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notesSlides/notesSlide1.xml" ContentType="application/vnd.openxmlformats-officedocument.presentationml.notesSlide+xml"/>
  <Override PartName="/ppt/tags/tag31.xml" ContentType="application/vnd.openxmlformats-officedocument.presentationml.tags+xml"/>
  <Override PartName="/ppt/notesSlides/notesSlide2.xml" ContentType="application/vnd.openxmlformats-officedocument.presentationml.notesSlide+xml"/>
  <Override PartName="/ppt/tags/tag32.xml" ContentType="application/vnd.openxmlformats-officedocument.presentationml.tags+xml"/>
  <Override PartName="/ppt/notesSlides/notesSlide3.xml" ContentType="application/vnd.openxmlformats-officedocument.presentationml.notesSlide+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notesSlides/notesSlide4.xml" ContentType="application/vnd.openxmlformats-officedocument.presentationml.notesSlide+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60" r:id="rId1"/>
  </p:sldMasterIdLst>
  <p:notesMasterIdLst>
    <p:notesMasterId r:id="rId24"/>
  </p:notesMasterIdLst>
  <p:sldIdLst>
    <p:sldId id="494" r:id="rId2"/>
    <p:sldId id="497" r:id="rId3"/>
    <p:sldId id="495" r:id="rId4"/>
    <p:sldId id="500" r:id="rId5"/>
    <p:sldId id="508" r:id="rId6"/>
    <p:sldId id="513" r:id="rId7"/>
    <p:sldId id="496" r:id="rId8"/>
    <p:sldId id="509" r:id="rId9"/>
    <p:sldId id="511" r:id="rId10"/>
    <p:sldId id="501" r:id="rId11"/>
    <p:sldId id="502" r:id="rId12"/>
    <p:sldId id="503" r:id="rId13"/>
    <p:sldId id="504" r:id="rId14"/>
    <p:sldId id="515" r:id="rId15"/>
    <p:sldId id="505" r:id="rId16"/>
    <p:sldId id="506" r:id="rId17"/>
    <p:sldId id="516" r:id="rId18"/>
    <p:sldId id="499" r:id="rId19"/>
    <p:sldId id="498" r:id="rId20"/>
    <p:sldId id="512" r:id="rId21"/>
    <p:sldId id="514" r:id="rId22"/>
    <p:sldId id="510" r:id="rId23"/>
  </p:sldIdLst>
  <p:sldSz cx="12192000" cy="6858000"/>
  <p:notesSz cx="6858000" cy="9144000"/>
  <p:embeddedFontLst>
    <p:embeddedFont>
      <p:font typeface="Cambria Math" panose="02040503050406030204" pitchFamily="18" charset="0"/>
      <p:regular r:id="rId25"/>
    </p:embeddedFont>
    <p:embeddedFont>
      <p:font typeface="Consolas" panose="020B0609020204030204" pitchFamily="49" charset="0"/>
      <p:regular r:id="rId26"/>
      <p:bold r:id="rId27"/>
      <p:italic r:id="rId28"/>
      <p:boldItalic r:id="rId29"/>
    </p:embeddedFont>
    <p:embeddedFont>
      <p:font typeface="Roboto Black" panose="02000000000000000000" pitchFamily="2" charset="0"/>
      <p:bold r:id="rId30"/>
      <p:boldItalic r:id="rId31"/>
    </p:embeddedFont>
    <p:embeddedFont>
      <p:font typeface="Roboto Condensed" panose="02000000000000000000" pitchFamily="2" charset="0"/>
      <p:regular r:id="rId32"/>
      <p:bold r:id="rId33"/>
      <p:italic r:id="rId34"/>
      <p:boldItalic r:id="rId35"/>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9FED4"/>
    <a:srgbClr val="C5B2E6"/>
    <a:srgbClr val="7BB383"/>
    <a:srgbClr val="D6C370"/>
    <a:srgbClr val="B2A828"/>
    <a:srgbClr val="529754"/>
    <a:srgbClr val="3F6C99"/>
    <a:srgbClr val="F0F4F7"/>
    <a:srgbClr val="44546A"/>
    <a:srgbClr val="B8BD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ECF9E1A-F4EC-4338-B4D5-0465D0A12B00}" v="4" dt="2025-02-25T15:25:48.28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3537" autoAdjust="0"/>
  </p:normalViewPr>
  <p:slideViewPr>
    <p:cSldViewPr snapToGrid="0">
      <p:cViewPr varScale="1">
        <p:scale>
          <a:sx n="100" d="100"/>
          <a:sy n="100" d="100"/>
        </p:scale>
        <p:origin x="876" y="114"/>
      </p:cViewPr>
      <p:guideLst/>
    </p:cSldViewPr>
  </p:slideViewPr>
  <p:notesTextViewPr>
    <p:cViewPr>
      <p:scale>
        <a:sx n="3" d="2"/>
        <a:sy n="3" d="2"/>
      </p:scale>
      <p:origin x="0" y="-42"/>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font" Target="fonts/font10.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5.fntdata"/><Relationship Id="rId41"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viewProps" Target="viewProps.xml"/><Relationship Id="rId40"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 Joel Schneider" userId="f68d4a3e-64ea-4aac-97de-06caddc5720e" providerId="ADAL" clId="{8ECF9E1A-F4EC-4338-B4D5-0465D0A12B00}"/>
    <pc:docChg chg="custSel modSld">
      <pc:chgData name="W. Joel Schneider" userId="f68d4a3e-64ea-4aac-97de-06caddc5720e" providerId="ADAL" clId="{8ECF9E1A-F4EC-4338-B4D5-0465D0A12B00}" dt="2025-02-25T15:25:48.286" v="441"/>
      <pc:docMkLst>
        <pc:docMk/>
      </pc:docMkLst>
      <pc:sldChg chg="modSp mod modNotesTx">
        <pc:chgData name="W. Joel Schneider" userId="f68d4a3e-64ea-4aac-97de-06caddc5720e" providerId="ADAL" clId="{8ECF9E1A-F4EC-4338-B4D5-0465D0A12B00}" dt="2025-02-25T15:25:48.286" v="441"/>
        <pc:sldMkLst>
          <pc:docMk/>
          <pc:sldMk cId="938338998" sldId="509"/>
        </pc:sldMkLst>
        <pc:spChg chg="mod">
          <ac:chgData name="W. Joel Schneider" userId="f68d4a3e-64ea-4aac-97de-06caddc5720e" providerId="ADAL" clId="{8ECF9E1A-F4EC-4338-B4D5-0465D0A12B00}" dt="2025-02-25T15:20:50.417" v="309" actId="14100"/>
          <ac:spMkLst>
            <pc:docMk/>
            <pc:sldMk cId="938338998" sldId="509"/>
            <ac:spMk id="2" creationId="{45CEE1AE-80C6-4DD3-BB35-78441622526C}"/>
          </ac:spMkLst>
        </pc:spChg>
        <pc:spChg chg="mod">
          <ac:chgData name="W. Joel Schneider" userId="f68d4a3e-64ea-4aac-97de-06caddc5720e" providerId="ADAL" clId="{8ECF9E1A-F4EC-4338-B4D5-0465D0A12B00}" dt="2025-02-25T15:20:59.576" v="311" actId="1076"/>
          <ac:spMkLst>
            <pc:docMk/>
            <pc:sldMk cId="938338998" sldId="509"/>
            <ac:spMk id="5" creationId="{73AC5ED3-70DA-4B37-AF75-A365B332363A}"/>
          </ac:spMkLst>
        </pc:spChg>
        <pc:graphicFrameChg chg="mod modGraphic">
          <ac:chgData name="W. Joel Schneider" userId="f68d4a3e-64ea-4aac-97de-06caddc5720e" providerId="ADAL" clId="{8ECF9E1A-F4EC-4338-B4D5-0465D0A12B00}" dt="2025-02-25T15:25:48.286" v="441"/>
          <ac:graphicFrameMkLst>
            <pc:docMk/>
            <pc:sldMk cId="938338998" sldId="509"/>
            <ac:graphicFrameMk id="4" creationId="{18E2EE11-A943-4688-8D20-69EBBD3AE817}"/>
          </ac:graphicFrameMkLst>
        </pc:graphicFrameChg>
      </pc:sldChg>
    </pc:docChg>
  </pc:docChgLst>
  <pc:docChgLst>
    <pc:chgData name="W. Joel Schneider" userId="f68d4a3e-64ea-4aac-97de-06caddc5720e" providerId="ADAL" clId="{B174746D-53A4-44F8-92EB-8D958B964A9E}"/>
    <pc:docChg chg="undo custSel modSld">
      <pc:chgData name="W. Joel Schneider" userId="f68d4a3e-64ea-4aac-97de-06caddc5720e" providerId="ADAL" clId="{B174746D-53A4-44F8-92EB-8D958B964A9E}" dt="2022-02-21T22:18:42.954" v="449" actId="1076"/>
      <pc:docMkLst>
        <pc:docMk/>
      </pc:docMkLst>
      <pc:sldChg chg="addSp delSp modSp mod addAnim delAnim modAnim">
        <pc:chgData name="W. Joel Schneider" userId="f68d4a3e-64ea-4aac-97de-06caddc5720e" providerId="ADAL" clId="{B174746D-53A4-44F8-92EB-8D958B964A9E}" dt="2022-02-21T22:18:42.954" v="449" actId="1076"/>
        <pc:sldMkLst>
          <pc:docMk/>
          <pc:sldMk cId="1128820975" sldId="504"/>
        </pc:sldMkLst>
      </pc:sldChg>
      <pc:sldChg chg="modSp mod">
        <pc:chgData name="W. Joel Schneider" userId="f68d4a3e-64ea-4aac-97de-06caddc5720e" providerId="ADAL" clId="{B174746D-53A4-44F8-92EB-8D958B964A9E}" dt="2022-02-21T22:04:34.230" v="151" actId="20577"/>
        <pc:sldMkLst>
          <pc:docMk/>
          <pc:sldMk cId="938338998" sldId="509"/>
        </pc:sldMkLst>
      </pc:sldChg>
    </pc:docChg>
  </pc:docChgLst>
  <pc:docChgLst>
    <pc:chgData name="W. Joel Schneider" userId="f68d4a3e-64ea-4aac-97de-06caddc5720e" providerId="ADAL" clId="{B5CA61CD-2D73-4CF1-9E6B-B633041CA83E}"/>
    <pc:docChg chg="custSel addSld modSld sldOrd">
      <pc:chgData name="W. Joel Schneider" userId="f68d4a3e-64ea-4aac-97de-06caddc5720e" providerId="ADAL" clId="{B5CA61CD-2D73-4CF1-9E6B-B633041CA83E}" dt="2025-02-18T20:28:52.658" v="237"/>
      <pc:docMkLst>
        <pc:docMk/>
      </pc:docMkLst>
      <pc:sldChg chg="delSp modSp mod">
        <pc:chgData name="W. Joel Schneider" userId="f68d4a3e-64ea-4aac-97de-06caddc5720e" providerId="ADAL" clId="{B5CA61CD-2D73-4CF1-9E6B-B633041CA83E}" dt="2025-02-18T20:20:01.985" v="19" actId="962"/>
        <pc:sldMkLst>
          <pc:docMk/>
          <pc:sldMk cId="1592639180" sldId="505"/>
        </pc:sldMkLst>
        <pc:picChg chg="mod ord">
          <ac:chgData name="W. Joel Schneider" userId="f68d4a3e-64ea-4aac-97de-06caddc5720e" providerId="ADAL" clId="{B5CA61CD-2D73-4CF1-9E6B-B633041CA83E}" dt="2025-02-18T20:20:01.985" v="19" actId="962"/>
          <ac:picMkLst>
            <pc:docMk/>
            <pc:sldMk cId="1592639180" sldId="505"/>
            <ac:picMk id="4" creationId="{3F3D0EB0-BDC7-CEAE-A2EC-E49F42D672E9}"/>
          </ac:picMkLst>
        </pc:picChg>
      </pc:sldChg>
      <pc:sldChg chg="addSp modSp new mod modAnim">
        <pc:chgData name="W. Joel Schneider" userId="f68d4a3e-64ea-4aac-97de-06caddc5720e" providerId="ADAL" clId="{B5CA61CD-2D73-4CF1-9E6B-B633041CA83E}" dt="2025-02-18T20:19:18.776" v="4" actId="1076"/>
        <pc:sldMkLst>
          <pc:docMk/>
          <pc:sldMk cId="4131200066" sldId="515"/>
        </pc:sldMkLst>
        <pc:spChg chg="add mod">
          <ac:chgData name="W. Joel Schneider" userId="f68d4a3e-64ea-4aac-97de-06caddc5720e" providerId="ADAL" clId="{B5CA61CD-2D73-4CF1-9E6B-B633041CA83E}" dt="2025-02-18T20:19:18.776" v="4" actId="1076"/>
          <ac:spMkLst>
            <pc:docMk/>
            <pc:sldMk cId="4131200066" sldId="515"/>
            <ac:spMk id="2" creationId="{058296C2-645F-EE5B-080B-17A51130E6B3}"/>
          </ac:spMkLst>
        </pc:spChg>
        <pc:picChg chg="add mod">
          <ac:chgData name="W. Joel Schneider" userId="f68d4a3e-64ea-4aac-97de-06caddc5720e" providerId="ADAL" clId="{B5CA61CD-2D73-4CF1-9E6B-B633041CA83E}" dt="2025-02-18T20:19:18.776" v="4" actId="1076"/>
          <ac:picMkLst>
            <pc:docMk/>
            <pc:sldMk cId="4131200066" sldId="515"/>
            <ac:picMk id="3" creationId="{010BF4F1-3677-0629-C5C1-01B8E8A32C27}"/>
          </ac:picMkLst>
        </pc:picChg>
        <pc:picChg chg="add mod">
          <ac:chgData name="W. Joel Schneider" userId="f68d4a3e-64ea-4aac-97de-06caddc5720e" providerId="ADAL" clId="{B5CA61CD-2D73-4CF1-9E6B-B633041CA83E}" dt="2025-02-18T20:19:03.001" v="2" actId="1076"/>
          <ac:picMkLst>
            <pc:docMk/>
            <pc:sldMk cId="4131200066" sldId="515"/>
            <ac:picMk id="1026" creationId="{AD6C4E09-5E3C-5017-8397-ED5A547BEF17}"/>
          </ac:picMkLst>
        </pc:picChg>
      </pc:sldChg>
      <pc:sldChg chg="addSp delSp modSp new mod ord">
        <pc:chgData name="W. Joel Schneider" userId="f68d4a3e-64ea-4aac-97de-06caddc5720e" providerId="ADAL" clId="{B5CA61CD-2D73-4CF1-9E6B-B633041CA83E}" dt="2025-02-18T20:28:52.658" v="237"/>
        <pc:sldMkLst>
          <pc:docMk/>
          <pc:sldMk cId="2876615828" sldId="516"/>
        </pc:sldMkLst>
        <pc:spChg chg="add mod">
          <ac:chgData name="W. Joel Schneider" userId="f68d4a3e-64ea-4aac-97de-06caddc5720e" providerId="ADAL" clId="{B5CA61CD-2D73-4CF1-9E6B-B633041CA83E}" dt="2025-02-18T20:28:28.927" v="232" actId="1076"/>
          <ac:spMkLst>
            <pc:docMk/>
            <pc:sldMk cId="2876615828" sldId="516"/>
            <ac:spMk id="5" creationId="{CD2B9A7B-81EB-B5FF-21AB-0A8C1C9217CA}"/>
          </ac:spMkLst>
        </pc:spChg>
        <pc:spChg chg="add mod">
          <ac:chgData name="W. Joel Schneider" userId="f68d4a3e-64ea-4aac-97de-06caddc5720e" providerId="ADAL" clId="{B5CA61CD-2D73-4CF1-9E6B-B633041CA83E}" dt="2025-02-18T20:28:13.746" v="229" actId="255"/>
          <ac:spMkLst>
            <pc:docMk/>
            <pc:sldMk cId="2876615828" sldId="516"/>
            <ac:spMk id="6" creationId="{B4729A1C-0245-5C38-059F-7C7186D91677}"/>
          </ac:spMkLst>
        </pc:spChg>
        <pc:picChg chg="mod">
          <ac:chgData name="W. Joel Schneider" userId="f68d4a3e-64ea-4aac-97de-06caddc5720e" providerId="ADAL" clId="{B5CA61CD-2D73-4CF1-9E6B-B633041CA83E}" dt="2025-02-18T20:28:42.822" v="235" actId="1076"/>
          <ac:picMkLst>
            <pc:docMk/>
            <pc:sldMk cId="2876615828" sldId="516"/>
            <ac:picMk id="3" creationId="{E51CD02F-660C-FD25-F758-7BAF625125BB}"/>
          </ac:picMkLst>
        </pc:picChg>
      </pc:sldChg>
    </pc:docChg>
  </pc:docChgLst>
  <pc:docChgLst>
    <pc:chgData name="W. Joel Schneider" userId="f68d4a3e-64ea-4aac-97de-06caddc5720e" providerId="ADAL" clId="{A7692064-4168-475B-9FE3-DBB4D79A2794}"/>
    <pc:docChg chg="undo custSel addSld delSld modSld">
      <pc:chgData name="W. Joel Schneider" userId="f68d4a3e-64ea-4aac-97de-06caddc5720e" providerId="ADAL" clId="{A7692064-4168-475B-9FE3-DBB4D79A2794}" dt="2022-03-08T01:52:26.656" v="720" actId="47"/>
      <pc:docMkLst>
        <pc:docMk/>
      </pc:docMkLst>
      <pc:sldChg chg="del">
        <pc:chgData name="W. Joel Schneider" userId="f68d4a3e-64ea-4aac-97de-06caddc5720e" providerId="ADAL" clId="{A7692064-4168-475B-9FE3-DBB4D79A2794}" dt="2022-02-09T01:53:09.121" v="36" actId="47"/>
        <pc:sldMkLst>
          <pc:docMk/>
          <pc:sldMk cId="2937142497" sldId="455"/>
        </pc:sldMkLst>
      </pc:sldChg>
      <pc:sldChg chg="modSp mod modClrScheme chgLayout">
        <pc:chgData name="W. Joel Schneider" userId="f68d4a3e-64ea-4aac-97de-06caddc5720e" providerId="ADAL" clId="{A7692064-4168-475B-9FE3-DBB4D79A2794}" dt="2022-02-09T01:53:29.385" v="61" actId="700"/>
        <pc:sldMkLst>
          <pc:docMk/>
          <pc:sldMk cId="2417826290" sldId="494"/>
        </pc:sldMkLst>
      </pc:sldChg>
      <pc:sldChg chg="delSp modSp new mod">
        <pc:chgData name="W. Joel Schneider" userId="f68d4a3e-64ea-4aac-97de-06caddc5720e" providerId="ADAL" clId="{A7692064-4168-475B-9FE3-DBB4D79A2794}" dt="2022-02-09T02:07:58.207" v="261" actId="1076"/>
        <pc:sldMkLst>
          <pc:docMk/>
          <pc:sldMk cId="1832025804" sldId="495"/>
        </pc:sldMkLst>
      </pc:sldChg>
      <pc:sldChg chg="addSp delSp modSp add mod">
        <pc:chgData name="W. Joel Schneider" userId="f68d4a3e-64ea-4aac-97de-06caddc5720e" providerId="ADAL" clId="{A7692064-4168-475B-9FE3-DBB4D79A2794}" dt="2022-02-09T02:24:04.626" v="687" actId="478"/>
        <pc:sldMkLst>
          <pc:docMk/>
          <pc:sldMk cId="151995268" sldId="496"/>
        </pc:sldMkLst>
      </pc:sldChg>
      <pc:sldChg chg="del">
        <pc:chgData name="W. Joel Schneider" userId="f68d4a3e-64ea-4aac-97de-06caddc5720e" providerId="ADAL" clId="{A7692064-4168-475B-9FE3-DBB4D79A2794}" dt="2022-02-09T01:53:12.561" v="43" actId="47"/>
        <pc:sldMkLst>
          <pc:docMk/>
          <pc:sldMk cId="4133458343" sldId="496"/>
        </pc:sldMkLst>
      </pc:sldChg>
      <pc:sldChg chg="del">
        <pc:chgData name="W. Joel Schneider" userId="f68d4a3e-64ea-4aac-97de-06caddc5720e" providerId="ADAL" clId="{A7692064-4168-475B-9FE3-DBB4D79A2794}" dt="2022-02-09T01:53:12.991" v="44" actId="47"/>
        <pc:sldMkLst>
          <pc:docMk/>
          <pc:sldMk cId="751615193" sldId="497"/>
        </pc:sldMkLst>
      </pc:sldChg>
      <pc:sldChg chg="del">
        <pc:chgData name="W. Joel Schneider" userId="f68d4a3e-64ea-4aac-97de-06caddc5720e" providerId="ADAL" clId="{A7692064-4168-475B-9FE3-DBB4D79A2794}" dt="2022-02-09T01:53:19.913" v="58" actId="47"/>
        <pc:sldMkLst>
          <pc:docMk/>
          <pc:sldMk cId="3004285650" sldId="498"/>
        </pc:sldMkLst>
      </pc:sldChg>
      <pc:sldChg chg="del">
        <pc:chgData name="W. Joel Schneider" userId="f68d4a3e-64ea-4aac-97de-06caddc5720e" providerId="ADAL" clId="{A7692064-4168-475B-9FE3-DBB4D79A2794}" dt="2022-02-09T01:53:16.942" v="55" actId="47"/>
        <pc:sldMkLst>
          <pc:docMk/>
          <pc:sldMk cId="4081124769" sldId="499"/>
        </pc:sldMkLst>
      </pc:sldChg>
      <pc:sldChg chg="del">
        <pc:chgData name="W. Joel Schneider" userId="f68d4a3e-64ea-4aac-97de-06caddc5720e" providerId="ADAL" clId="{A7692064-4168-475B-9FE3-DBB4D79A2794}" dt="2022-02-09T01:53:13.419" v="45" actId="47"/>
        <pc:sldMkLst>
          <pc:docMk/>
          <pc:sldMk cId="4180204298" sldId="500"/>
        </pc:sldMkLst>
      </pc:sldChg>
      <pc:sldChg chg="del">
        <pc:chgData name="W. Joel Schneider" userId="f68d4a3e-64ea-4aac-97de-06caddc5720e" providerId="ADAL" clId="{A7692064-4168-475B-9FE3-DBB4D79A2794}" dt="2022-02-09T01:53:13.840" v="46" actId="47"/>
        <pc:sldMkLst>
          <pc:docMk/>
          <pc:sldMk cId="1523611954" sldId="501"/>
        </pc:sldMkLst>
      </pc:sldChg>
      <pc:sldChg chg="del">
        <pc:chgData name="W. Joel Schneider" userId="f68d4a3e-64ea-4aac-97de-06caddc5720e" providerId="ADAL" clId="{A7692064-4168-475B-9FE3-DBB4D79A2794}" dt="2022-02-09T01:53:14.252" v="47" actId="47"/>
        <pc:sldMkLst>
          <pc:docMk/>
          <pc:sldMk cId="4042939636" sldId="502"/>
        </pc:sldMkLst>
      </pc:sldChg>
      <pc:sldChg chg="del">
        <pc:chgData name="W. Joel Schneider" userId="f68d4a3e-64ea-4aac-97de-06caddc5720e" providerId="ADAL" clId="{A7692064-4168-475B-9FE3-DBB4D79A2794}" dt="2022-02-09T01:53:14.730" v="48" actId="47"/>
        <pc:sldMkLst>
          <pc:docMk/>
          <pc:sldMk cId="2828716124" sldId="503"/>
        </pc:sldMkLst>
      </pc:sldChg>
      <pc:sldChg chg="del">
        <pc:chgData name="W. Joel Schneider" userId="f68d4a3e-64ea-4aac-97de-06caddc5720e" providerId="ADAL" clId="{A7692064-4168-475B-9FE3-DBB4D79A2794}" dt="2022-02-09T01:53:15.185" v="49" actId="47"/>
        <pc:sldMkLst>
          <pc:docMk/>
          <pc:sldMk cId="404950788" sldId="504"/>
        </pc:sldMkLst>
      </pc:sldChg>
      <pc:sldChg chg="del">
        <pc:chgData name="W. Joel Schneider" userId="f68d4a3e-64ea-4aac-97de-06caddc5720e" providerId="ADAL" clId="{A7692064-4168-475B-9FE3-DBB4D79A2794}" dt="2022-02-09T01:53:15.623" v="50" actId="47"/>
        <pc:sldMkLst>
          <pc:docMk/>
          <pc:sldMk cId="448549580" sldId="505"/>
        </pc:sldMkLst>
      </pc:sldChg>
      <pc:sldChg chg="del">
        <pc:chgData name="W. Joel Schneider" userId="f68d4a3e-64ea-4aac-97de-06caddc5720e" providerId="ADAL" clId="{A7692064-4168-475B-9FE3-DBB4D79A2794}" dt="2022-02-09T01:53:15.904" v="51" actId="47"/>
        <pc:sldMkLst>
          <pc:docMk/>
          <pc:sldMk cId="2967283926" sldId="506"/>
        </pc:sldMkLst>
      </pc:sldChg>
      <pc:sldChg chg="del">
        <pc:chgData name="W. Joel Schneider" userId="f68d4a3e-64ea-4aac-97de-06caddc5720e" providerId="ADAL" clId="{A7692064-4168-475B-9FE3-DBB4D79A2794}" dt="2022-02-09T01:53:16.188" v="52" actId="47"/>
        <pc:sldMkLst>
          <pc:docMk/>
          <pc:sldMk cId="1960050086" sldId="507"/>
        </pc:sldMkLst>
      </pc:sldChg>
      <pc:sldChg chg="del">
        <pc:chgData name="W. Joel Schneider" userId="f68d4a3e-64ea-4aac-97de-06caddc5720e" providerId="ADAL" clId="{A7692064-4168-475B-9FE3-DBB4D79A2794}" dt="2022-02-09T01:53:16.400" v="53" actId="47"/>
        <pc:sldMkLst>
          <pc:docMk/>
          <pc:sldMk cId="2092378194" sldId="508"/>
        </pc:sldMkLst>
      </pc:sldChg>
      <pc:sldChg chg="del">
        <pc:chgData name="W. Joel Schneider" userId="f68d4a3e-64ea-4aac-97de-06caddc5720e" providerId="ADAL" clId="{A7692064-4168-475B-9FE3-DBB4D79A2794}" dt="2022-02-09T01:53:16.657" v="54" actId="47"/>
        <pc:sldMkLst>
          <pc:docMk/>
          <pc:sldMk cId="787761539" sldId="509"/>
        </pc:sldMkLst>
      </pc:sldChg>
      <pc:sldChg chg="del">
        <pc:chgData name="W. Joel Schneider" userId="f68d4a3e-64ea-4aac-97de-06caddc5720e" providerId="ADAL" clId="{A7692064-4168-475B-9FE3-DBB4D79A2794}" dt="2022-02-09T01:53:17.869" v="57" actId="47"/>
        <pc:sldMkLst>
          <pc:docMk/>
          <pc:sldMk cId="1711091203" sldId="510"/>
        </pc:sldMkLst>
      </pc:sldChg>
      <pc:sldChg chg="del">
        <pc:chgData name="W. Joel Schneider" userId="f68d4a3e-64ea-4aac-97de-06caddc5720e" providerId="ADAL" clId="{A7692064-4168-475B-9FE3-DBB4D79A2794}" dt="2022-02-09T01:53:17.284" v="56" actId="47"/>
        <pc:sldMkLst>
          <pc:docMk/>
          <pc:sldMk cId="2450916743" sldId="511"/>
        </pc:sldMkLst>
      </pc:sldChg>
      <pc:sldChg chg="del">
        <pc:chgData name="W. Joel Schneider" userId="f68d4a3e-64ea-4aac-97de-06caddc5720e" providerId="ADAL" clId="{A7692064-4168-475B-9FE3-DBB4D79A2794}" dt="2022-02-09T01:53:08.433" v="35" actId="47"/>
        <pc:sldMkLst>
          <pc:docMk/>
          <pc:sldMk cId="3550356076" sldId="514"/>
        </pc:sldMkLst>
      </pc:sldChg>
      <pc:sldChg chg="addSp modSp del mod">
        <pc:chgData name="W. Joel Schneider" userId="f68d4a3e-64ea-4aac-97de-06caddc5720e" providerId="ADAL" clId="{A7692064-4168-475B-9FE3-DBB4D79A2794}" dt="2022-03-08T01:52:26.656" v="720" actId="47"/>
        <pc:sldMkLst>
          <pc:docMk/>
          <pc:sldMk cId="1093681451" sldId="515"/>
        </pc:sldMkLst>
      </pc:sldChg>
      <pc:sldChg chg="del">
        <pc:chgData name="W. Joel Schneider" userId="f68d4a3e-64ea-4aac-97de-06caddc5720e" providerId="ADAL" clId="{A7692064-4168-475B-9FE3-DBB4D79A2794}" dt="2022-02-09T01:53:09.734" v="37" actId="47"/>
        <pc:sldMkLst>
          <pc:docMk/>
          <pc:sldMk cId="4090912639" sldId="515"/>
        </pc:sldMkLst>
      </pc:sldChg>
      <pc:sldChg chg="del">
        <pc:chgData name="W. Joel Schneider" userId="f68d4a3e-64ea-4aac-97de-06caddc5720e" providerId="ADAL" clId="{A7692064-4168-475B-9FE3-DBB4D79A2794}" dt="2022-02-09T01:53:11.602" v="41" actId="47"/>
        <pc:sldMkLst>
          <pc:docMk/>
          <pc:sldMk cId="2466654117" sldId="516"/>
        </pc:sldMkLst>
      </pc:sldChg>
      <pc:sldChg chg="del">
        <pc:chgData name="W. Joel Schneider" userId="f68d4a3e-64ea-4aac-97de-06caddc5720e" providerId="ADAL" clId="{A7692064-4168-475B-9FE3-DBB4D79A2794}" dt="2022-02-09T01:53:12.077" v="42" actId="47"/>
        <pc:sldMkLst>
          <pc:docMk/>
          <pc:sldMk cId="3590409684" sldId="517"/>
        </pc:sldMkLst>
      </pc:sldChg>
      <pc:sldChg chg="del">
        <pc:chgData name="W. Joel Schneider" userId="f68d4a3e-64ea-4aac-97de-06caddc5720e" providerId="ADAL" clId="{A7692064-4168-475B-9FE3-DBB4D79A2794}" dt="2022-02-09T01:53:10.221" v="38" actId="47"/>
        <pc:sldMkLst>
          <pc:docMk/>
          <pc:sldMk cId="3828567128" sldId="518"/>
        </pc:sldMkLst>
      </pc:sldChg>
      <pc:sldChg chg="del">
        <pc:chgData name="W. Joel Schneider" userId="f68d4a3e-64ea-4aac-97de-06caddc5720e" providerId="ADAL" clId="{A7692064-4168-475B-9FE3-DBB4D79A2794}" dt="2022-02-09T01:53:10.784" v="39" actId="47"/>
        <pc:sldMkLst>
          <pc:docMk/>
          <pc:sldMk cId="3667106352" sldId="519"/>
        </pc:sldMkLst>
      </pc:sldChg>
      <pc:sldChg chg="del">
        <pc:chgData name="W. Joel Schneider" userId="f68d4a3e-64ea-4aac-97de-06caddc5720e" providerId="ADAL" clId="{A7692064-4168-475B-9FE3-DBB4D79A2794}" dt="2022-02-09T01:53:11.175" v="40" actId="47"/>
        <pc:sldMkLst>
          <pc:docMk/>
          <pc:sldMk cId="590364716" sldId="520"/>
        </pc:sldMkLst>
      </pc:sldChg>
    </pc:docChg>
  </pc:docChgLst>
  <pc:docChgLst>
    <pc:chgData name="W. Joel Schneider" userId="f68d4a3e-64ea-4aac-97de-06caddc5720e" providerId="ADAL" clId="{1BECE6DD-5976-4495-BC9E-AEE83FBD9B07}"/>
    <pc:docChg chg="undo custSel addSld delSld modSld sldOrd">
      <pc:chgData name="W. Joel Schneider" userId="f68d4a3e-64ea-4aac-97de-06caddc5720e" providerId="ADAL" clId="{1BECE6DD-5976-4495-BC9E-AEE83FBD9B07}" dt="2022-02-22T15:14:05.625" v="9813" actId="680"/>
      <pc:docMkLst>
        <pc:docMk/>
      </pc:docMkLst>
      <pc:sldChg chg="addSp delSp modSp mod modTransition modAnim">
        <pc:chgData name="W. Joel Schneider" userId="f68d4a3e-64ea-4aac-97de-06caddc5720e" providerId="ADAL" clId="{1BECE6DD-5976-4495-BC9E-AEE83FBD9B07}" dt="2022-02-22T14:28:04.263" v="9288" actId="962"/>
        <pc:sldMkLst>
          <pc:docMk/>
          <pc:sldMk cId="1832025804" sldId="495"/>
        </pc:sldMkLst>
      </pc:sldChg>
      <pc:sldChg chg="addSp delSp modSp mod modTransition">
        <pc:chgData name="W. Joel Schneider" userId="f68d4a3e-64ea-4aac-97de-06caddc5720e" providerId="ADAL" clId="{1BECE6DD-5976-4495-BC9E-AEE83FBD9B07}" dt="2022-02-22T14:13:50.894" v="9067"/>
        <pc:sldMkLst>
          <pc:docMk/>
          <pc:sldMk cId="151995268" sldId="496"/>
        </pc:sldMkLst>
      </pc:sldChg>
      <pc:sldChg chg="addSp delSp modSp new mod ord modTransition">
        <pc:chgData name="W. Joel Schneider" userId="f68d4a3e-64ea-4aac-97de-06caddc5720e" providerId="ADAL" clId="{1BECE6DD-5976-4495-BC9E-AEE83FBD9B07}" dt="2022-02-22T14:13:55.719" v="9068"/>
        <pc:sldMkLst>
          <pc:docMk/>
          <pc:sldMk cId="1513104845" sldId="497"/>
        </pc:sldMkLst>
      </pc:sldChg>
      <pc:sldChg chg="addSp delSp modSp new mod modTransition modClrScheme delAnim modAnim chgLayout">
        <pc:chgData name="W. Joel Schneider" userId="f68d4a3e-64ea-4aac-97de-06caddc5720e" providerId="ADAL" clId="{1BECE6DD-5976-4495-BC9E-AEE83FBD9B07}" dt="2022-02-22T14:14:08.902" v="9071"/>
        <pc:sldMkLst>
          <pc:docMk/>
          <pc:sldMk cId="2126824109" sldId="498"/>
        </pc:sldMkLst>
      </pc:sldChg>
      <pc:sldChg chg="addSp delSp modSp add mod ord modTransition delAnim">
        <pc:chgData name="W. Joel Schneider" userId="f68d4a3e-64ea-4aac-97de-06caddc5720e" providerId="ADAL" clId="{1BECE6DD-5976-4495-BC9E-AEE83FBD9B07}" dt="2022-02-22T14:14:08.902" v="9071"/>
        <pc:sldMkLst>
          <pc:docMk/>
          <pc:sldMk cId="944599672" sldId="499"/>
        </pc:sldMkLst>
      </pc:sldChg>
      <pc:sldChg chg="addSp delSp modSp add mod modTransition modAnim">
        <pc:chgData name="W. Joel Schneider" userId="f68d4a3e-64ea-4aac-97de-06caddc5720e" providerId="ADAL" clId="{1BECE6DD-5976-4495-BC9E-AEE83FBD9B07}" dt="2022-02-22T14:29:20.401" v="9304" actId="478"/>
        <pc:sldMkLst>
          <pc:docMk/>
          <pc:sldMk cId="1184919321" sldId="500"/>
        </pc:sldMkLst>
      </pc:sldChg>
      <pc:sldChg chg="addSp delSp modSp add mod modTransition">
        <pc:chgData name="W. Joel Schneider" userId="f68d4a3e-64ea-4aac-97de-06caddc5720e" providerId="ADAL" clId="{1BECE6DD-5976-4495-BC9E-AEE83FBD9B07}" dt="2022-02-22T14:14:08.902" v="9071"/>
        <pc:sldMkLst>
          <pc:docMk/>
          <pc:sldMk cId="374049876" sldId="501"/>
        </pc:sldMkLst>
      </pc:sldChg>
      <pc:sldChg chg="add modTransition">
        <pc:chgData name="W. Joel Schneider" userId="f68d4a3e-64ea-4aac-97de-06caddc5720e" providerId="ADAL" clId="{1BECE6DD-5976-4495-BC9E-AEE83FBD9B07}" dt="2022-02-22T14:14:08.902" v="9071"/>
        <pc:sldMkLst>
          <pc:docMk/>
          <pc:sldMk cId="2569659454" sldId="502"/>
        </pc:sldMkLst>
      </pc:sldChg>
      <pc:sldChg chg="add modTransition">
        <pc:chgData name="W. Joel Schneider" userId="f68d4a3e-64ea-4aac-97de-06caddc5720e" providerId="ADAL" clId="{1BECE6DD-5976-4495-BC9E-AEE83FBD9B07}" dt="2022-02-22T14:14:08.902" v="9071"/>
        <pc:sldMkLst>
          <pc:docMk/>
          <pc:sldMk cId="2193963263" sldId="503"/>
        </pc:sldMkLst>
      </pc:sldChg>
      <pc:sldChg chg="modSp add mod modTransition">
        <pc:chgData name="W. Joel Schneider" userId="f68d4a3e-64ea-4aac-97de-06caddc5720e" providerId="ADAL" clId="{1BECE6DD-5976-4495-BC9E-AEE83FBD9B07}" dt="2022-02-22T14:14:08.902" v="9071"/>
        <pc:sldMkLst>
          <pc:docMk/>
          <pc:sldMk cId="1128820975" sldId="504"/>
        </pc:sldMkLst>
      </pc:sldChg>
      <pc:sldChg chg="add modTransition">
        <pc:chgData name="W. Joel Schneider" userId="f68d4a3e-64ea-4aac-97de-06caddc5720e" providerId="ADAL" clId="{1BECE6DD-5976-4495-BC9E-AEE83FBD9B07}" dt="2022-02-22T14:14:08.902" v="9071"/>
        <pc:sldMkLst>
          <pc:docMk/>
          <pc:sldMk cId="1592639180" sldId="505"/>
        </pc:sldMkLst>
      </pc:sldChg>
      <pc:sldChg chg="addSp modSp add mod modTransition">
        <pc:chgData name="W. Joel Schneider" userId="f68d4a3e-64ea-4aac-97de-06caddc5720e" providerId="ADAL" clId="{1BECE6DD-5976-4495-BC9E-AEE83FBD9B07}" dt="2022-02-22T14:14:08.902" v="9071"/>
        <pc:sldMkLst>
          <pc:docMk/>
          <pc:sldMk cId="2575720468" sldId="506"/>
        </pc:sldMkLst>
      </pc:sldChg>
      <pc:sldChg chg="new del">
        <pc:chgData name="W. Joel Schneider" userId="f68d4a3e-64ea-4aac-97de-06caddc5720e" providerId="ADAL" clId="{1BECE6DD-5976-4495-BC9E-AEE83FBD9B07}" dt="2022-02-21T02:51:47.834" v="4893" actId="47"/>
        <pc:sldMkLst>
          <pc:docMk/>
          <pc:sldMk cId="2514440808" sldId="507"/>
        </pc:sldMkLst>
      </pc:sldChg>
      <pc:sldChg chg="addSp delSp modSp add mod ord modTransition modAnim">
        <pc:chgData name="W. Joel Schneider" userId="f68d4a3e-64ea-4aac-97de-06caddc5720e" providerId="ADAL" clId="{1BECE6DD-5976-4495-BC9E-AEE83FBD9B07}" dt="2022-02-22T14:30:07.708" v="9308" actId="1076"/>
        <pc:sldMkLst>
          <pc:docMk/>
          <pc:sldMk cId="360662477" sldId="508"/>
        </pc:sldMkLst>
      </pc:sldChg>
      <pc:sldChg chg="addSp delSp modSp new mod modTransition">
        <pc:chgData name="W. Joel Schneider" userId="f68d4a3e-64ea-4aac-97de-06caddc5720e" providerId="ADAL" clId="{1BECE6DD-5976-4495-BC9E-AEE83FBD9B07}" dt="2022-02-22T14:14:08.902" v="9071"/>
        <pc:sldMkLst>
          <pc:docMk/>
          <pc:sldMk cId="938338998" sldId="509"/>
        </pc:sldMkLst>
      </pc:sldChg>
      <pc:sldChg chg="addSp modSp new mod modTransition modAnim">
        <pc:chgData name="W. Joel Schneider" userId="f68d4a3e-64ea-4aac-97de-06caddc5720e" providerId="ADAL" clId="{1BECE6DD-5976-4495-BC9E-AEE83FBD9B07}" dt="2022-02-22T14:14:08.902" v="9071"/>
        <pc:sldMkLst>
          <pc:docMk/>
          <pc:sldMk cId="1670875799" sldId="510"/>
        </pc:sldMkLst>
      </pc:sldChg>
      <pc:sldChg chg="add ord modTransition">
        <pc:chgData name="W. Joel Schneider" userId="f68d4a3e-64ea-4aac-97de-06caddc5720e" providerId="ADAL" clId="{1BECE6DD-5976-4495-BC9E-AEE83FBD9B07}" dt="2022-02-22T14:14:08.902" v="9071"/>
        <pc:sldMkLst>
          <pc:docMk/>
          <pc:sldMk cId="1160831065" sldId="511"/>
        </pc:sldMkLst>
      </pc:sldChg>
      <pc:sldChg chg="new del">
        <pc:chgData name="W. Joel Schneider" userId="f68d4a3e-64ea-4aac-97de-06caddc5720e" providerId="ADAL" clId="{1BECE6DD-5976-4495-BC9E-AEE83FBD9B07}" dt="2022-02-21T05:02:38.078" v="6171" actId="47"/>
        <pc:sldMkLst>
          <pc:docMk/>
          <pc:sldMk cId="1892258160" sldId="511"/>
        </pc:sldMkLst>
      </pc:sldChg>
      <pc:sldChg chg="add del">
        <pc:chgData name="W. Joel Schneider" userId="f68d4a3e-64ea-4aac-97de-06caddc5720e" providerId="ADAL" clId="{1BECE6DD-5976-4495-BC9E-AEE83FBD9B07}" dt="2022-02-21T17:57:08.251" v="6625" actId="2890"/>
        <pc:sldMkLst>
          <pc:docMk/>
          <pc:sldMk cId="1895395946" sldId="511"/>
        </pc:sldMkLst>
      </pc:sldChg>
      <pc:sldChg chg="addSp delSp modSp new mod modTransition">
        <pc:chgData name="W. Joel Schneider" userId="f68d4a3e-64ea-4aac-97de-06caddc5720e" providerId="ADAL" clId="{1BECE6DD-5976-4495-BC9E-AEE83FBD9B07}" dt="2022-02-22T14:14:08.902" v="9071"/>
        <pc:sldMkLst>
          <pc:docMk/>
          <pc:sldMk cId="1879725915" sldId="512"/>
        </pc:sldMkLst>
      </pc:sldChg>
      <pc:sldChg chg="addSp delSp modSp add mod modTransition modAnim">
        <pc:chgData name="W. Joel Schneider" userId="f68d4a3e-64ea-4aac-97de-06caddc5720e" providerId="ADAL" clId="{1BECE6DD-5976-4495-BC9E-AEE83FBD9B07}" dt="2022-02-22T14:12:45.696" v="9066"/>
        <pc:sldMkLst>
          <pc:docMk/>
          <pc:sldMk cId="1932398660" sldId="513"/>
        </pc:sldMkLst>
      </pc:sldChg>
      <pc:sldChg chg="addSp delSp modSp add mod">
        <pc:chgData name="W. Joel Schneider" userId="f68d4a3e-64ea-4aac-97de-06caddc5720e" providerId="ADAL" clId="{1BECE6DD-5976-4495-BC9E-AEE83FBD9B07}" dt="2022-02-22T15:11:28.330" v="9812" actId="1076"/>
        <pc:sldMkLst>
          <pc:docMk/>
          <pc:sldMk cId="438804683" sldId="514"/>
        </pc:sldMkLst>
      </pc:sldChg>
      <pc:sldChg chg="new">
        <pc:chgData name="W. Joel Schneider" userId="f68d4a3e-64ea-4aac-97de-06caddc5720e" providerId="ADAL" clId="{1BECE6DD-5976-4495-BC9E-AEE83FBD9B07}" dt="2022-02-22T15:14:05.625" v="9813" actId="680"/>
        <pc:sldMkLst>
          <pc:docMk/>
          <pc:sldMk cId="1093681451" sldId="515"/>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A7FD050-48CC-463A-BFCA-3B620FFBB693}" type="datetimeFigureOut">
              <a:rPr lang="en-US" smtClean="0"/>
              <a:t>2/25/2025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F7469CA-359A-48EE-AFE5-B23822BD3E5D}" type="slidenum">
              <a:rPr lang="en-US" smtClean="0"/>
              <a:t>‹#›</a:t>
            </a:fld>
            <a:endParaRPr lang="en-US"/>
          </a:p>
        </p:txBody>
      </p:sp>
    </p:spTree>
    <p:extLst>
      <p:ext uri="{BB962C8B-B14F-4D97-AF65-F5344CB8AC3E}">
        <p14:creationId xmlns:p14="http://schemas.microsoft.com/office/powerpoint/2010/main" val="750327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Gamma useful when non-negative outcome is positively skewed (e.g., time between independent events that occur with constant probability). Can be helpful if residuals are hypothesized to be the result of unmeasured factors that are multiplied rather than added.</a:t>
            </a:r>
          </a:p>
        </p:txBody>
      </p:sp>
      <p:sp>
        <p:nvSpPr>
          <p:cNvPr id="4" name="Slide Number Placeholder 3"/>
          <p:cNvSpPr>
            <a:spLocks noGrp="1"/>
          </p:cNvSpPr>
          <p:nvPr>
            <p:ph type="sldNum" sz="quarter" idx="5"/>
          </p:nvPr>
        </p:nvSpPr>
        <p:spPr/>
        <p:txBody>
          <a:bodyPr/>
          <a:lstStyle/>
          <a:p>
            <a:fld id="{6F7469CA-359A-48EE-AFE5-B23822BD3E5D}" type="slidenum">
              <a:rPr lang="en-US" smtClean="0"/>
              <a:t>8</a:t>
            </a:fld>
            <a:endParaRPr lang="en-US"/>
          </a:p>
        </p:txBody>
      </p:sp>
    </p:spTree>
    <p:extLst>
      <p:ext uri="{BB962C8B-B14F-4D97-AF65-F5344CB8AC3E}">
        <p14:creationId xmlns:p14="http://schemas.microsoft.com/office/powerpoint/2010/main" val="26606898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F7469CA-359A-48EE-AFE5-B23822BD3E5D}" type="slidenum">
              <a:rPr lang="en-US" smtClean="0"/>
              <a:t>11</a:t>
            </a:fld>
            <a:endParaRPr lang="en-US"/>
          </a:p>
        </p:txBody>
      </p:sp>
    </p:spTree>
    <p:extLst>
      <p:ext uri="{BB962C8B-B14F-4D97-AF65-F5344CB8AC3E}">
        <p14:creationId xmlns:p14="http://schemas.microsoft.com/office/powerpoint/2010/main" val="22535603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F7469CA-359A-48EE-AFE5-B23822BD3E5D}" type="slidenum">
              <a:rPr lang="en-US" smtClean="0"/>
              <a:t>12</a:t>
            </a:fld>
            <a:endParaRPr lang="en-US"/>
          </a:p>
        </p:txBody>
      </p:sp>
    </p:spTree>
    <p:extLst>
      <p:ext uri="{BB962C8B-B14F-4D97-AF65-F5344CB8AC3E}">
        <p14:creationId xmlns:p14="http://schemas.microsoft.com/office/powerpoint/2010/main" val="31569713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F7469CA-359A-48EE-AFE5-B23822BD3E5D}" type="slidenum">
              <a:rPr lang="en-US" smtClean="0"/>
              <a:t>13</a:t>
            </a:fld>
            <a:endParaRPr lang="en-US"/>
          </a:p>
        </p:txBody>
      </p:sp>
    </p:spTree>
    <p:extLst>
      <p:ext uri="{BB962C8B-B14F-4D97-AF65-F5344CB8AC3E}">
        <p14:creationId xmlns:p14="http://schemas.microsoft.com/office/powerpoint/2010/main" val="18301198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F7469CA-359A-48EE-AFE5-B23822BD3E5D}" type="slidenum">
              <a:rPr lang="en-US" smtClean="0"/>
              <a:t>15</a:t>
            </a:fld>
            <a:endParaRPr lang="en-US"/>
          </a:p>
        </p:txBody>
      </p:sp>
    </p:spTree>
    <p:extLst>
      <p:ext uri="{BB962C8B-B14F-4D97-AF65-F5344CB8AC3E}">
        <p14:creationId xmlns:p14="http://schemas.microsoft.com/office/powerpoint/2010/main" val="3496237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F7469CA-359A-48EE-AFE5-B23822BD3E5D}" type="slidenum">
              <a:rPr lang="en-US" smtClean="0"/>
              <a:t>16</a:t>
            </a:fld>
            <a:endParaRPr lang="en-US"/>
          </a:p>
        </p:txBody>
      </p:sp>
    </p:spTree>
    <p:extLst>
      <p:ext uri="{BB962C8B-B14F-4D97-AF65-F5344CB8AC3E}">
        <p14:creationId xmlns:p14="http://schemas.microsoft.com/office/powerpoint/2010/main" val="33128544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B7D4679-3696-4D5D-9A83-53DEB6D585E2}" type="datetimeFigureOut">
              <a:rPr lang="en-US" smtClean="0"/>
              <a:t>2/25/2025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C65080-C74E-4D03-AB09-F395F1B797D1}" type="slidenum">
              <a:rPr lang="en-US" smtClean="0"/>
              <a:t>‹#›</a:t>
            </a:fld>
            <a:endParaRPr lang="en-US"/>
          </a:p>
        </p:txBody>
      </p:sp>
    </p:spTree>
    <p:extLst>
      <p:ext uri="{BB962C8B-B14F-4D97-AF65-F5344CB8AC3E}">
        <p14:creationId xmlns:p14="http://schemas.microsoft.com/office/powerpoint/2010/main" val="21267138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B7D4679-3696-4D5D-9A83-53DEB6D585E2}" type="datetimeFigureOut">
              <a:rPr lang="en-US" smtClean="0"/>
              <a:t>2/25/2025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C65080-C74E-4D03-AB09-F395F1B797D1}" type="slidenum">
              <a:rPr lang="en-US" smtClean="0"/>
              <a:t>‹#›</a:t>
            </a:fld>
            <a:endParaRPr lang="en-US"/>
          </a:p>
        </p:txBody>
      </p:sp>
    </p:spTree>
    <p:extLst>
      <p:ext uri="{BB962C8B-B14F-4D97-AF65-F5344CB8AC3E}">
        <p14:creationId xmlns:p14="http://schemas.microsoft.com/office/powerpoint/2010/main" val="31925974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B7D4679-3696-4D5D-9A83-53DEB6D585E2}" type="datetimeFigureOut">
              <a:rPr lang="en-US" smtClean="0"/>
              <a:t>2/25/2025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C65080-C74E-4D03-AB09-F395F1B797D1}" type="slidenum">
              <a:rPr lang="en-US" smtClean="0"/>
              <a:t>‹#›</a:t>
            </a:fld>
            <a:endParaRPr lang="en-US"/>
          </a:p>
        </p:txBody>
      </p:sp>
    </p:spTree>
    <p:extLst>
      <p:ext uri="{BB962C8B-B14F-4D97-AF65-F5344CB8AC3E}">
        <p14:creationId xmlns:p14="http://schemas.microsoft.com/office/powerpoint/2010/main" val="42085221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B7D4679-3696-4D5D-9A83-53DEB6D585E2}" type="datetimeFigureOut">
              <a:rPr lang="en-US" smtClean="0"/>
              <a:t>2/25/2025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C65080-C74E-4D03-AB09-F395F1B797D1}" type="slidenum">
              <a:rPr lang="en-US" smtClean="0"/>
              <a:t>‹#›</a:t>
            </a:fld>
            <a:endParaRPr lang="en-US"/>
          </a:p>
        </p:txBody>
      </p:sp>
    </p:spTree>
    <p:extLst>
      <p:ext uri="{BB962C8B-B14F-4D97-AF65-F5344CB8AC3E}">
        <p14:creationId xmlns:p14="http://schemas.microsoft.com/office/powerpoint/2010/main" val="35611765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B7D4679-3696-4D5D-9A83-53DEB6D585E2}" type="datetimeFigureOut">
              <a:rPr lang="en-US" smtClean="0"/>
              <a:t>2/25/2025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C65080-C74E-4D03-AB09-F395F1B797D1}" type="slidenum">
              <a:rPr lang="en-US" smtClean="0"/>
              <a:t>‹#›</a:t>
            </a:fld>
            <a:endParaRPr lang="en-US"/>
          </a:p>
        </p:txBody>
      </p:sp>
    </p:spTree>
    <p:extLst>
      <p:ext uri="{BB962C8B-B14F-4D97-AF65-F5344CB8AC3E}">
        <p14:creationId xmlns:p14="http://schemas.microsoft.com/office/powerpoint/2010/main" val="2582939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B7D4679-3696-4D5D-9A83-53DEB6D585E2}" type="datetimeFigureOut">
              <a:rPr lang="en-US" smtClean="0"/>
              <a:t>2/25/2025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C65080-C74E-4D03-AB09-F395F1B797D1}" type="slidenum">
              <a:rPr lang="en-US" smtClean="0"/>
              <a:t>‹#›</a:t>
            </a:fld>
            <a:endParaRPr lang="en-US"/>
          </a:p>
        </p:txBody>
      </p:sp>
    </p:spTree>
    <p:extLst>
      <p:ext uri="{BB962C8B-B14F-4D97-AF65-F5344CB8AC3E}">
        <p14:creationId xmlns:p14="http://schemas.microsoft.com/office/powerpoint/2010/main" val="30864340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B7D4679-3696-4D5D-9A83-53DEB6D585E2}" type="datetimeFigureOut">
              <a:rPr lang="en-US" smtClean="0"/>
              <a:t>2/25/2025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C65080-C74E-4D03-AB09-F395F1B797D1}" type="slidenum">
              <a:rPr lang="en-US" smtClean="0"/>
              <a:t>‹#›</a:t>
            </a:fld>
            <a:endParaRPr lang="en-US"/>
          </a:p>
        </p:txBody>
      </p:sp>
    </p:spTree>
    <p:extLst>
      <p:ext uri="{BB962C8B-B14F-4D97-AF65-F5344CB8AC3E}">
        <p14:creationId xmlns:p14="http://schemas.microsoft.com/office/powerpoint/2010/main" val="41428564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B7D4679-3696-4D5D-9A83-53DEB6D585E2}" type="datetimeFigureOut">
              <a:rPr lang="en-US" smtClean="0"/>
              <a:t>2/25/2025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C65080-C74E-4D03-AB09-F395F1B797D1}" type="slidenum">
              <a:rPr lang="en-US" smtClean="0"/>
              <a:t>‹#›</a:t>
            </a:fld>
            <a:endParaRPr lang="en-US"/>
          </a:p>
        </p:txBody>
      </p:sp>
    </p:spTree>
    <p:extLst>
      <p:ext uri="{BB962C8B-B14F-4D97-AF65-F5344CB8AC3E}">
        <p14:creationId xmlns:p14="http://schemas.microsoft.com/office/powerpoint/2010/main" val="78662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B7D4679-3696-4D5D-9A83-53DEB6D585E2}" type="datetimeFigureOut">
              <a:rPr lang="en-US" smtClean="0"/>
              <a:t>2/25/2025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C65080-C74E-4D03-AB09-F395F1B797D1}" type="slidenum">
              <a:rPr lang="en-US" smtClean="0"/>
              <a:t>‹#›</a:t>
            </a:fld>
            <a:endParaRPr lang="en-US"/>
          </a:p>
        </p:txBody>
      </p:sp>
    </p:spTree>
    <p:extLst>
      <p:ext uri="{BB962C8B-B14F-4D97-AF65-F5344CB8AC3E}">
        <p14:creationId xmlns:p14="http://schemas.microsoft.com/office/powerpoint/2010/main" val="11381499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B7D4679-3696-4D5D-9A83-53DEB6D585E2}" type="datetimeFigureOut">
              <a:rPr lang="en-US" smtClean="0"/>
              <a:t>2/25/2025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C65080-C74E-4D03-AB09-F395F1B797D1}" type="slidenum">
              <a:rPr lang="en-US" smtClean="0"/>
              <a:t>‹#›</a:t>
            </a:fld>
            <a:endParaRPr lang="en-US"/>
          </a:p>
        </p:txBody>
      </p:sp>
    </p:spTree>
    <p:extLst>
      <p:ext uri="{BB962C8B-B14F-4D97-AF65-F5344CB8AC3E}">
        <p14:creationId xmlns:p14="http://schemas.microsoft.com/office/powerpoint/2010/main" val="24630988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B7D4679-3696-4D5D-9A83-53DEB6D585E2}" type="datetimeFigureOut">
              <a:rPr lang="en-US" smtClean="0"/>
              <a:t>2/25/2025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C65080-C74E-4D03-AB09-F395F1B797D1}" type="slidenum">
              <a:rPr lang="en-US" smtClean="0"/>
              <a:t>‹#›</a:t>
            </a:fld>
            <a:endParaRPr lang="en-US"/>
          </a:p>
        </p:txBody>
      </p:sp>
    </p:spTree>
    <p:extLst>
      <p:ext uri="{BB962C8B-B14F-4D97-AF65-F5344CB8AC3E}">
        <p14:creationId xmlns:p14="http://schemas.microsoft.com/office/powerpoint/2010/main" val="6247993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B7D4679-3696-4D5D-9A83-53DEB6D585E2}" type="datetimeFigureOut">
              <a:rPr lang="en-US" smtClean="0"/>
              <a:t>2/25/2025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C65080-C74E-4D03-AB09-F395F1B797D1}" type="slidenum">
              <a:rPr lang="en-US" smtClean="0"/>
              <a:t>‹#›</a:t>
            </a:fld>
            <a:endParaRPr lang="en-US"/>
          </a:p>
        </p:txBody>
      </p:sp>
    </p:spTree>
    <p:extLst>
      <p:ext uri="{BB962C8B-B14F-4D97-AF65-F5344CB8AC3E}">
        <p14:creationId xmlns:p14="http://schemas.microsoft.com/office/powerpoint/2010/main" val="1400849173"/>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31.xml"/><Relationship Id="rId6" Type="http://schemas.openxmlformats.org/officeDocument/2006/relationships/image" Target="../media/image11.png"/><Relationship Id="rId5" Type="http://schemas.openxmlformats.org/officeDocument/2006/relationships/image" Target="../media/image10.sv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32.xml"/><Relationship Id="rId6" Type="http://schemas.openxmlformats.org/officeDocument/2006/relationships/image" Target="../media/image14.png"/><Relationship Id="rId5" Type="http://schemas.openxmlformats.org/officeDocument/2006/relationships/image" Target="../media/image13.sv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tags" Target="../tags/tag35.xml"/><Relationship Id="rId7" Type="http://schemas.openxmlformats.org/officeDocument/2006/relationships/image" Target="../media/image16.png"/><Relationship Id="rId2" Type="http://schemas.openxmlformats.org/officeDocument/2006/relationships/tags" Target="../tags/tag34.xml"/><Relationship Id="rId1" Type="http://schemas.openxmlformats.org/officeDocument/2006/relationships/tags" Target="../tags/tag33.xml"/><Relationship Id="rId6" Type="http://schemas.openxmlformats.org/officeDocument/2006/relationships/image" Target="../media/image15.png"/><Relationship Id="rId5" Type="http://schemas.openxmlformats.org/officeDocument/2006/relationships/notesSlide" Target="../notesSlides/notesSlide4.xml"/><Relationship Id="rId4"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Layout" Target="../slideLayouts/slideLayout7.xml"/><Relationship Id="rId1" Type="http://schemas.openxmlformats.org/officeDocument/2006/relationships/tags" Target="../tags/tag36.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slideLayout" Target="../slideLayouts/slideLayout7.xml"/><Relationship Id="rId7" Type="http://schemas.openxmlformats.org/officeDocument/2006/relationships/image" Target="../media/image21.png"/><Relationship Id="rId2" Type="http://schemas.openxmlformats.org/officeDocument/2006/relationships/tags" Target="../tags/tag38.xml"/><Relationship Id="rId1" Type="http://schemas.openxmlformats.org/officeDocument/2006/relationships/tags" Target="../tags/tag37.xml"/><Relationship Id="rId6" Type="http://schemas.openxmlformats.org/officeDocument/2006/relationships/image" Target="../media/image20.svg"/><Relationship Id="rId5" Type="http://schemas.openxmlformats.org/officeDocument/2006/relationships/image" Target="../media/image19.png"/><Relationship Id="rId10" Type="http://schemas.openxmlformats.org/officeDocument/2006/relationships/image" Target="../media/image24.png"/><Relationship Id="rId4" Type="http://schemas.openxmlformats.org/officeDocument/2006/relationships/notesSlide" Target="../notesSlides/notesSlide5.xml"/><Relationship Id="rId9"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26.svg"/></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slideLayout" Target="../slideLayouts/slideLayout7.xml"/><Relationship Id="rId1" Type="http://schemas.openxmlformats.org/officeDocument/2006/relationships/tags" Target="../tags/tag39.xml"/></Relationships>
</file>

<file path=ppt/slides/_rels/slide18.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slideLayout" Target="../slideLayouts/slideLayout6.xml"/><Relationship Id="rId1" Type="http://schemas.openxmlformats.org/officeDocument/2006/relationships/tags" Target="../tags/tag40.xml"/></Relationships>
</file>

<file path=ppt/slides/_rels/slide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slideLayout" Target="../slideLayouts/slideLayout6.xml"/><Relationship Id="rId1" Type="http://schemas.openxmlformats.org/officeDocument/2006/relationships/tags" Target="../tags/tag41.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43.xml"/><Relationship Id="rId1" Type="http://schemas.openxmlformats.org/officeDocument/2006/relationships/tags" Target="../tags/tag42.xml"/><Relationship Id="rId5" Type="http://schemas.openxmlformats.org/officeDocument/2006/relationships/image" Target="../media/image33.png"/><Relationship Id="rId4" Type="http://schemas.openxmlformats.org/officeDocument/2006/relationships/image" Target="../media/image3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5.xml.rels><?xml version="1.0" encoding="UTF-8" standalone="yes"?>
<Relationships xmlns="http://schemas.openxmlformats.org/package/2006/relationships"><Relationship Id="rId8" Type="http://schemas.openxmlformats.org/officeDocument/2006/relationships/tags" Target="../tags/tag10.xml"/><Relationship Id="rId13" Type="http://schemas.openxmlformats.org/officeDocument/2006/relationships/tags" Target="../tags/tag15.xml"/><Relationship Id="rId3" Type="http://schemas.openxmlformats.org/officeDocument/2006/relationships/tags" Target="../tags/tag5.xml"/><Relationship Id="rId7" Type="http://schemas.openxmlformats.org/officeDocument/2006/relationships/tags" Target="../tags/tag9.xml"/><Relationship Id="rId12" Type="http://schemas.openxmlformats.org/officeDocument/2006/relationships/tags" Target="../tags/tag14.xml"/><Relationship Id="rId2" Type="http://schemas.openxmlformats.org/officeDocument/2006/relationships/tags" Target="../tags/tag4.xml"/><Relationship Id="rId16" Type="http://schemas.openxmlformats.org/officeDocument/2006/relationships/slideLayout" Target="../slideLayouts/slideLayout2.xml"/><Relationship Id="rId1" Type="http://schemas.openxmlformats.org/officeDocument/2006/relationships/tags" Target="../tags/tag3.xml"/><Relationship Id="rId6" Type="http://schemas.openxmlformats.org/officeDocument/2006/relationships/tags" Target="../tags/tag8.xml"/><Relationship Id="rId11" Type="http://schemas.openxmlformats.org/officeDocument/2006/relationships/tags" Target="../tags/tag13.xml"/><Relationship Id="rId5" Type="http://schemas.openxmlformats.org/officeDocument/2006/relationships/tags" Target="../tags/tag7.xml"/><Relationship Id="rId15" Type="http://schemas.openxmlformats.org/officeDocument/2006/relationships/tags" Target="../tags/tag17.xml"/><Relationship Id="rId10" Type="http://schemas.openxmlformats.org/officeDocument/2006/relationships/tags" Target="../tags/tag12.xml"/><Relationship Id="rId4" Type="http://schemas.openxmlformats.org/officeDocument/2006/relationships/tags" Target="../tags/tag6.xml"/><Relationship Id="rId9" Type="http://schemas.openxmlformats.org/officeDocument/2006/relationships/tags" Target="../tags/tag11.xml"/><Relationship Id="rId14" Type="http://schemas.openxmlformats.org/officeDocument/2006/relationships/tags" Target="../tags/tag16.xml"/></Relationships>
</file>

<file path=ppt/slides/_rels/slide6.xml.rels><?xml version="1.0" encoding="UTF-8" standalone="yes"?>
<Relationships xmlns="http://schemas.openxmlformats.org/package/2006/relationships"><Relationship Id="rId8" Type="http://schemas.openxmlformats.org/officeDocument/2006/relationships/tags" Target="../tags/tag25.xml"/><Relationship Id="rId13" Type="http://schemas.openxmlformats.org/officeDocument/2006/relationships/image" Target="../media/image5.png"/><Relationship Id="rId3" Type="http://schemas.openxmlformats.org/officeDocument/2006/relationships/tags" Target="../tags/tag20.xml"/><Relationship Id="rId7" Type="http://schemas.openxmlformats.org/officeDocument/2006/relationships/tags" Target="../tags/tag24.xml"/><Relationship Id="rId12" Type="http://schemas.openxmlformats.org/officeDocument/2006/relationships/slideLayout" Target="../slideLayouts/slideLayout2.xml"/><Relationship Id="rId2" Type="http://schemas.openxmlformats.org/officeDocument/2006/relationships/tags" Target="../tags/tag19.xml"/><Relationship Id="rId1" Type="http://schemas.openxmlformats.org/officeDocument/2006/relationships/tags" Target="../tags/tag18.xml"/><Relationship Id="rId6" Type="http://schemas.openxmlformats.org/officeDocument/2006/relationships/tags" Target="../tags/tag23.xml"/><Relationship Id="rId11" Type="http://schemas.openxmlformats.org/officeDocument/2006/relationships/tags" Target="../tags/tag28.xml"/><Relationship Id="rId5" Type="http://schemas.openxmlformats.org/officeDocument/2006/relationships/tags" Target="../tags/tag22.xml"/><Relationship Id="rId10" Type="http://schemas.openxmlformats.org/officeDocument/2006/relationships/tags" Target="../tags/tag27.xml"/><Relationship Id="rId4" Type="http://schemas.openxmlformats.org/officeDocument/2006/relationships/tags" Target="../tags/tag21.xml"/><Relationship Id="rId9" Type="http://schemas.openxmlformats.org/officeDocument/2006/relationships/tags" Target="../tags/tag26.xml"/><Relationship Id="rId1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0.xml"/><Relationship Id="rId1" Type="http://schemas.openxmlformats.org/officeDocument/2006/relationships/tags" Target="../tags/tag29.xml"/><Relationship Id="rId5" Type="http://schemas.openxmlformats.org/officeDocument/2006/relationships/image" Target="../media/image6.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6F2AA08-FB9B-4573-8F10-4FA633E8C35A}"/>
              </a:ext>
            </a:extLst>
          </p:cNvPr>
          <p:cNvSpPr/>
          <p:nvPr/>
        </p:nvSpPr>
        <p:spPr>
          <a:xfrm>
            <a:off x="-18471" y="0"/>
            <a:ext cx="12210471" cy="6858000"/>
          </a:xfrm>
          <a:prstGeom prst="rect">
            <a:avLst/>
          </a:prstGeom>
          <a:gradFill>
            <a:gsLst>
              <a:gs pos="49000">
                <a:schemeClr val="bg2"/>
              </a:gs>
              <a:gs pos="75000">
                <a:schemeClr val="accent5"/>
              </a:gs>
              <a:gs pos="24000">
                <a:schemeClr val="accent2"/>
              </a:gs>
              <a:gs pos="5000">
                <a:schemeClr val="accent1"/>
              </a:gs>
              <a:gs pos="95000">
                <a:schemeClr val="accent6">
                  <a:lumMod val="90000"/>
                  <a:lumOff val="10000"/>
                </a:schemeClr>
              </a:gs>
            </a:gsLst>
            <a:lin ang="0" scaled="1"/>
          </a:gradFill>
        </p:spPr>
        <p:txBody>
          <a:bodyPr vert="horz" lIns="91440" tIns="228600" rIns="91440" bIns="0" rtlCol="0" anchor="ctr">
            <a:noAutofit/>
          </a:bodyPr>
          <a:lstStyle/>
          <a:p>
            <a:pPr algn="ctr" defTabSz="914400">
              <a:lnSpc>
                <a:spcPct val="90000"/>
              </a:lnSpc>
              <a:spcBef>
                <a:spcPct val="0"/>
              </a:spcBef>
            </a:pPr>
            <a:endParaRPr lang="en-US" sz="14600" dirty="0">
              <a:solidFill>
                <a:schemeClr val="tx1"/>
              </a:solidFill>
              <a:latin typeface="+mj-lt"/>
              <a:ea typeface="+mj-ea"/>
              <a:cs typeface="+mj-cs"/>
            </a:endParaRPr>
          </a:p>
        </p:txBody>
      </p:sp>
      <p:sp>
        <p:nvSpPr>
          <p:cNvPr id="59" name="Rectangle 58">
            <a:extLst>
              <a:ext uri="{FF2B5EF4-FFF2-40B4-BE49-F238E27FC236}">
                <a16:creationId xmlns:a16="http://schemas.microsoft.com/office/drawing/2014/main" id="{1336785C-C0D6-4740-88E0-ACA6E18CEB83}"/>
              </a:ext>
            </a:extLst>
          </p:cNvPr>
          <p:cNvSpPr/>
          <p:nvPr/>
        </p:nvSpPr>
        <p:spPr>
          <a:xfrm rot="10800000">
            <a:off x="6694312" y="3327802"/>
            <a:ext cx="1108364" cy="1256358"/>
          </a:xfrm>
          <a:prstGeom prst="rect">
            <a:avLst/>
          </a:prstGeom>
          <a:gradFill>
            <a:gsLst>
              <a:gs pos="49000">
                <a:schemeClr val="bg2"/>
              </a:gs>
              <a:gs pos="75000">
                <a:schemeClr val="accent5"/>
              </a:gs>
              <a:gs pos="24000">
                <a:schemeClr val="accent2"/>
              </a:gs>
              <a:gs pos="5000">
                <a:schemeClr val="accent1"/>
              </a:gs>
              <a:gs pos="95000">
                <a:schemeClr val="accent6">
                  <a:lumMod val="90000"/>
                  <a:lumOff val="10000"/>
                </a:schemeClr>
              </a:gs>
            </a:gsLst>
            <a:lin ang="0" scaled="1"/>
          </a:gradFill>
        </p:spPr>
        <p:txBody>
          <a:bodyPr vert="horz" lIns="91440" tIns="228600" rIns="91440" bIns="0" rtlCol="0" anchor="ctr">
            <a:noAutofit/>
          </a:bodyPr>
          <a:lstStyle/>
          <a:p>
            <a:pPr algn="ctr" defTabSz="914400">
              <a:lnSpc>
                <a:spcPct val="90000"/>
              </a:lnSpc>
              <a:spcBef>
                <a:spcPct val="0"/>
              </a:spcBef>
            </a:pPr>
            <a:endParaRPr lang="en-US" sz="14600">
              <a:solidFill>
                <a:schemeClr val="tx1"/>
              </a:solidFill>
              <a:latin typeface="+mj-lt"/>
              <a:ea typeface="+mj-ea"/>
              <a:cs typeface="+mj-cs"/>
            </a:endParaRPr>
          </a:p>
        </p:txBody>
      </p:sp>
      <p:sp>
        <p:nvSpPr>
          <p:cNvPr id="58" name="Rectangle 57">
            <a:extLst>
              <a:ext uri="{FF2B5EF4-FFF2-40B4-BE49-F238E27FC236}">
                <a16:creationId xmlns:a16="http://schemas.microsoft.com/office/drawing/2014/main" id="{AC342B28-A87D-4819-B818-711FB5599704}"/>
              </a:ext>
            </a:extLst>
          </p:cNvPr>
          <p:cNvSpPr/>
          <p:nvPr/>
        </p:nvSpPr>
        <p:spPr>
          <a:xfrm>
            <a:off x="7811911" y="3147649"/>
            <a:ext cx="3175401" cy="1436511"/>
          </a:xfrm>
          <a:prstGeom prst="rect">
            <a:avLst/>
          </a:prstGeom>
          <a:gradFill>
            <a:gsLst>
              <a:gs pos="49000">
                <a:schemeClr val="bg2"/>
              </a:gs>
              <a:gs pos="75000">
                <a:schemeClr val="accent5"/>
              </a:gs>
              <a:gs pos="24000">
                <a:schemeClr val="accent2"/>
              </a:gs>
              <a:gs pos="5000">
                <a:schemeClr val="accent1"/>
              </a:gs>
              <a:gs pos="95000">
                <a:schemeClr val="accent6">
                  <a:lumMod val="90000"/>
                  <a:lumOff val="10000"/>
                </a:schemeClr>
              </a:gs>
            </a:gsLst>
            <a:lin ang="0" scaled="1"/>
          </a:gradFill>
        </p:spPr>
        <p:txBody>
          <a:bodyPr vert="horz" lIns="91440" tIns="228600" rIns="91440" bIns="0" rtlCol="0" anchor="ctr">
            <a:noAutofit/>
          </a:bodyPr>
          <a:lstStyle/>
          <a:p>
            <a:pPr algn="ctr" defTabSz="914400">
              <a:lnSpc>
                <a:spcPct val="90000"/>
              </a:lnSpc>
              <a:spcBef>
                <a:spcPct val="0"/>
              </a:spcBef>
            </a:pPr>
            <a:endParaRPr lang="en-US" sz="14600">
              <a:solidFill>
                <a:schemeClr val="tx1"/>
              </a:solidFill>
              <a:latin typeface="+mj-lt"/>
              <a:ea typeface="+mj-ea"/>
              <a:cs typeface="+mj-cs"/>
            </a:endParaRPr>
          </a:p>
        </p:txBody>
      </p:sp>
      <p:sp>
        <p:nvSpPr>
          <p:cNvPr id="12" name="Freeform: Shape 11">
            <a:extLst>
              <a:ext uri="{FF2B5EF4-FFF2-40B4-BE49-F238E27FC236}">
                <a16:creationId xmlns:a16="http://schemas.microsoft.com/office/drawing/2014/main" id="{AB6023A4-B6D5-4510-844B-6D7F8C7A30A4}"/>
              </a:ext>
            </a:extLst>
          </p:cNvPr>
          <p:cNvSpPr/>
          <p:nvPr/>
        </p:nvSpPr>
        <p:spPr>
          <a:xfrm>
            <a:off x="-18471" y="2253006"/>
            <a:ext cx="12219705" cy="2494842"/>
          </a:xfrm>
          <a:custGeom>
            <a:avLst/>
            <a:gdLst>
              <a:gd name="connsiteX0" fmla="*/ 6962696 w 12219705"/>
              <a:gd name="connsiteY0" fmla="*/ 2057369 h 2494842"/>
              <a:gd name="connsiteX1" fmla="*/ 7450597 w 12219705"/>
              <a:gd name="connsiteY1" fmla="*/ 2057369 h 2494842"/>
              <a:gd name="connsiteX2" fmla="*/ 7450597 w 12219705"/>
              <a:gd name="connsiteY2" fmla="*/ 2091011 h 2494842"/>
              <a:gd name="connsiteX3" fmla="*/ 7450597 w 12219705"/>
              <a:gd name="connsiteY3" fmla="*/ 2124653 h 2494842"/>
              <a:gd name="connsiteX4" fmla="*/ 6962696 w 12219705"/>
              <a:gd name="connsiteY4" fmla="*/ 2124653 h 2494842"/>
              <a:gd name="connsiteX5" fmla="*/ 6962696 w 12219705"/>
              <a:gd name="connsiteY5" fmla="*/ 2057369 h 2494842"/>
              <a:gd name="connsiteX6" fmla="*/ 9289958 w 12219705"/>
              <a:gd name="connsiteY6" fmla="*/ 1982556 h 2494842"/>
              <a:gd name="connsiteX7" fmla="*/ 9333545 w 12219705"/>
              <a:gd name="connsiteY7" fmla="*/ 1997672 h 2494842"/>
              <a:gd name="connsiteX8" fmla="*/ 9350688 w 12219705"/>
              <a:gd name="connsiteY8" fmla="*/ 2035936 h 2494842"/>
              <a:gd name="connsiteX9" fmla="*/ 9337993 w 12219705"/>
              <a:gd name="connsiteY9" fmla="*/ 2063844 h 2494842"/>
              <a:gd name="connsiteX10" fmla="*/ 9324176 w 12219705"/>
              <a:gd name="connsiteY10" fmla="*/ 2070092 h 2494842"/>
              <a:gd name="connsiteX11" fmla="*/ 9285854 w 12219705"/>
              <a:gd name="connsiteY11" fmla="*/ 2071045 h 2494842"/>
              <a:gd name="connsiteX12" fmla="*/ 9272145 w 12219705"/>
              <a:gd name="connsiteY12" fmla="*/ 2068484 h 2494842"/>
              <a:gd name="connsiteX13" fmla="*/ 9269317 w 12219705"/>
              <a:gd name="connsiteY13" fmla="*/ 2056048 h 2494842"/>
              <a:gd name="connsiteX14" fmla="*/ 9269317 w 12219705"/>
              <a:gd name="connsiteY14" fmla="*/ 2002968 h 2494842"/>
              <a:gd name="connsiteX15" fmla="*/ 9273701 w 12219705"/>
              <a:gd name="connsiteY15" fmla="*/ 1986901 h 2494842"/>
              <a:gd name="connsiteX16" fmla="*/ 9289958 w 12219705"/>
              <a:gd name="connsiteY16" fmla="*/ 1982556 h 2494842"/>
              <a:gd name="connsiteX17" fmla="*/ 10007541 w 12219705"/>
              <a:gd name="connsiteY17" fmla="*/ 1972585 h 2494842"/>
              <a:gd name="connsiteX18" fmla="*/ 9995883 w 12219705"/>
              <a:gd name="connsiteY18" fmla="*/ 1972892 h 2494842"/>
              <a:gd name="connsiteX19" fmla="*/ 9909268 w 12219705"/>
              <a:gd name="connsiteY19" fmla="*/ 1974885 h 2494842"/>
              <a:gd name="connsiteX20" fmla="*/ 9866995 w 12219705"/>
              <a:gd name="connsiteY20" fmla="*/ 1974426 h 2494842"/>
              <a:gd name="connsiteX21" fmla="*/ 9831523 w 12219705"/>
              <a:gd name="connsiteY21" fmla="*/ 1974119 h 2494842"/>
              <a:gd name="connsiteX22" fmla="*/ 9812223 w 12219705"/>
              <a:gd name="connsiteY22" fmla="*/ 1973658 h 2494842"/>
              <a:gd name="connsiteX23" fmla="*/ 9806307 w 12219705"/>
              <a:gd name="connsiteY23" fmla="*/ 1973352 h 2494842"/>
              <a:gd name="connsiteX24" fmla="*/ 9799010 w 12219705"/>
              <a:gd name="connsiteY24" fmla="*/ 1979335 h 2494842"/>
              <a:gd name="connsiteX25" fmla="*/ 9797780 w 12219705"/>
              <a:gd name="connsiteY25" fmla="*/ 1988692 h 2494842"/>
              <a:gd name="connsiteX26" fmla="*/ 9795685 w 12219705"/>
              <a:gd name="connsiteY26" fmla="*/ 2002346 h 2494842"/>
              <a:gd name="connsiteX27" fmla="*/ 9793957 w 12219705"/>
              <a:gd name="connsiteY27" fmla="*/ 2015693 h 2494842"/>
              <a:gd name="connsiteX28" fmla="*/ 9792209 w 12219705"/>
              <a:gd name="connsiteY28" fmla="*/ 2027659 h 2494842"/>
              <a:gd name="connsiteX29" fmla="*/ 9797607 w 12219705"/>
              <a:gd name="connsiteY29" fmla="*/ 2032414 h 2494842"/>
              <a:gd name="connsiteX30" fmla="*/ 9803522 w 12219705"/>
              <a:gd name="connsiteY30" fmla="*/ 2026124 h 2494842"/>
              <a:gd name="connsiteX31" fmla="*/ 9804903 w 12219705"/>
              <a:gd name="connsiteY31" fmla="*/ 2021829 h 2494842"/>
              <a:gd name="connsiteX32" fmla="*/ 9813172 w 12219705"/>
              <a:gd name="connsiteY32" fmla="*/ 2000889 h 2494842"/>
              <a:gd name="connsiteX33" fmla="*/ 9825436 w 12219705"/>
              <a:gd name="connsiteY33" fmla="*/ 1993295 h 2494842"/>
              <a:gd name="connsiteX34" fmla="*/ 9872910 w 12219705"/>
              <a:gd name="connsiteY34" fmla="*/ 1988847 h 2494842"/>
              <a:gd name="connsiteX35" fmla="*/ 9887699 w 12219705"/>
              <a:gd name="connsiteY35" fmla="*/ 2000966 h 2494842"/>
              <a:gd name="connsiteX36" fmla="*/ 9887699 w 12219705"/>
              <a:gd name="connsiteY36" fmla="*/ 2137193 h 2494842"/>
              <a:gd name="connsiteX37" fmla="*/ 9887872 w 12219705"/>
              <a:gd name="connsiteY37" fmla="*/ 2144404 h 2494842"/>
              <a:gd name="connsiteX38" fmla="*/ 9880488 w 12219705"/>
              <a:gd name="connsiteY38" fmla="*/ 2165956 h 2494842"/>
              <a:gd name="connsiteX39" fmla="*/ 9859525 w 12219705"/>
              <a:gd name="connsiteY39" fmla="*/ 2174624 h 2494842"/>
              <a:gd name="connsiteX40" fmla="*/ 9852746 w 12219705"/>
              <a:gd name="connsiteY40" fmla="*/ 2175928 h 2494842"/>
              <a:gd name="connsiteX41" fmla="*/ 9850998 w 12219705"/>
              <a:gd name="connsiteY41" fmla="*/ 2180301 h 2494842"/>
              <a:gd name="connsiteX42" fmla="*/ 9856222 w 12219705"/>
              <a:gd name="connsiteY42" fmla="*/ 2184289 h 2494842"/>
              <a:gd name="connsiteX43" fmla="*/ 9864577 w 12219705"/>
              <a:gd name="connsiteY43" fmla="*/ 2183674 h 2494842"/>
              <a:gd name="connsiteX44" fmla="*/ 9903005 w 12219705"/>
              <a:gd name="connsiteY44" fmla="*/ 2181681 h 2494842"/>
              <a:gd name="connsiteX45" fmla="*/ 9921098 w 12219705"/>
              <a:gd name="connsiteY45" fmla="*/ 2181220 h 2494842"/>
              <a:gd name="connsiteX46" fmla="*/ 9928050 w 12219705"/>
              <a:gd name="connsiteY46" fmla="*/ 2181375 h 2494842"/>
              <a:gd name="connsiteX47" fmla="*/ 9949791 w 12219705"/>
              <a:gd name="connsiteY47" fmla="*/ 2182601 h 2494842"/>
              <a:gd name="connsiteX48" fmla="*/ 9962830 w 12219705"/>
              <a:gd name="connsiteY48" fmla="*/ 2183062 h 2494842"/>
              <a:gd name="connsiteX49" fmla="*/ 9967191 w 12219705"/>
              <a:gd name="connsiteY49" fmla="*/ 2183216 h 2494842"/>
              <a:gd name="connsiteX50" fmla="*/ 9972588 w 12219705"/>
              <a:gd name="connsiteY50" fmla="*/ 2179688 h 2494842"/>
              <a:gd name="connsiteX51" fmla="*/ 9966328 w 12219705"/>
              <a:gd name="connsiteY51" fmla="*/ 2174318 h 2494842"/>
              <a:gd name="connsiteX52" fmla="*/ 9936233 w 12219705"/>
              <a:gd name="connsiteY52" fmla="*/ 2162275 h 2494842"/>
              <a:gd name="connsiteX53" fmla="*/ 9927704 w 12219705"/>
              <a:gd name="connsiteY53" fmla="*/ 2125533 h 2494842"/>
              <a:gd name="connsiteX54" fmla="*/ 9927704 w 12219705"/>
              <a:gd name="connsiteY54" fmla="*/ 2010017 h 2494842"/>
              <a:gd name="connsiteX55" fmla="*/ 9934224 w 12219705"/>
              <a:gd name="connsiteY55" fmla="*/ 1992145 h 2494842"/>
              <a:gd name="connsiteX56" fmla="*/ 9967191 w 12219705"/>
              <a:gd name="connsiteY56" fmla="*/ 1988539 h 2494842"/>
              <a:gd name="connsiteX57" fmla="*/ 9997201 w 12219705"/>
              <a:gd name="connsiteY57" fmla="*/ 1994830 h 2494842"/>
              <a:gd name="connsiteX58" fmla="*/ 10011191 w 12219705"/>
              <a:gd name="connsiteY58" fmla="*/ 2015386 h 2494842"/>
              <a:gd name="connsiteX59" fmla="*/ 10016760 w 12219705"/>
              <a:gd name="connsiteY59" fmla="*/ 2021215 h 2494842"/>
              <a:gd name="connsiteX60" fmla="*/ 10021446 w 12219705"/>
              <a:gd name="connsiteY60" fmla="*/ 2016153 h 2494842"/>
              <a:gd name="connsiteX61" fmla="*/ 10020236 w 12219705"/>
              <a:gd name="connsiteY61" fmla="*/ 2003113 h 2494842"/>
              <a:gd name="connsiteX62" fmla="*/ 10018488 w 12219705"/>
              <a:gd name="connsiteY62" fmla="*/ 1990686 h 2494842"/>
              <a:gd name="connsiteX63" fmla="*/ 10017623 w 12219705"/>
              <a:gd name="connsiteY63" fmla="*/ 1979641 h 2494842"/>
              <a:gd name="connsiteX64" fmla="*/ 10007541 w 12219705"/>
              <a:gd name="connsiteY64" fmla="*/ 1972585 h 2494842"/>
              <a:gd name="connsiteX65" fmla="*/ 8975185 w 12219705"/>
              <a:gd name="connsiteY65" fmla="*/ 1971971 h 2494842"/>
              <a:gd name="connsiteX66" fmla="*/ 8969442 w 12219705"/>
              <a:gd name="connsiteY66" fmla="*/ 1975500 h 2494842"/>
              <a:gd name="connsiteX67" fmla="*/ 8974149 w 12219705"/>
              <a:gd name="connsiteY67" fmla="*/ 1979948 h 2494842"/>
              <a:gd name="connsiteX68" fmla="*/ 9000488 w 12219705"/>
              <a:gd name="connsiteY68" fmla="*/ 1988537 h 2494842"/>
              <a:gd name="connsiteX69" fmla="*/ 9006835 w 12219705"/>
              <a:gd name="connsiteY69" fmla="*/ 2011857 h 2494842"/>
              <a:gd name="connsiteX70" fmla="*/ 9006835 w 12219705"/>
              <a:gd name="connsiteY70" fmla="*/ 2133512 h 2494842"/>
              <a:gd name="connsiteX71" fmla="*/ 9004935 w 12219705"/>
              <a:gd name="connsiteY71" fmla="*/ 2155602 h 2494842"/>
              <a:gd name="connsiteX72" fmla="*/ 8999279 w 12219705"/>
              <a:gd name="connsiteY72" fmla="*/ 2169026 h 2494842"/>
              <a:gd name="connsiteX73" fmla="*/ 8985807 w 12219705"/>
              <a:gd name="connsiteY73" fmla="*/ 2176159 h 2494842"/>
              <a:gd name="connsiteX74" fmla="*/ 8981964 w 12219705"/>
              <a:gd name="connsiteY74" fmla="*/ 2180300 h 2494842"/>
              <a:gd name="connsiteX75" fmla="*/ 8986498 w 12219705"/>
              <a:gd name="connsiteY75" fmla="*/ 2183674 h 2494842"/>
              <a:gd name="connsiteX76" fmla="*/ 8996753 w 12219705"/>
              <a:gd name="connsiteY76" fmla="*/ 2183216 h 2494842"/>
              <a:gd name="connsiteX77" fmla="*/ 9035375 w 12219705"/>
              <a:gd name="connsiteY77" fmla="*/ 2181835 h 2494842"/>
              <a:gd name="connsiteX78" fmla="*/ 9065450 w 12219705"/>
              <a:gd name="connsiteY78" fmla="*/ 2182755 h 2494842"/>
              <a:gd name="connsiteX79" fmla="*/ 9085635 w 12219705"/>
              <a:gd name="connsiteY79" fmla="*/ 2184442 h 2494842"/>
              <a:gd name="connsiteX80" fmla="*/ 9110333 w 12219705"/>
              <a:gd name="connsiteY80" fmla="*/ 2185670 h 2494842"/>
              <a:gd name="connsiteX81" fmla="*/ 9140774 w 12219705"/>
              <a:gd name="connsiteY81" fmla="*/ 2180531 h 2494842"/>
              <a:gd name="connsiteX82" fmla="*/ 9159902 w 12219705"/>
              <a:gd name="connsiteY82" fmla="*/ 2163425 h 2494842"/>
              <a:gd name="connsiteX83" fmla="*/ 9169122 w 12219705"/>
              <a:gd name="connsiteY83" fmla="*/ 2134277 h 2494842"/>
              <a:gd name="connsiteX84" fmla="*/ 9167631 w 12219705"/>
              <a:gd name="connsiteY84" fmla="*/ 2130978 h 2494842"/>
              <a:gd name="connsiteX85" fmla="*/ 9164415 w 12219705"/>
              <a:gd name="connsiteY85" fmla="*/ 2129982 h 2494842"/>
              <a:gd name="connsiteX86" fmla="*/ 9162342 w 12219705"/>
              <a:gd name="connsiteY86" fmla="*/ 2131976 h 2494842"/>
              <a:gd name="connsiteX87" fmla="*/ 9069983 w 12219705"/>
              <a:gd name="connsiteY87" fmla="*/ 2169868 h 2494842"/>
              <a:gd name="connsiteX88" fmla="*/ 9057635 w 12219705"/>
              <a:gd name="connsiteY88" fmla="*/ 2167414 h 2494842"/>
              <a:gd name="connsiteX89" fmla="*/ 9050682 w 12219705"/>
              <a:gd name="connsiteY89" fmla="*/ 2158057 h 2494842"/>
              <a:gd name="connsiteX90" fmla="*/ 9046840 w 12219705"/>
              <a:gd name="connsiteY90" fmla="*/ 2126913 h 2494842"/>
              <a:gd name="connsiteX91" fmla="*/ 9046840 w 12219705"/>
              <a:gd name="connsiteY91" fmla="*/ 2113107 h 2494842"/>
              <a:gd name="connsiteX92" fmla="*/ 9047898 w 12219705"/>
              <a:gd name="connsiteY92" fmla="*/ 2088868 h 2494842"/>
              <a:gd name="connsiteX93" fmla="*/ 9051978 w 12219705"/>
              <a:gd name="connsiteY93" fmla="*/ 2079894 h 2494842"/>
              <a:gd name="connsiteX94" fmla="*/ 9063377 w 12219705"/>
              <a:gd name="connsiteY94" fmla="*/ 2077669 h 2494842"/>
              <a:gd name="connsiteX95" fmla="*/ 9075187 w 12219705"/>
              <a:gd name="connsiteY95" fmla="*/ 2077669 h 2494842"/>
              <a:gd name="connsiteX96" fmla="*/ 9099625 w 12219705"/>
              <a:gd name="connsiteY96" fmla="*/ 2078744 h 2494842"/>
              <a:gd name="connsiteX97" fmla="*/ 9110679 w 12219705"/>
              <a:gd name="connsiteY97" fmla="*/ 2083499 h 2494842"/>
              <a:gd name="connsiteX98" fmla="*/ 9121107 w 12219705"/>
              <a:gd name="connsiteY98" fmla="*/ 2103289 h 2494842"/>
              <a:gd name="connsiteX99" fmla="*/ 9126504 w 12219705"/>
              <a:gd name="connsiteY99" fmla="*/ 2109118 h 2494842"/>
              <a:gd name="connsiteX100" fmla="*/ 9129289 w 12219705"/>
              <a:gd name="connsiteY100" fmla="*/ 2108045 h 2494842"/>
              <a:gd name="connsiteX101" fmla="*/ 9129806 w 12219705"/>
              <a:gd name="connsiteY101" fmla="*/ 2105131 h 2494842"/>
              <a:gd name="connsiteX102" fmla="*/ 9129634 w 12219705"/>
              <a:gd name="connsiteY102" fmla="*/ 2097306 h 2494842"/>
              <a:gd name="connsiteX103" fmla="*/ 9128599 w 12219705"/>
              <a:gd name="connsiteY103" fmla="*/ 2076750 h 2494842"/>
              <a:gd name="connsiteX104" fmla="*/ 9127022 w 12219705"/>
              <a:gd name="connsiteY104" fmla="*/ 2053738 h 2494842"/>
              <a:gd name="connsiteX105" fmla="*/ 9127367 w 12219705"/>
              <a:gd name="connsiteY105" fmla="*/ 2046989 h 2494842"/>
              <a:gd name="connsiteX106" fmla="*/ 9127907 w 12219705"/>
              <a:gd name="connsiteY106" fmla="*/ 2040238 h 2494842"/>
              <a:gd name="connsiteX107" fmla="*/ 9124064 w 12219705"/>
              <a:gd name="connsiteY107" fmla="*/ 2036097 h 2494842"/>
              <a:gd name="connsiteX108" fmla="*/ 9118862 w 12219705"/>
              <a:gd name="connsiteY108" fmla="*/ 2039010 h 2494842"/>
              <a:gd name="connsiteX109" fmla="*/ 9114846 w 12219705"/>
              <a:gd name="connsiteY109" fmla="*/ 2046528 h 2494842"/>
              <a:gd name="connsiteX110" fmla="*/ 9088248 w 12219705"/>
              <a:gd name="connsiteY110" fmla="*/ 2063248 h 2494842"/>
              <a:gd name="connsiteX111" fmla="*/ 9073459 w 12219705"/>
              <a:gd name="connsiteY111" fmla="*/ 2063248 h 2494842"/>
              <a:gd name="connsiteX112" fmla="*/ 9065795 w 12219705"/>
              <a:gd name="connsiteY112" fmla="*/ 2063403 h 2494842"/>
              <a:gd name="connsiteX113" fmla="*/ 9060593 w 12219705"/>
              <a:gd name="connsiteY113" fmla="*/ 2063555 h 2494842"/>
              <a:gd name="connsiteX114" fmla="*/ 9049193 w 12219705"/>
              <a:gd name="connsiteY114" fmla="*/ 2059720 h 2494842"/>
              <a:gd name="connsiteX115" fmla="*/ 9046840 w 12219705"/>
              <a:gd name="connsiteY115" fmla="*/ 2041619 h 2494842"/>
              <a:gd name="connsiteX116" fmla="*/ 9046840 w 12219705"/>
              <a:gd name="connsiteY116" fmla="*/ 2008329 h 2494842"/>
              <a:gd name="connsiteX117" fmla="*/ 9047013 w 12219705"/>
              <a:gd name="connsiteY117" fmla="*/ 2002039 h 2494842"/>
              <a:gd name="connsiteX118" fmla="*/ 9055886 w 12219705"/>
              <a:gd name="connsiteY118" fmla="*/ 1986545 h 2494842"/>
              <a:gd name="connsiteX119" fmla="*/ 9067716 w 12219705"/>
              <a:gd name="connsiteY119" fmla="*/ 1985317 h 2494842"/>
              <a:gd name="connsiteX120" fmla="*/ 9088939 w 12219705"/>
              <a:gd name="connsiteY120" fmla="*/ 1985317 h 2494842"/>
              <a:gd name="connsiteX121" fmla="*/ 9129720 w 12219705"/>
              <a:gd name="connsiteY121" fmla="*/ 1992145 h 2494842"/>
              <a:gd name="connsiteX122" fmla="*/ 9142329 w 12219705"/>
              <a:gd name="connsiteY122" fmla="*/ 2014157 h 2494842"/>
              <a:gd name="connsiteX123" fmla="*/ 9145632 w 12219705"/>
              <a:gd name="connsiteY123" fmla="*/ 2020908 h 2494842"/>
              <a:gd name="connsiteX124" fmla="*/ 9152411 w 12219705"/>
              <a:gd name="connsiteY124" fmla="*/ 2008941 h 2494842"/>
              <a:gd name="connsiteX125" fmla="*/ 9151030 w 12219705"/>
              <a:gd name="connsiteY125" fmla="*/ 1989766 h 2494842"/>
              <a:gd name="connsiteX126" fmla="*/ 9149993 w 12219705"/>
              <a:gd name="connsiteY126" fmla="*/ 1977187 h 2494842"/>
              <a:gd name="connsiteX127" fmla="*/ 9144942 w 12219705"/>
              <a:gd name="connsiteY127" fmla="*/ 1972124 h 2494842"/>
              <a:gd name="connsiteX128" fmla="*/ 9142502 w 12219705"/>
              <a:gd name="connsiteY128" fmla="*/ 1972278 h 2494842"/>
              <a:gd name="connsiteX129" fmla="*/ 9072423 w 12219705"/>
              <a:gd name="connsiteY129" fmla="*/ 1973658 h 2494842"/>
              <a:gd name="connsiteX130" fmla="*/ 9006490 w 12219705"/>
              <a:gd name="connsiteY130" fmla="*/ 1973045 h 2494842"/>
              <a:gd name="connsiteX131" fmla="*/ 8988937 w 12219705"/>
              <a:gd name="connsiteY131" fmla="*/ 1972430 h 2494842"/>
              <a:gd name="connsiteX132" fmla="*/ 8980410 w 12219705"/>
              <a:gd name="connsiteY132" fmla="*/ 1972278 h 2494842"/>
              <a:gd name="connsiteX133" fmla="*/ 8975185 w 12219705"/>
              <a:gd name="connsiteY133" fmla="*/ 1971971 h 2494842"/>
              <a:gd name="connsiteX134" fmla="*/ 9751297 w 12219705"/>
              <a:gd name="connsiteY134" fmla="*/ 1971816 h 2494842"/>
              <a:gd name="connsiteX135" fmla="*/ 9723814 w 12219705"/>
              <a:gd name="connsiteY135" fmla="*/ 1973044 h 2494842"/>
              <a:gd name="connsiteX136" fmla="*/ 9711119 w 12219705"/>
              <a:gd name="connsiteY136" fmla="*/ 1973964 h 2494842"/>
              <a:gd name="connsiteX137" fmla="*/ 9686939 w 12219705"/>
              <a:gd name="connsiteY137" fmla="*/ 1975038 h 2494842"/>
              <a:gd name="connsiteX138" fmla="*/ 9665911 w 12219705"/>
              <a:gd name="connsiteY138" fmla="*/ 1973809 h 2494842"/>
              <a:gd name="connsiteX139" fmla="*/ 9656520 w 12219705"/>
              <a:gd name="connsiteY139" fmla="*/ 1972584 h 2494842"/>
              <a:gd name="connsiteX140" fmla="*/ 9652331 w 12219705"/>
              <a:gd name="connsiteY140" fmla="*/ 1976725 h 2494842"/>
              <a:gd name="connsiteX141" fmla="*/ 9654857 w 12219705"/>
              <a:gd name="connsiteY141" fmla="*/ 1980637 h 2494842"/>
              <a:gd name="connsiteX142" fmla="*/ 9666257 w 12219705"/>
              <a:gd name="connsiteY142" fmla="*/ 1983015 h 2494842"/>
              <a:gd name="connsiteX143" fmla="*/ 9686594 w 12219705"/>
              <a:gd name="connsiteY143" fmla="*/ 1990991 h 2494842"/>
              <a:gd name="connsiteX144" fmla="*/ 9692163 w 12219705"/>
              <a:gd name="connsiteY144" fmla="*/ 2011088 h 2494842"/>
              <a:gd name="connsiteX145" fmla="*/ 9692163 w 12219705"/>
              <a:gd name="connsiteY145" fmla="*/ 2133356 h 2494842"/>
              <a:gd name="connsiteX146" fmla="*/ 9691991 w 12219705"/>
              <a:gd name="connsiteY146" fmla="*/ 2147010 h 2494842"/>
              <a:gd name="connsiteX147" fmla="*/ 9687911 w 12219705"/>
              <a:gd name="connsiteY147" fmla="*/ 2166109 h 2494842"/>
              <a:gd name="connsiteX148" fmla="*/ 9671286 w 12219705"/>
              <a:gd name="connsiteY148" fmla="*/ 2175851 h 2494842"/>
              <a:gd name="connsiteX149" fmla="*/ 9666257 w 12219705"/>
              <a:gd name="connsiteY149" fmla="*/ 2179379 h 2494842"/>
              <a:gd name="connsiteX150" fmla="*/ 9666603 w 12219705"/>
              <a:gd name="connsiteY150" fmla="*/ 2180607 h 2494842"/>
              <a:gd name="connsiteX151" fmla="*/ 9671481 w 12219705"/>
              <a:gd name="connsiteY151" fmla="*/ 2183828 h 2494842"/>
              <a:gd name="connsiteX152" fmla="*/ 9684003 w 12219705"/>
              <a:gd name="connsiteY152" fmla="*/ 2182293 h 2494842"/>
              <a:gd name="connsiteX153" fmla="*/ 9711464 w 12219705"/>
              <a:gd name="connsiteY153" fmla="*/ 2180607 h 2494842"/>
              <a:gd name="connsiteX154" fmla="*/ 9748166 w 12219705"/>
              <a:gd name="connsiteY154" fmla="*/ 2182754 h 2494842"/>
              <a:gd name="connsiteX155" fmla="*/ 9762092 w 12219705"/>
              <a:gd name="connsiteY155" fmla="*/ 2183522 h 2494842"/>
              <a:gd name="connsiteX156" fmla="*/ 9773383 w 12219705"/>
              <a:gd name="connsiteY156" fmla="*/ 2179073 h 2494842"/>
              <a:gd name="connsiteX157" fmla="*/ 9764876 w 12219705"/>
              <a:gd name="connsiteY157" fmla="*/ 2174471 h 2494842"/>
              <a:gd name="connsiteX158" fmla="*/ 9743740 w 12219705"/>
              <a:gd name="connsiteY158" fmla="*/ 2168181 h 2494842"/>
              <a:gd name="connsiteX159" fmla="*/ 9733571 w 12219705"/>
              <a:gd name="connsiteY159" fmla="*/ 2150077 h 2494842"/>
              <a:gd name="connsiteX160" fmla="*/ 9732169 w 12219705"/>
              <a:gd name="connsiteY160" fmla="*/ 2134736 h 2494842"/>
              <a:gd name="connsiteX161" fmla="*/ 9732169 w 12219705"/>
              <a:gd name="connsiteY161" fmla="*/ 2004187 h 2494842"/>
              <a:gd name="connsiteX162" fmla="*/ 9735731 w 12219705"/>
              <a:gd name="connsiteY162" fmla="*/ 1986698 h 2494842"/>
              <a:gd name="connsiteX163" fmla="*/ 9751815 w 12219705"/>
              <a:gd name="connsiteY163" fmla="*/ 1980560 h 2494842"/>
              <a:gd name="connsiteX164" fmla="*/ 9756177 w 12219705"/>
              <a:gd name="connsiteY164" fmla="*/ 1979179 h 2494842"/>
              <a:gd name="connsiteX165" fmla="*/ 9757040 w 12219705"/>
              <a:gd name="connsiteY165" fmla="*/ 1975499 h 2494842"/>
              <a:gd name="connsiteX166" fmla="*/ 9751297 w 12219705"/>
              <a:gd name="connsiteY166" fmla="*/ 1971816 h 2494842"/>
              <a:gd name="connsiteX167" fmla="*/ 8669909 w 12219705"/>
              <a:gd name="connsiteY167" fmla="*/ 1971816 h 2494842"/>
              <a:gd name="connsiteX168" fmla="*/ 8642428 w 12219705"/>
              <a:gd name="connsiteY168" fmla="*/ 1973044 h 2494842"/>
              <a:gd name="connsiteX169" fmla="*/ 8629732 w 12219705"/>
              <a:gd name="connsiteY169" fmla="*/ 1973964 h 2494842"/>
              <a:gd name="connsiteX170" fmla="*/ 8605556 w 12219705"/>
              <a:gd name="connsiteY170" fmla="*/ 1975038 h 2494842"/>
              <a:gd name="connsiteX171" fmla="*/ 8584510 w 12219705"/>
              <a:gd name="connsiteY171" fmla="*/ 1973809 h 2494842"/>
              <a:gd name="connsiteX172" fmla="*/ 8575117 w 12219705"/>
              <a:gd name="connsiteY172" fmla="*/ 1972584 h 2494842"/>
              <a:gd name="connsiteX173" fmla="*/ 8570943 w 12219705"/>
              <a:gd name="connsiteY173" fmla="*/ 1976725 h 2494842"/>
              <a:gd name="connsiteX174" fmla="*/ 8573466 w 12219705"/>
              <a:gd name="connsiteY174" fmla="*/ 1980637 h 2494842"/>
              <a:gd name="connsiteX175" fmla="*/ 8584858 w 12219705"/>
              <a:gd name="connsiteY175" fmla="*/ 1983015 h 2494842"/>
              <a:gd name="connsiteX176" fmla="*/ 8605208 w 12219705"/>
              <a:gd name="connsiteY176" fmla="*/ 1990991 h 2494842"/>
              <a:gd name="connsiteX177" fmla="*/ 8610774 w 12219705"/>
              <a:gd name="connsiteY177" fmla="*/ 2011088 h 2494842"/>
              <a:gd name="connsiteX178" fmla="*/ 8610774 w 12219705"/>
              <a:gd name="connsiteY178" fmla="*/ 2133356 h 2494842"/>
              <a:gd name="connsiteX179" fmla="*/ 8610598 w 12219705"/>
              <a:gd name="connsiteY179" fmla="*/ 2147010 h 2494842"/>
              <a:gd name="connsiteX180" fmla="*/ 8606512 w 12219705"/>
              <a:gd name="connsiteY180" fmla="*/ 2166109 h 2494842"/>
              <a:gd name="connsiteX181" fmla="*/ 8589901 w 12219705"/>
              <a:gd name="connsiteY181" fmla="*/ 2175851 h 2494842"/>
              <a:gd name="connsiteX182" fmla="*/ 8584858 w 12219705"/>
              <a:gd name="connsiteY182" fmla="*/ 2179379 h 2494842"/>
              <a:gd name="connsiteX183" fmla="*/ 8585206 w 12219705"/>
              <a:gd name="connsiteY183" fmla="*/ 2180607 h 2494842"/>
              <a:gd name="connsiteX184" fmla="*/ 8590077 w 12219705"/>
              <a:gd name="connsiteY184" fmla="*/ 2183828 h 2494842"/>
              <a:gd name="connsiteX185" fmla="*/ 8602598 w 12219705"/>
              <a:gd name="connsiteY185" fmla="*/ 2182293 h 2494842"/>
              <a:gd name="connsiteX186" fmla="*/ 8630079 w 12219705"/>
              <a:gd name="connsiteY186" fmla="*/ 2180607 h 2494842"/>
              <a:gd name="connsiteX187" fmla="*/ 8666779 w 12219705"/>
              <a:gd name="connsiteY187" fmla="*/ 2182754 h 2494842"/>
              <a:gd name="connsiteX188" fmla="*/ 8680693 w 12219705"/>
              <a:gd name="connsiteY188" fmla="*/ 2183522 h 2494842"/>
              <a:gd name="connsiteX189" fmla="*/ 8691997 w 12219705"/>
              <a:gd name="connsiteY189" fmla="*/ 2179073 h 2494842"/>
              <a:gd name="connsiteX190" fmla="*/ 8683476 w 12219705"/>
              <a:gd name="connsiteY190" fmla="*/ 2174471 h 2494842"/>
              <a:gd name="connsiteX191" fmla="*/ 8662342 w 12219705"/>
              <a:gd name="connsiteY191" fmla="*/ 2168181 h 2494842"/>
              <a:gd name="connsiteX192" fmla="*/ 8652168 w 12219705"/>
              <a:gd name="connsiteY192" fmla="*/ 2150077 h 2494842"/>
              <a:gd name="connsiteX193" fmla="*/ 8650776 w 12219705"/>
              <a:gd name="connsiteY193" fmla="*/ 2134736 h 2494842"/>
              <a:gd name="connsiteX194" fmla="*/ 8650776 w 12219705"/>
              <a:gd name="connsiteY194" fmla="*/ 2004187 h 2494842"/>
              <a:gd name="connsiteX195" fmla="*/ 8654340 w 12219705"/>
              <a:gd name="connsiteY195" fmla="*/ 1986698 h 2494842"/>
              <a:gd name="connsiteX196" fmla="*/ 8670430 w 12219705"/>
              <a:gd name="connsiteY196" fmla="*/ 1980560 h 2494842"/>
              <a:gd name="connsiteX197" fmla="*/ 8674778 w 12219705"/>
              <a:gd name="connsiteY197" fmla="*/ 1979179 h 2494842"/>
              <a:gd name="connsiteX198" fmla="*/ 8675648 w 12219705"/>
              <a:gd name="connsiteY198" fmla="*/ 1975499 h 2494842"/>
              <a:gd name="connsiteX199" fmla="*/ 8669909 w 12219705"/>
              <a:gd name="connsiteY199" fmla="*/ 1971816 h 2494842"/>
              <a:gd name="connsiteX200" fmla="*/ 10180752 w 12219705"/>
              <a:gd name="connsiteY200" fmla="*/ 1971204 h 2494842"/>
              <a:gd name="connsiteX201" fmla="*/ 10176240 w 12219705"/>
              <a:gd name="connsiteY201" fmla="*/ 1975959 h 2494842"/>
              <a:gd name="connsiteX202" fmla="*/ 10181811 w 12219705"/>
              <a:gd name="connsiteY202" fmla="*/ 1979641 h 2494842"/>
              <a:gd name="connsiteX203" fmla="*/ 10201284 w 12219705"/>
              <a:gd name="connsiteY203" fmla="*/ 1986238 h 2494842"/>
              <a:gd name="connsiteX204" fmla="*/ 10209811 w 12219705"/>
              <a:gd name="connsiteY204" fmla="*/ 1998357 h 2494842"/>
              <a:gd name="connsiteX205" fmla="*/ 10190683 w 12219705"/>
              <a:gd name="connsiteY205" fmla="*/ 2036403 h 2494842"/>
              <a:gd name="connsiteX206" fmla="*/ 10179025 w 12219705"/>
              <a:gd name="connsiteY206" fmla="*/ 2055118 h 2494842"/>
              <a:gd name="connsiteX207" fmla="*/ 10164408 w 12219705"/>
              <a:gd name="connsiteY207" fmla="*/ 2070767 h 2494842"/>
              <a:gd name="connsiteX208" fmla="*/ 10152923 w 12219705"/>
              <a:gd name="connsiteY208" fmla="*/ 2060027 h 2494842"/>
              <a:gd name="connsiteX209" fmla="*/ 10142668 w 12219705"/>
              <a:gd name="connsiteY209" fmla="*/ 2042232 h 2494842"/>
              <a:gd name="connsiteX210" fmla="*/ 10129110 w 12219705"/>
              <a:gd name="connsiteY210" fmla="*/ 2018915 h 2494842"/>
              <a:gd name="connsiteX211" fmla="*/ 10116415 w 12219705"/>
              <a:gd name="connsiteY211" fmla="*/ 1990686 h 2494842"/>
              <a:gd name="connsiteX212" fmla="*/ 10129801 w 12219705"/>
              <a:gd name="connsiteY212" fmla="*/ 1980410 h 2494842"/>
              <a:gd name="connsiteX213" fmla="*/ 10135716 w 12219705"/>
              <a:gd name="connsiteY213" fmla="*/ 1976113 h 2494842"/>
              <a:gd name="connsiteX214" fmla="*/ 10128399 w 12219705"/>
              <a:gd name="connsiteY214" fmla="*/ 1972278 h 2494842"/>
              <a:gd name="connsiteX215" fmla="*/ 10113976 w 12219705"/>
              <a:gd name="connsiteY215" fmla="*/ 1973197 h 2494842"/>
              <a:gd name="connsiteX216" fmla="*/ 10085284 w 12219705"/>
              <a:gd name="connsiteY216" fmla="*/ 1974578 h 2494842"/>
              <a:gd name="connsiteX217" fmla="*/ 10051172 w 12219705"/>
              <a:gd name="connsiteY217" fmla="*/ 1972739 h 2494842"/>
              <a:gd name="connsiteX218" fmla="*/ 10037615 w 12219705"/>
              <a:gd name="connsiteY218" fmla="*/ 1971817 h 2494842"/>
              <a:gd name="connsiteX219" fmla="*/ 10032757 w 12219705"/>
              <a:gd name="connsiteY219" fmla="*/ 1976574 h 2494842"/>
              <a:gd name="connsiteX220" fmla="*/ 10039191 w 12219705"/>
              <a:gd name="connsiteY220" fmla="*/ 1980868 h 2494842"/>
              <a:gd name="connsiteX221" fmla="*/ 10076237 w 12219705"/>
              <a:gd name="connsiteY221" fmla="*/ 2009096 h 2494842"/>
              <a:gd name="connsiteX222" fmla="*/ 10102663 w 12219705"/>
              <a:gd name="connsiteY222" fmla="*/ 2052972 h 2494842"/>
              <a:gd name="connsiteX223" fmla="*/ 10122677 w 12219705"/>
              <a:gd name="connsiteY223" fmla="*/ 2084573 h 2494842"/>
              <a:gd name="connsiteX224" fmla="*/ 10130319 w 12219705"/>
              <a:gd name="connsiteY224" fmla="*/ 2105896 h 2494842"/>
              <a:gd name="connsiteX225" fmla="*/ 10130319 w 12219705"/>
              <a:gd name="connsiteY225" fmla="*/ 2135198 h 2494842"/>
              <a:gd name="connsiteX226" fmla="*/ 10123454 w 12219705"/>
              <a:gd name="connsiteY226" fmla="*/ 2164038 h 2494842"/>
              <a:gd name="connsiteX227" fmla="*/ 10097094 w 12219705"/>
              <a:gd name="connsiteY227" fmla="*/ 2175084 h 2494842"/>
              <a:gd name="connsiteX228" fmla="*/ 10092236 w 12219705"/>
              <a:gd name="connsiteY228" fmla="*/ 2178459 h 2494842"/>
              <a:gd name="connsiteX229" fmla="*/ 10096230 w 12219705"/>
              <a:gd name="connsiteY229" fmla="*/ 2183522 h 2494842"/>
              <a:gd name="connsiteX230" fmla="*/ 10106657 w 12219705"/>
              <a:gd name="connsiteY230" fmla="*/ 2182449 h 2494842"/>
              <a:gd name="connsiteX231" fmla="*/ 10149965 w 12219705"/>
              <a:gd name="connsiteY231" fmla="*/ 2180761 h 2494842"/>
              <a:gd name="connsiteX232" fmla="*/ 10170324 w 12219705"/>
              <a:gd name="connsiteY232" fmla="*/ 2181374 h 2494842"/>
              <a:gd name="connsiteX233" fmla="*/ 10195023 w 12219705"/>
              <a:gd name="connsiteY233" fmla="*/ 2183216 h 2494842"/>
              <a:gd name="connsiteX234" fmla="*/ 10204068 w 12219705"/>
              <a:gd name="connsiteY234" fmla="*/ 2183675 h 2494842"/>
              <a:gd name="connsiteX235" fmla="*/ 10211884 w 12219705"/>
              <a:gd name="connsiteY235" fmla="*/ 2179226 h 2494842"/>
              <a:gd name="connsiteX236" fmla="*/ 10206335 w 12219705"/>
              <a:gd name="connsiteY236" fmla="*/ 2174930 h 2494842"/>
              <a:gd name="connsiteX237" fmla="*/ 10171533 w 12219705"/>
              <a:gd name="connsiteY237" fmla="*/ 2156061 h 2494842"/>
              <a:gd name="connsiteX238" fmla="*/ 10170669 w 12219705"/>
              <a:gd name="connsiteY238" fmla="*/ 2145630 h 2494842"/>
              <a:gd name="connsiteX239" fmla="*/ 10170669 w 12219705"/>
              <a:gd name="connsiteY239" fmla="*/ 2100374 h 2494842"/>
              <a:gd name="connsiteX240" fmla="*/ 10171447 w 12219705"/>
              <a:gd name="connsiteY240" fmla="*/ 2089943 h 2494842"/>
              <a:gd name="connsiteX241" fmla="*/ 10175894 w 12219705"/>
              <a:gd name="connsiteY241" fmla="*/ 2082273 h 2494842"/>
              <a:gd name="connsiteX242" fmla="*/ 10216417 w 12219705"/>
              <a:gd name="connsiteY242" fmla="*/ 2019068 h 2494842"/>
              <a:gd name="connsiteX243" fmla="*/ 10236862 w 12219705"/>
              <a:gd name="connsiteY243" fmla="*/ 1990534 h 2494842"/>
              <a:gd name="connsiteX244" fmla="*/ 10257976 w 12219705"/>
              <a:gd name="connsiteY244" fmla="*/ 1980255 h 2494842"/>
              <a:gd name="connsiteX245" fmla="*/ 10264237 w 12219705"/>
              <a:gd name="connsiteY245" fmla="*/ 1975806 h 2494842"/>
              <a:gd name="connsiteX246" fmla="*/ 10259554 w 12219705"/>
              <a:gd name="connsiteY246" fmla="*/ 1972278 h 2494842"/>
              <a:gd name="connsiteX247" fmla="*/ 10245800 w 12219705"/>
              <a:gd name="connsiteY247" fmla="*/ 1972585 h 2494842"/>
              <a:gd name="connsiteX248" fmla="*/ 10231207 w 12219705"/>
              <a:gd name="connsiteY248" fmla="*/ 1973352 h 2494842"/>
              <a:gd name="connsiteX249" fmla="*/ 10218512 w 12219705"/>
              <a:gd name="connsiteY249" fmla="*/ 1973811 h 2494842"/>
              <a:gd name="connsiteX250" fmla="*/ 10201110 w 12219705"/>
              <a:gd name="connsiteY250" fmla="*/ 1973045 h 2494842"/>
              <a:gd name="connsiteX251" fmla="*/ 10189625 w 12219705"/>
              <a:gd name="connsiteY251" fmla="*/ 1971665 h 2494842"/>
              <a:gd name="connsiteX252" fmla="*/ 10180752 w 12219705"/>
              <a:gd name="connsiteY252" fmla="*/ 1971204 h 2494842"/>
              <a:gd name="connsiteX253" fmla="*/ 9312777 w 12219705"/>
              <a:gd name="connsiteY253" fmla="*/ 1971192 h 2494842"/>
              <a:gd name="connsiteX254" fmla="*/ 9272210 w 12219705"/>
              <a:gd name="connsiteY254" fmla="*/ 1973214 h 2494842"/>
              <a:gd name="connsiteX255" fmla="*/ 9229658 w 12219705"/>
              <a:gd name="connsiteY255" fmla="*/ 1974881 h 2494842"/>
              <a:gd name="connsiteX256" fmla="*/ 9200231 w 12219705"/>
              <a:gd name="connsiteY256" fmla="*/ 1973631 h 2494842"/>
              <a:gd name="connsiteX257" fmla="*/ 9193949 w 12219705"/>
              <a:gd name="connsiteY257" fmla="*/ 1973214 h 2494842"/>
              <a:gd name="connsiteX258" fmla="*/ 9189091 w 12219705"/>
              <a:gd name="connsiteY258" fmla="*/ 1977499 h 2494842"/>
              <a:gd name="connsiteX259" fmla="*/ 9196259 w 12219705"/>
              <a:gd name="connsiteY259" fmla="*/ 1982736 h 2494842"/>
              <a:gd name="connsiteX260" fmla="*/ 9224044 w 12219705"/>
              <a:gd name="connsiteY260" fmla="*/ 1995113 h 2494842"/>
              <a:gd name="connsiteX261" fmla="*/ 9229312 w 12219705"/>
              <a:gd name="connsiteY261" fmla="*/ 2019809 h 2494842"/>
              <a:gd name="connsiteX262" fmla="*/ 9229312 w 12219705"/>
              <a:gd name="connsiteY262" fmla="*/ 2130909 h 2494842"/>
              <a:gd name="connsiteX263" fmla="*/ 9229118 w 12219705"/>
              <a:gd name="connsiteY263" fmla="*/ 2136861 h 2494842"/>
              <a:gd name="connsiteX264" fmla="*/ 9229118 w 12219705"/>
              <a:gd name="connsiteY264" fmla="*/ 2151440 h 2494842"/>
              <a:gd name="connsiteX265" fmla="*/ 9224584 w 12219705"/>
              <a:gd name="connsiteY265" fmla="*/ 2168101 h 2494842"/>
              <a:gd name="connsiteX266" fmla="*/ 9208262 w 12219705"/>
              <a:gd name="connsiteY266" fmla="*/ 2176788 h 2494842"/>
              <a:gd name="connsiteX267" fmla="*/ 9204743 w 12219705"/>
              <a:gd name="connsiteY267" fmla="*/ 2181073 h 2494842"/>
              <a:gd name="connsiteX268" fmla="*/ 9211026 w 12219705"/>
              <a:gd name="connsiteY268" fmla="*/ 2185180 h 2494842"/>
              <a:gd name="connsiteX269" fmla="*/ 9217848 w 12219705"/>
              <a:gd name="connsiteY269" fmla="*/ 2184763 h 2494842"/>
              <a:gd name="connsiteX270" fmla="*/ 9229441 w 12219705"/>
              <a:gd name="connsiteY270" fmla="*/ 2183811 h 2494842"/>
              <a:gd name="connsiteX271" fmla="*/ 9244080 w 12219705"/>
              <a:gd name="connsiteY271" fmla="*/ 2182621 h 2494842"/>
              <a:gd name="connsiteX272" fmla="*/ 9264806 w 12219705"/>
              <a:gd name="connsiteY272" fmla="*/ 2181966 h 2494842"/>
              <a:gd name="connsiteX273" fmla="*/ 9293670 w 12219705"/>
              <a:gd name="connsiteY273" fmla="*/ 2183039 h 2494842"/>
              <a:gd name="connsiteX274" fmla="*/ 9300752 w 12219705"/>
              <a:gd name="connsiteY274" fmla="*/ 2183514 h 2494842"/>
              <a:gd name="connsiteX275" fmla="*/ 9306688 w 12219705"/>
              <a:gd name="connsiteY275" fmla="*/ 2179230 h 2494842"/>
              <a:gd name="connsiteX276" fmla="*/ 9299413 w 12219705"/>
              <a:gd name="connsiteY276" fmla="*/ 2174290 h 2494842"/>
              <a:gd name="connsiteX277" fmla="*/ 9275385 w 12219705"/>
              <a:gd name="connsiteY277" fmla="*/ 2162447 h 2494842"/>
              <a:gd name="connsiteX278" fmla="*/ 9269317 w 12219705"/>
              <a:gd name="connsiteY278" fmla="*/ 2122935 h 2494842"/>
              <a:gd name="connsiteX279" fmla="*/ 9269317 w 12219705"/>
              <a:gd name="connsiteY279" fmla="*/ 2091812 h 2494842"/>
              <a:gd name="connsiteX280" fmla="*/ 9271887 w 12219705"/>
              <a:gd name="connsiteY280" fmla="*/ 2084433 h 2494842"/>
              <a:gd name="connsiteX281" fmla="*/ 9279702 w 12219705"/>
              <a:gd name="connsiteY281" fmla="*/ 2083184 h 2494842"/>
              <a:gd name="connsiteX282" fmla="*/ 9290497 w 12219705"/>
              <a:gd name="connsiteY282" fmla="*/ 2083184 h 2494842"/>
              <a:gd name="connsiteX283" fmla="*/ 9310338 w 12219705"/>
              <a:gd name="connsiteY283" fmla="*/ 2087707 h 2494842"/>
              <a:gd name="connsiteX284" fmla="*/ 9325795 w 12219705"/>
              <a:gd name="connsiteY284" fmla="*/ 2109249 h 2494842"/>
              <a:gd name="connsiteX285" fmla="*/ 9365131 w 12219705"/>
              <a:gd name="connsiteY285" fmla="*/ 2167863 h 2494842"/>
              <a:gd name="connsiteX286" fmla="*/ 9398184 w 12219705"/>
              <a:gd name="connsiteY286" fmla="*/ 2183394 h 2494842"/>
              <a:gd name="connsiteX287" fmla="*/ 9423272 w 12219705"/>
              <a:gd name="connsiteY287" fmla="*/ 2177682 h 2494842"/>
              <a:gd name="connsiteX288" fmla="*/ 9437520 w 12219705"/>
              <a:gd name="connsiteY288" fmla="*/ 2167567 h 2494842"/>
              <a:gd name="connsiteX289" fmla="*/ 9434346 w 12219705"/>
              <a:gd name="connsiteY289" fmla="*/ 2164055 h 2494842"/>
              <a:gd name="connsiteX290" fmla="*/ 9430504 w 12219705"/>
              <a:gd name="connsiteY290" fmla="*/ 2164472 h 2494842"/>
              <a:gd name="connsiteX291" fmla="*/ 9423077 w 12219705"/>
              <a:gd name="connsiteY291" fmla="*/ 2165125 h 2494842"/>
              <a:gd name="connsiteX292" fmla="*/ 9406064 w 12219705"/>
              <a:gd name="connsiteY292" fmla="*/ 2159591 h 2494842"/>
              <a:gd name="connsiteX293" fmla="*/ 9389678 w 12219705"/>
              <a:gd name="connsiteY293" fmla="*/ 2139776 h 2494842"/>
              <a:gd name="connsiteX294" fmla="*/ 9371738 w 12219705"/>
              <a:gd name="connsiteY294" fmla="*/ 2111747 h 2494842"/>
              <a:gd name="connsiteX295" fmla="*/ 9356280 w 12219705"/>
              <a:gd name="connsiteY295" fmla="*/ 2087469 h 2494842"/>
              <a:gd name="connsiteX296" fmla="*/ 9351551 w 12219705"/>
              <a:gd name="connsiteY296" fmla="*/ 2080269 h 2494842"/>
              <a:gd name="connsiteX297" fmla="*/ 9349802 w 12219705"/>
              <a:gd name="connsiteY297" fmla="*/ 2076577 h 2494842"/>
              <a:gd name="connsiteX298" fmla="*/ 9353107 w 12219705"/>
              <a:gd name="connsiteY298" fmla="*/ 2073545 h 2494842"/>
              <a:gd name="connsiteX299" fmla="*/ 9379618 w 12219705"/>
              <a:gd name="connsiteY299" fmla="*/ 2054679 h 2494842"/>
              <a:gd name="connsiteX300" fmla="*/ 9389268 w 12219705"/>
              <a:gd name="connsiteY300" fmla="*/ 2027068 h 2494842"/>
              <a:gd name="connsiteX301" fmla="*/ 9367549 w 12219705"/>
              <a:gd name="connsiteY301" fmla="*/ 1987078 h 2494842"/>
              <a:gd name="connsiteX302" fmla="*/ 9312777 w 12219705"/>
              <a:gd name="connsiteY302" fmla="*/ 1971192 h 2494842"/>
              <a:gd name="connsiteX303" fmla="*/ 8536436 w 12219705"/>
              <a:gd name="connsiteY303" fmla="*/ 1971049 h 2494842"/>
              <a:gd name="connsiteX304" fmla="*/ 8531393 w 12219705"/>
              <a:gd name="connsiteY304" fmla="*/ 1971357 h 2494842"/>
              <a:gd name="connsiteX305" fmla="*/ 8493300 w 12219705"/>
              <a:gd name="connsiteY305" fmla="*/ 1974271 h 2494842"/>
              <a:gd name="connsiteX306" fmla="*/ 8478343 w 12219705"/>
              <a:gd name="connsiteY306" fmla="*/ 1973351 h 2494842"/>
              <a:gd name="connsiteX307" fmla="*/ 8458168 w 12219705"/>
              <a:gd name="connsiteY307" fmla="*/ 1971817 h 2494842"/>
              <a:gd name="connsiteX308" fmla="*/ 8453124 w 12219705"/>
              <a:gd name="connsiteY308" fmla="*/ 1975806 h 2494842"/>
              <a:gd name="connsiteX309" fmla="*/ 8458863 w 12219705"/>
              <a:gd name="connsiteY309" fmla="*/ 1979334 h 2494842"/>
              <a:gd name="connsiteX310" fmla="*/ 8491301 w 12219705"/>
              <a:gd name="connsiteY310" fmla="*/ 1993601 h 2494842"/>
              <a:gd name="connsiteX311" fmla="*/ 8499564 w 12219705"/>
              <a:gd name="connsiteY311" fmla="*/ 2042385 h 2494842"/>
              <a:gd name="connsiteX312" fmla="*/ 8497998 w 12219705"/>
              <a:gd name="connsiteY312" fmla="*/ 2106970 h 2494842"/>
              <a:gd name="connsiteX313" fmla="*/ 8493998 w 12219705"/>
              <a:gd name="connsiteY313" fmla="*/ 2116330 h 2494842"/>
              <a:gd name="connsiteX314" fmla="*/ 8478170 w 12219705"/>
              <a:gd name="connsiteY314" fmla="*/ 2104670 h 2494842"/>
              <a:gd name="connsiteX315" fmla="*/ 8472258 w 12219705"/>
              <a:gd name="connsiteY315" fmla="*/ 2098841 h 2494842"/>
              <a:gd name="connsiteX316" fmla="*/ 8380075 w 12219705"/>
              <a:gd name="connsiteY316" fmla="*/ 2007715 h 2494842"/>
              <a:gd name="connsiteX317" fmla="*/ 8371553 w 12219705"/>
              <a:gd name="connsiteY317" fmla="*/ 1998817 h 2494842"/>
              <a:gd name="connsiteX318" fmla="*/ 8359550 w 12219705"/>
              <a:gd name="connsiteY318" fmla="*/ 1986392 h 2494842"/>
              <a:gd name="connsiteX319" fmla="*/ 8346333 w 12219705"/>
              <a:gd name="connsiteY319" fmla="*/ 1973734 h 2494842"/>
              <a:gd name="connsiteX320" fmla="*/ 8337810 w 12219705"/>
              <a:gd name="connsiteY320" fmla="*/ 1971664 h 2494842"/>
              <a:gd name="connsiteX321" fmla="*/ 8328244 w 12219705"/>
              <a:gd name="connsiteY321" fmla="*/ 1972123 h 2494842"/>
              <a:gd name="connsiteX322" fmla="*/ 8299198 w 12219705"/>
              <a:gd name="connsiteY322" fmla="*/ 1973504 h 2494842"/>
              <a:gd name="connsiteX323" fmla="*/ 8291894 w 12219705"/>
              <a:gd name="connsiteY323" fmla="*/ 1973658 h 2494842"/>
              <a:gd name="connsiteX324" fmla="*/ 8279893 w 12219705"/>
              <a:gd name="connsiteY324" fmla="*/ 1973197 h 2494842"/>
              <a:gd name="connsiteX325" fmla="*/ 8273978 w 12219705"/>
              <a:gd name="connsiteY325" fmla="*/ 1977494 h 2494842"/>
              <a:gd name="connsiteX326" fmla="*/ 8279370 w 12219705"/>
              <a:gd name="connsiteY326" fmla="*/ 1981329 h 2494842"/>
              <a:gd name="connsiteX327" fmla="*/ 8318852 w 12219705"/>
              <a:gd name="connsiteY327" fmla="*/ 2031032 h 2494842"/>
              <a:gd name="connsiteX328" fmla="*/ 8318852 w 12219705"/>
              <a:gd name="connsiteY328" fmla="*/ 2097613 h 2494842"/>
              <a:gd name="connsiteX329" fmla="*/ 8317635 w 12219705"/>
              <a:gd name="connsiteY329" fmla="*/ 2134125 h 2494842"/>
              <a:gd name="connsiteX330" fmla="*/ 8311808 w 12219705"/>
              <a:gd name="connsiteY330" fmla="*/ 2163042 h 2494842"/>
              <a:gd name="connsiteX331" fmla="*/ 8293284 w 12219705"/>
              <a:gd name="connsiteY331" fmla="*/ 2176311 h 2494842"/>
              <a:gd name="connsiteX332" fmla="*/ 8288242 w 12219705"/>
              <a:gd name="connsiteY332" fmla="*/ 2180607 h 2494842"/>
              <a:gd name="connsiteX333" fmla="*/ 8292936 w 12219705"/>
              <a:gd name="connsiteY333" fmla="*/ 2184289 h 2494842"/>
              <a:gd name="connsiteX334" fmla="*/ 8301807 w 12219705"/>
              <a:gd name="connsiteY334" fmla="*/ 2183368 h 2494842"/>
              <a:gd name="connsiteX335" fmla="*/ 8333114 w 12219705"/>
              <a:gd name="connsiteY335" fmla="*/ 2181068 h 2494842"/>
              <a:gd name="connsiteX336" fmla="*/ 8365465 w 12219705"/>
              <a:gd name="connsiteY336" fmla="*/ 2183216 h 2494842"/>
              <a:gd name="connsiteX337" fmla="*/ 8372247 w 12219705"/>
              <a:gd name="connsiteY337" fmla="*/ 2183829 h 2494842"/>
              <a:gd name="connsiteX338" fmla="*/ 8377640 w 12219705"/>
              <a:gd name="connsiteY338" fmla="*/ 2179226 h 2494842"/>
              <a:gd name="connsiteX339" fmla="*/ 8372423 w 12219705"/>
              <a:gd name="connsiteY339" fmla="*/ 2175391 h 2494842"/>
              <a:gd name="connsiteX340" fmla="*/ 8338506 w 12219705"/>
              <a:gd name="connsiteY340" fmla="*/ 2155909 h 2494842"/>
              <a:gd name="connsiteX341" fmla="*/ 8333114 w 12219705"/>
              <a:gd name="connsiteY341" fmla="*/ 2092090 h 2494842"/>
              <a:gd name="connsiteX342" fmla="*/ 8333114 w 12219705"/>
              <a:gd name="connsiteY342" fmla="*/ 2032568 h 2494842"/>
              <a:gd name="connsiteX343" fmla="*/ 8333287 w 12219705"/>
              <a:gd name="connsiteY343" fmla="*/ 2028117 h 2494842"/>
              <a:gd name="connsiteX344" fmla="*/ 8337462 w 12219705"/>
              <a:gd name="connsiteY344" fmla="*/ 2021215 h 2494842"/>
              <a:gd name="connsiteX345" fmla="*/ 8343201 w 12219705"/>
              <a:gd name="connsiteY345" fmla="*/ 2025204 h 2494842"/>
              <a:gd name="connsiteX346" fmla="*/ 8501651 w 12219705"/>
              <a:gd name="connsiteY346" fmla="*/ 2180301 h 2494842"/>
              <a:gd name="connsiteX347" fmla="*/ 8508084 w 12219705"/>
              <a:gd name="connsiteY347" fmla="*/ 2183674 h 2494842"/>
              <a:gd name="connsiteX348" fmla="*/ 8511565 w 12219705"/>
              <a:gd name="connsiteY348" fmla="*/ 2179533 h 2494842"/>
              <a:gd name="connsiteX349" fmla="*/ 8510868 w 12219705"/>
              <a:gd name="connsiteY349" fmla="*/ 2160358 h 2494842"/>
              <a:gd name="connsiteX350" fmla="*/ 8510696 w 12219705"/>
              <a:gd name="connsiteY350" fmla="*/ 2148698 h 2494842"/>
              <a:gd name="connsiteX351" fmla="*/ 8510868 w 12219705"/>
              <a:gd name="connsiteY351" fmla="*/ 2131669 h 2494842"/>
              <a:gd name="connsiteX352" fmla="*/ 8511565 w 12219705"/>
              <a:gd name="connsiteY352" fmla="*/ 2118477 h 2494842"/>
              <a:gd name="connsiteX353" fmla="*/ 8513998 w 12219705"/>
              <a:gd name="connsiteY353" fmla="*/ 2022595 h 2494842"/>
              <a:gd name="connsiteX354" fmla="*/ 8513998 w 12219705"/>
              <a:gd name="connsiteY354" fmla="*/ 2015079 h 2494842"/>
              <a:gd name="connsiteX355" fmla="*/ 8536436 w 12219705"/>
              <a:gd name="connsiteY355" fmla="*/ 1979948 h 2494842"/>
              <a:gd name="connsiteX356" fmla="*/ 8542002 w 12219705"/>
              <a:gd name="connsiteY356" fmla="*/ 1975345 h 2494842"/>
              <a:gd name="connsiteX357" fmla="*/ 8536436 w 12219705"/>
              <a:gd name="connsiteY357" fmla="*/ 1971049 h 2494842"/>
              <a:gd name="connsiteX358" fmla="*/ 8228925 w 12219705"/>
              <a:gd name="connsiteY358" fmla="*/ 1971049 h 2494842"/>
              <a:gd name="connsiteX359" fmla="*/ 8223184 w 12219705"/>
              <a:gd name="connsiteY359" fmla="*/ 1971357 h 2494842"/>
              <a:gd name="connsiteX360" fmla="*/ 8207879 w 12219705"/>
              <a:gd name="connsiteY360" fmla="*/ 1972739 h 2494842"/>
              <a:gd name="connsiteX361" fmla="*/ 8190835 w 12219705"/>
              <a:gd name="connsiteY361" fmla="*/ 1973351 h 2494842"/>
              <a:gd name="connsiteX362" fmla="*/ 8172398 w 12219705"/>
              <a:gd name="connsiteY362" fmla="*/ 1972585 h 2494842"/>
              <a:gd name="connsiteX363" fmla="*/ 8158659 w 12219705"/>
              <a:gd name="connsiteY363" fmla="*/ 1971664 h 2494842"/>
              <a:gd name="connsiteX364" fmla="*/ 8154658 w 12219705"/>
              <a:gd name="connsiteY364" fmla="*/ 1971204 h 2494842"/>
              <a:gd name="connsiteX365" fmla="*/ 8151352 w 12219705"/>
              <a:gd name="connsiteY365" fmla="*/ 1974885 h 2494842"/>
              <a:gd name="connsiteX366" fmla="*/ 8158136 w 12219705"/>
              <a:gd name="connsiteY366" fmla="*/ 1979334 h 2494842"/>
              <a:gd name="connsiteX367" fmla="*/ 8182658 w 12219705"/>
              <a:gd name="connsiteY367" fmla="*/ 1987236 h 2494842"/>
              <a:gd name="connsiteX368" fmla="*/ 8192748 w 12219705"/>
              <a:gd name="connsiteY368" fmla="*/ 2009403 h 2494842"/>
              <a:gd name="connsiteX369" fmla="*/ 8193617 w 12219705"/>
              <a:gd name="connsiteY369" fmla="*/ 2040851 h 2494842"/>
              <a:gd name="connsiteX370" fmla="*/ 8193617 w 12219705"/>
              <a:gd name="connsiteY370" fmla="*/ 2053279 h 2494842"/>
              <a:gd name="connsiteX371" fmla="*/ 8187791 w 12219705"/>
              <a:gd name="connsiteY371" fmla="*/ 2118478 h 2494842"/>
              <a:gd name="connsiteX372" fmla="*/ 8168049 w 12219705"/>
              <a:gd name="connsiteY372" fmla="*/ 2152994 h 2494842"/>
              <a:gd name="connsiteX373" fmla="*/ 8113785 w 12219705"/>
              <a:gd name="connsiteY373" fmla="*/ 2170482 h 2494842"/>
              <a:gd name="connsiteX374" fmla="*/ 8059866 w 12219705"/>
              <a:gd name="connsiteY374" fmla="*/ 2153455 h 2494842"/>
              <a:gd name="connsiteX375" fmla="*/ 8041517 w 12219705"/>
              <a:gd name="connsiteY375" fmla="*/ 2126531 h 2494842"/>
              <a:gd name="connsiteX376" fmla="*/ 8037082 w 12219705"/>
              <a:gd name="connsiteY376" fmla="*/ 2073681 h 2494842"/>
              <a:gd name="connsiteX377" fmla="*/ 8036734 w 12219705"/>
              <a:gd name="connsiteY377" fmla="*/ 2046527 h 2494842"/>
              <a:gd name="connsiteX378" fmla="*/ 8039518 w 12219705"/>
              <a:gd name="connsiteY378" fmla="*/ 2007867 h 2494842"/>
              <a:gd name="connsiteX379" fmla="*/ 8044039 w 12219705"/>
              <a:gd name="connsiteY379" fmla="*/ 1987848 h 2494842"/>
              <a:gd name="connsiteX380" fmla="*/ 8058301 w 12219705"/>
              <a:gd name="connsiteY380" fmla="*/ 1980868 h 2494842"/>
              <a:gd name="connsiteX381" fmla="*/ 8064911 w 12219705"/>
              <a:gd name="connsiteY381" fmla="*/ 1979027 h 2494842"/>
              <a:gd name="connsiteX382" fmla="*/ 8066301 w 12219705"/>
              <a:gd name="connsiteY382" fmla="*/ 1975652 h 2494842"/>
              <a:gd name="connsiteX383" fmla="*/ 8057258 w 12219705"/>
              <a:gd name="connsiteY383" fmla="*/ 1971204 h 2494842"/>
              <a:gd name="connsiteX384" fmla="*/ 8045256 w 12219705"/>
              <a:gd name="connsiteY384" fmla="*/ 1971817 h 2494842"/>
              <a:gd name="connsiteX385" fmla="*/ 8007514 w 12219705"/>
              <a:gd name="connsiteY385" fmla="*/ 1973504 h 2494842"/>
              <a:gd name="connsiteX386" fmla="*/ 7973424 w 12219705"/>
              <a:gd name="connsiteY386" fmla="*/ 1971664 h 2494842"/>
              <a:gd name="connsiteX387" fmla="*/ 7966294 w 12219705"/>
              <a:gd name="connsiteY387" fmla="*/ 1971204 h 2494842"/>
              <a:gd name="connsiteX388" fmla="*/ 7960379 w 12219705"/>
              <a:gd name="connsiteY388" fmla="*/ 1975193 h 2494842"/>
              <a:gd name="connsiteX389" fmla="*/ 7967164 w 12219705"/>
              <a:gd name="connsiteY389" fmla="*/ 1979793 h 2494842"/>
              <a:gd name="connsiteX390" fmla="*/ 7986296 w 12219705"/>
              <a:gd name="connsiteY390" fmla="*/ 1984702 h 2494842"/>
              <a:gd name="connsiteX391" fmla="*/ 7995949 w 12219705"/>
              <a:gd name="connsiteY391" fmla="*/ 1992067 h 2494842"/>
              <a:gd name="connsiteX392" fmla="*/ 7998295 w 12219705"/>
              <a:gd name="connsiteY392" fmla="*/ 2006794 h 2494842"/>
              <a:gd name="connsiteX393" fmla="*/ 7998817 w 12219705"/>
              <a:gd name="connsiteY393" fmla="*/ 2034715 h 2494842"/>
              <a:gd name="connsiteX394" fmla="*/ 7996904 w 12219705"/>
              <a:gd name="connsiteY394" fmla="*/ 2094084 h 2494842"/>
              <a:gd name="connsiteX395" fmla="*/ 8030123 w 12219705"/>
              <a:gd name="connsiteY395" fmla="*/ 2172017 h 2494842"/>
              <a:gd name="connsiteX396" fmla="*/ 8099001 w 12219705"/>
              <a:gd name="connsiteY396" fmla="*/ 2186745 h 2494842"/>
              <a:gd name="connsiteX397" fmla="*/ 8188053 w 12219705"/>
              <a:gd name="connsiteY397" fmla="*/ 2151000 h 2494842"/>
              <a:gd name="connsiteX398" fmla="*/ 8203966 w 12219705"/>
              <a:gd name="connsiteY398" fmla="*/ 2109118 h 2494842"/>
              <a:gd name="connsiteX399" fmla="*/ 8208922 w 12219705"/>
              <a:gd name="connsiteY399" fmla="*/ 2037629 h 2494842"/>
              <a:gd name="connsiteX400" fmla="*/ 8209270 w 12219705"/>
              <a:gd name="connsiteY400" fmla="*/ 2018761 h 2494842"/>
              <a:gd name="connsiteX401" fmla="*/ 8209097 w 12219705"/>
              <a:gd name="connsiteY401" fmla="*/ 2005413 h 2494842"/>
              <a:gd name="connsiteX402" fmla="*/ 8222661 w 12219705"/>
              <a:gd name="connsiteY402" fmla="*/ 1979793 h 2494842"/>
              <a:gd name="connsiteX403" fmla="*/ 8229272 w 12219705"/>
              <a:gd name="connsiteY403" fmla="*/ 1978721 h 2494842"/>
              <a:gd name="connsiteX404" fmla="*/ 8233620 w 12219705"/>
              <a:gd name="connsiteY404" fmla="*/ 1975039 h 2494842"/>
              <a:gd name="connsiteX405" fmla="*/ 8228925 w 12219705"/>
              <a:gd name="connsiteY405" fmla="*/ 1971049 h 2494842"/>
              <a:gd name="connsiteX406" fmla="*/ 8953380 w 12219705"/>
              <a:gd name="connsiteY406" fmla="*/ 1970742 h 2494842"/>
              <a:gd name="connsiteX407" fmla="*/ 8946407 w 12219705"/>
              <a:gd name="connsiteY407" fmla="*/ 1971357 h 2494842"/>
              <a:gd name="connsiteX408" fmla="*/ 8918945 w 12219705"/>
              <a:gd name="connsiteY408" fmla="*/ 1973197 h 2494842"/>
              <a:gd name="connsiteX409" fmla="*/ 8901372 w 12219705"/>
              <a:gd name="connsiteY409" fmla="*/ 1972584 h 2494842"/>
              <a:gd name="connsiteX410" fmla="*/ 8883107 w 12219705"/>
              <a:gd name="connsiteY410" fmla="*/ 1971664 h 2494842"/>
              <a:gd name="connsiteX411" fmla="*/ 8873370 w 12219705"/>
              <a:gd name="connsiteY411" fmla="*/ 1971357 h 2494842"/>
              <a:gd name="connsiteX412" fmla="*/ 8869009 w 12219705"/>
              <a:gd name="connsiteY412" fmla="*/ 1974885 h 2494842"/>
              <a:gd name="connsiteX413" fmla="*/ 8875098 w 12219705"/>
              <a:gd name="connsiteY413" fmla="*/ 1979027 h 2494842"/>
              <a:gd name="connsiteX414" fmla="*/ 8896773 w 12219705"/>
              <a:gd name="connsiteY414" fmla="*/ 1986929 h 2494842"/>
              <a:gd name="connsiteX415" fmla="*/ 8904329 w 12219705"/>
              <a:gd name="connsiteY415" fmla="*/ 2002499 h 2494842"/>
              <a:gd name="connsiteX416" fmla="*/ 8885028 w 12219705"/>
              <a:gd name="connsiteY416" fmla="*/ 2056958 h 2494842"/>
              <a:gd name="connsiteX417" fmla="*/ 8845887 w 12219705"/>
              <a:gd name="connsiteY417" fmla="*/ 2133664 h 2494842"/>
              <a:gd name="connsiteX418" fmla="*/ 8841710 w 12219705"/>
              <a:gd name="connsiteY418" fmla="*/ 2137959 h 2494842"/>
              <a:gd name="connsiteX419" fmla="*/ 8837014 w 12219705"/>
              <a:gd name="connsiteY419" fmla="*/ 2132283 h 2494842"/>
              <a:gd name="connsiteX420" fmla="*/ 8798403 w 12219705"/>
              <a:gd name="connsiteY420" fmla="*/ 2048369 h 2494842"/>
              <a:gd name="connsiteX421" fmla="*/ 8779444 w 12219705"/>
              <a:gd name="connsiteY421" fmla="*/ 1993755 h 2494842"/>
              <a:gd name="connsiteX422" fmla="*/ 8792315 w 12219705"/>
              <a:gd name="connsiteY422" fmla="*/ 1980561 h 2494842"/>
              <a:gd name="connsiteX423" fmla="*/ 8799621 w 12219705"/>
              <a:gd name="connsiteY423" fmla="*/ 1975806 h 2494842"/>
              <a:gd name="connsiteX424" fmla="*/ 8794751 w 12219705"/>
              <a:gd name="connsiteY424" fmla="*/ 1971664 h 2494842"/>
              <a:gd name="connsiteX425" fmla="*/ 8779620 w 12219705"/>
              <a:gd name="connsiteY425" fmla="*/ 1972278 h 2494842"/>
              <a:gd name="connsiteX426" fmla="*/ 8761360 w 12219705"/>
              <a:gd name="connsiteY426" fmla="*/ 1973044 h 2494842"/>
              <a:gd name="connsiteX427" fmla="*/ 8732138 w 12219705"/>
              <a:gd name="connsiteY427" fmla="*/ 1972278 h 2494842"/>
              <a:gd name="connsiteX428" fmla="*/ 8711440 w 12219705"/>
              <a:gd name="connsiteY428" fmla="*/ 1971357 h 2494842"/>
              <a:gd name="connsiteX429" fmla="*/ 8706224 w 12219705"/>
              <a:gd name="connsiteY429" fmla="*/ 1971049 h 2494842"/>
              <a:gd name="connsiteX430" fmla="*/ 8701353 w 12219705"/>
              <a:gd name="connsiteY430" fmla="*/ 1975193 h 2494842"/>
              <a:gd name="connsiteX431" fmla="*/ 8708310 w 12219705"/>
              <a:gd name="connsiteY431" fmla="*/ 1980254 h 2494842"/>
              <a:gd name="connsiteX432" fmla="*/ 8727528 w 12219705"/>
              <a:gd name="connsiteY432" fmla="*/ 1991607 h 2494842"/>
              <a:gd name="connsiteX433" fmla="*/ 8746573 w 12219705"/>
              <a:gd name="connsiteY433" fmla="*/ 2028885 h 2494842"/>
              <a:gd name="connsiteX434" fmla="*/ 8771796 w 12219705"/>
              <a:gd name="connsiteY434" fmla="*/ 2083346 h 2494842"/>
              <a:gd name="connsiteX435" fmla="*/ 8813015 w 12219705"/>
              <a:gd name="connsiteY435" fmla="*/ 2165880 h 2494842"/>
              <a:gd name="connsiteX436" fmla="*/ 8817363 w 12219705"/>
              <a:gd name="connsiteY436" fmla="*/ 2175237 h 2494842"/>
              <a:gd name="connsiteX437" fmla="*/ 8821364 w 12219705"/>
              <a:gd name="connsiteY437" fmla="*/ 2183062 h 2494842"/>
              <a:gd name="connsiteX438" fmla="*/ 8826580 w 12219705"/>
              <a:gd name="connsiteY438" fmla="*/ 2186744 h 2494842"/>
              <a:gd name="connsiteX439" fmla="*/ 8834754 w 12219705"/>
              <a:gd name="connsiteY439" fmla="*/ 2179840 h 2494842"/>
              <a:gd name="connsiteX440" fmla="*/ 8845363 w 12219705"/>
              <a:gd name="connsiteY440" fmla="*/ 2160203 h 2494842"/>
              <a:gd name="connsiteX441" fmla="*/ 8861021 w 12219705"/>
              <a:gd name="connsiteY441" fmla="*/ 2129829 h 2494842"/>
              <a:gd name="connsiteX442" fmla="*/ 8890772 w 12219705"/>
              <a:gd name="connsiteY442" fmla="*/ 2071993 h 2494842"/>
              <a:gd name="connsiteX443" fmla="*/ 8916678 w 12219705"/>
              <a:gd name="connsiteY443" fmla="*/ 2019067 h 2494842"/>
              <a:gd name="connsiteX444" fmla="*/ 8934856 w 12219705"/>
              <a:gd name="connsiteY444" fmla="*/ 1988155 h 2494842"/>
              <a:gd name="connsiteX445" fmla="*/ 8951286 w 12219705"/>
              <a:gd name="connsiteY445" fmla="*/ 1979027 h 2494842"/>
              <a:gd name="connsiteX446" fmla="*/ 8956511 w 12219705"/>
              <a:gd name="connsiteY446" fmla="*/ 1974578 h 2494842"/>
              <a:gd name="connsiteX447" fmla="*/ 8953380 w 12219705"/>
              <a:gd name="connsiteY447" fmla="*/ 1970742 h 2494842"/>
              <a:gd name="connsiteX448" fmla="*/ 9532685 w 12219705"/>
              <a:gd name="connsiteY448" fmla="*/ 1969056 h 2494842"/>
              <a:gd name="connsiteX449" fmla="*/ 9486160 w 12219705"/>
              <a:gd name="connsiteY449" fmla="*/ 1986084 h 2494842"/>
              <a:gd name="connsiteX450" fmla="*/ 9467464 w 12219705"/>
              <a:gd name="connsiteY450" fmla="*/ 2028426 h 2494842"/>
              <a:gd name="connsiteX451" fmla="*/ 9480849 w 12219705"/>
              <a:gd name="connsiteY451" fmla="*/ 2063328 h 2494842"/>
              <a:gd name="connsiteX452" fmla="*/ 9531649 w 12219705"/>
              <a:gd name="connsiteY452" fmla="*/ 2091171 h 2494842"/>
              <a:gd name="connsiteX453" fmla="*/ 9558073 w 12219705"/>
              <a:gd name="connsiteY453" fmla="*/ 2101603 h 2494842"/>
              <a:gd name="connsiteX454" fmla="*/ 9583031 w 12219705"/>
              <a:gd name="connsiteY454" fmla="*/ 2116330 h 2494842"/>
              <a:gd name="connsiteX455" fmla="*/ 9590263 w 12219705"/>
              <a:gd name="connsiteY455" fmla="*/ 2136274 h 2494842"/>
              <a:gd name="connsiteX456" fmla="*/ 9576424 w 12219705"/>
              <a:gd name="connsiteY456" fmla="*/ 2163502 h 2494842"/>
              <a:gd name="connsiteX457" fmla="*/ 9545034 w 12219705"/>
              <a:gd name="connsiteY457" fmla="*/ 2175392 h 2494842"/>
              <a:gd name="connsiteX458" fmla="*/ 9501380 w 12219705"/>
              <a:gd name="connsiteY458" fmla="*/ 2157443 h 2494842"/>
              <a:gd name="connsiteX459" fmla="*/ 9471825 w 12219705"/>
              <a:gd name="connsiteY459" fmla="*/ 2113109 h 2494842"/>
              <a:gd name="connsiteX460" fmla="*/ 9468327 w 12219705"/>
              <a:gd name="connsiteY460" fmla="*/ 2109426 h 2494842"/>
              <a:gd name="connsiteX461" fmla="*/ 9462951 w 12219705"/>
              <a:gd name="connsiteY461" fmla="*/ 2116790 h 2494842"/>
              <a:gd name="connsiteX462" fmla="*/ 9469558 w 12219705"/>
              <a:gd name="connsiteY462" fmla="*/ 2143482 h 2494842"/>
              <a:gd name="connsiteX463" fmla="*/ 9474762 w 12219705"/>
              <a:gd name="connsiteY463" fmla="*/ 2164348 h 2494842"/>
              <a:gd name="connsiteX464" fmla="*/ 9476940 w 12219705"/>
              <a:gd name="connsiteY464" fmla="*/ 2172248 h 2494842"/>
              <a:gd name="connsiteX465" fmla="*/ 9486247 w 12219705"/>
              <a:gd name="connsiteY465" fmla="*/ 2174931 h 2494842"/>
              <a:gd name="connsiteX466" fmla="*/ 9504165 w 12219705"/>
              <a:gd name="connsiteY466" fmla="*/ 2179534 h 2494842"/>
              <a:gd name="connsiteX467" fmla="*/ 9542250 w 12219705"/>
              <a:gd name="connsiteY467" fmla="*/ 2186745 h 2494842"/>
              <a:gd name="connsiteX468" fmla="*/ 9593567 w 12219705"/>
              <a:gd name="connsiteY468" fmla="*/ 2166954 h 2494842"/>
              <a:gd name="connsiteX469" fmla="*/ 9615480 w 12219705"/>
              <a:gd name="connsiteY469" fmla="*/ 2120472 h 2494842"/>
              <a:gd name="connsiteX470" fmla="*/ 9599655 w 12219705"/>
              <a:gd name="connsiteY470" fmla="*/ 2079051 h 2494842"/>
              <a:gd name="connsiteX471" fmla="*/ 9545034 w 12219705"/>
              <a:gd name="connsiteY471" fmla="*/ 2049903 h 2494842"/>
              <a:gd name="connsiteX472" fmla="*/ 9503819 w 12219705"/>
              <a:gd name="connsiteY472" fmla="*/ 2031955 h 2494842"/>
              <a:gd name="connsiteX473" fmla="*/ 9493565 w 12219705"/>
              <a:gd name="connsiteY473" fmla="*/ 2011551 h 2494842"/>
              <a:gd name="connsiteX474" fmla="*/ 9505202 w 12219705"/>
              <a:gd name="connsiteY474" fmla="*/ 1989460 h 2494842"/>
              <a:gd name="connsiteX475" fmla="*/ 9532512 w 12219705"/>
              <a:gd name="connsiteY475" fmla="*/ 1980102 h 2494842"/>
              <a:gd name="connsiteX476" fmla="*/ 9575647 w 12219705"/>
              <a:gd name="connsiteY476" fmla="*/ 1995750 h 2494842"/>
              <a:gd name="connsiteX477" fmla="*/ 9601036 w 12219705"/>
              <a:gd name="connsiteY477" fmla="*/ 2032875 h 2494842"/>
              <a:gd name="connsiteX478" fmla="*/ 9605570 w 12219705"/>
              <a:gd name="connsiteY478" fmla="*/ 2038704 h 2494842"/>
              <a:gd name="connsiteX479" fmla="*/ 9609910 w 12219705"/>
              <a:gd name="connsiteY479" fmla="*/ 2032107 h 2494842"/>
              <a:gd name="connsiteX480" fmla="*/ 9609564 w 12219705"/>
              <a:gd name="connsiteY480" fmla="*/ 2029040 h 2494842"/>
              <a:gd name="connsiteX481" fmla="*/ 9607815 w 12219705"/>
              <a:gd name="connsiteY481" fmla="*/ 2015080 h 2494842"/>
              <a:gd name="connsiteX482" fmla="*/ 9605570 w 12219705"/>
              <a:gd name="connsiteY482" fmla="*/ 2000046 h 2494842"/>
              <a:gd name="connsiteX483" fmla="*/ 9605224 w 12219705"/>
              <a:gd name="connsiteY483" fmla="*/ 1994521 h 2494842"/>
              <a:gd name="connsiteX484" fmla="*/ 9605570 w 12219705"/>
              <a:gd name="connsiteY484" fmla="*/ 1982096 h 2494842"/>
              <a:gd name="connsiteX485" fmla="*/ 9601922 w 12219705"/>
              <a:gd name="connsiteY485" fmla="*/ 1977033 h 2494842"/>
              <a:gd name="connsiteX486" fmla="*/ 9599137 w 12219705"/>
              <a:gd name="connsiteY486" fmla="*/ 1977648 h 2494842"/>
              <a:gd name="connsiteX487" fmla="*/ 9592530 w 12219705"/>
              <a:gd name="connsiteY487" fmla="*/ 1980562 h 2494842"/>
              <a:gd name="connsiteX488" fmla="*/ 9587478 w 12219705"/>
              <a:gd name="connsiteY488" fmla="*/ 1981635 h 2494842"/>
              <a:gd name="connsiteX489" fmla="*/ 9576338 w 12219705"/>
              <a:gd name="connsiteY489" fmla="*/ 1978873 h 2494842"/>
              <a:gd name="connsiteX490" fmla="*/ 9564680 w 12219705"/>
              <a:gd name="connsiteY490" fmla="*/ 1974579 h 2494842"/>
              <a:gd name="connsiteX491" fmla="*/ 9532685 w 12219705"/>
              <a:gd name="connsiteY491" fmla="*/ 1969056 h 2494842"/>
              <a:gd name="connsiteX492" fmla="*/ 7244763 w 12219705"/>
              <a:gd name="connsiteY492" fmla="*/ 1371065 h 2494842"/>
              <a:gd name="connsiteX493" fmla="*/ 7488711 w 12219705"/>
              <a:gd name="connsiteY493" fmla="*/ 1371065 h 2494842"/>
              <a:gd name="connsiteX494" fmla="*/ 7488711 w 12219705"/>
              <a:gd name="connsiteY494" fmla="*/ 1546006 h 2494842"/>
              <a:gd name="connsiteX495" fmla="*/ 7404855 w 12219705"/>
              <a:gd name="connsiteY495" fmla="*/ 1546006 h 2494842"/>
              <a:gd name="connsiteX496" fmla="*/ 7404855 w 12219705"/>
              <a:gd name="connsiteY496" fmla="*/ 1438352 h 2494842"/>
              <a:gd name="connsiteX497" fmla="*/ 7328621 w 12219705"/>
              <a:gd name="connsiteY497" fmla="*/ 1438352 h 2494842"/>
              <a:gd name="connsiteX498" fmla="*/ 7328621 w 12219705"/>
              <a:gd name="connsiteY498" fmla="*/ 1922800 h 2494842"/>
              <a:gd name="connsiteX499" fmla="*/ 7450595 w 12219705"/>
              <a:gd name="connsiteY499" fmla="*/ 1922800 h 2494842"/>
              <a:gd name="connsiteX500" fmla="*/ 7450595 w 12219705"/>
              <a:gd name="connsiteY500" fmla="*/ 1990084 h 2494842"/>
              <a:gd name="connsiteX501" fmla="*/ 7244763 w 12219705"/>
              <a:gd name="connsiteY501" fmla="*/ 1990084 h 2494842"/>
              <a:gd name="connsiteX502" fmla="*/ 7244763 w 12219705"/>
              <a:gd name="connsiteY502" fmla="*/ 1371065 h 2494842"/>
              <a:gd name="connsiteX503" fmla="*/ 6932202 w 12219705"/>
              <a:gd name="connsiteY503" fmla="*/ 1371065 h 2494842"/>
              <a:gd name="connsiteX504" fmla="*/ 7168530 w 12219705"/>
              <a:gd name="connsiteY504" fmla="*/ 1371065 h 2494842"/>
              <a:gd name="connsiteX505" fmla="*/ 7168530 w 12219705"/>
              <a:gd name="connsiteY505" fmla="*/ 1680574 h 2494842"/>
              <a:gd name="connsiteX506" fmla="*/ 7168530 w 12219705"/>
              <a:gd name="connsiteY506" fmla="*/ 1990084 h 2494842"/>
              <a:gd name="connsiteX507" fmla="*/ 6962698 w 12219705"/>
              <a:gd name="connsiteY507" fmla="*/ 1990084 h 2494842"/>
              <a:gd name="connsiteX508" fmla="*/ 6962698 w 12219705"/>
              <a:gd name="connsiteY508" fmla="*/ 1922800 h 2494842"/>
              <a:gd name="connsiteX509" fmla="*/ 7084673 w 12219705"/>
              <a:gd name="connsiteY509" fmla="*/ 1922800 h 2494842"/>
              <a:gd name="connsiteX510" fmla="*/ 7084673 w 12219705"/>
              <a:gd name="connsiteY510" fmla="*/ 1445079 h 2494842"/>
              <a:gd name="connsiteX511" fmla="*/ 7008439 w 12219705"/>
              <a:gd name="connsiteY511" fmla="*/ 1445079 h 2494842"/>
              <a:gd name="connsiteX512" fmla="*/ 7008439 w 12219705"/>
              <a:gd name="connsiteY512" fmla="*/ 1546006 h 2494842"/>
              <a:gd name="connsiteX513" fmla="*/ 6932202 w 12219705"/>
              <a:gd name="connsiteY513" fmla="*/ 1546006 h 2494842"/>
              <a:gd name="connsiteX514" fmla="*/ 6932202 w 12219705"/>
              <a:gd name="connsiteY514" fmla="*/ 1371065 h 2494842"/>
              <a:gd name="connsiteX515" fmla="*/ 6772111 w 12219705"/>
              <a:gd name="connsiteY515" fmla="*/ 1229770 h 2494842"/>
              <a:gd name="connsiteX516" fmla="*/ 7641182 w 12219705"/>
              <a:gd name="connsiteY516" fmla="*/ 1229770 h 2494842"/>
              <a:gd name="connsiteX517" fmla="*/ 7641182 w 12219705"/>
              <a:gd name="connsiteY517" fmla="*/ 1546006 h 2494842"/>
              <a:gd name="connsiteX518" fmla="*/ 7557323 w 12219705"/>
              <a:gd name="connsiteY518" fmla="*/ 1546006 h 2494842"/>
              <a:gd name="connsiteX519" fmla="*/ 7557323 w 12219705"/>
              <a:gd name="connsiteY519" fmla="*/ 1303783 h 2494842"/>
              <a:gd name="connsiteX520" fmla="*/ 6855969 w 12219705"/>
              <a:gd name="connsiteY520" fmla="*/ 1303783 h 2494842"/>
              <a:gd name="connsiteX521" fmla="*/ 6855969 w 12219705"/>
              <a:gd name="connsiteY521" fmla="*/ 1546006 h 2494842"/>
              <a:gd name="connsiteX522" fmla="*/ 6772111 w 12219705"/>
              <a:gd name="connsiteY522" fmla="*/ 1546006 h 2494842"/>
              <a:gd name="connsiteX523" fmla="*/ 7873537 w 12219705"/>
              <a:gd name="connsiteY523" fmla="*/ 1216966 h 2494842"/>
              <a:gd name="connsiteX524" fmla="*/ 7853457 w 12219705"/>
              <a:gd name="connsiteY524" fmla="*/ 1222737 h 2494842"/>
              <a:gd name="connsiteX525" fmla="*/ 7848718 w 12219705"/>
              <a:gd name="connsiteY525" fmla="*/ 1246818 h 2494842"/>
              <a:gd name="connsiteX526" fmla="*/ 7841951 w 12219705"/>
              <a:gd name="connsiteY526" fmla="*/ 1294183 h 2494842"/>
              <a:gd name="connsiteX527" fmla="*/ 7836533 w 12219705"/>
              <a:gd name="connsiteY527" fmla="*/ 1324831 h 2494842"/>
              <a:gd name="connsiteX528" fmla="*/ 7844657 w 12219705"/>
              <a:gd name="connsiteY528" fmla="*/ 1335577 h 2494842"/>
              <a:gd name="connsiteX529" fmla="*/ 7856841 w 12219705"/>
              <a:gd name="connsiteY529" fmla="*/ 1320453 h 2494842"/>
              <a:gd name="connsiteX530" fmla="*/ 7882336 w 12219705"/>
              <a:gd name="connsiteY530" fmla="*/ 1271695 h 2494842"/>
              <a:gd name="connsiteX531" fmla="*/ 7935361 w 12219705"/>
              <a:gd name="connsiteY531" fmla="*/ 1258759 h 2494842"/>
              <a:gd name="connsiteX532" fmla="*/ 8054944 w 12219705"/>
              <a:gd name="connsiteY532" fmla="*/ 1258759 h 2494842"/>
              <a:gd name="connsiteX533" fmla="*/ 8076831 w 12219705"/>
              <a:gd name="connsiteY533" fmla="*/ 1262740 h 2494842"/>
              <a:gd name="connsiteX534" fmla="*/ 8081567 w 12219705"/>
              <a:gd name="connsiteY534" fmla="*/ 1281048 h 2494842"/>
              <a:gd name="connsiteX535" fmla="*/ 8082018 w 12219705"/>
              <a:gd name="connsiteY535" fmla="*/ 1291396 h 2494842"/>
              <a:gd name="connsiteX536" fmla="*/ 8082018 w 12219705"/>
              <a:gd name="connsiteY536" fmla="*/ 1685839 h 2494842"/>
              <a:gd name="connsiteX537" fmla="*/ 8069837 w 12219705"/>
              <a:gd name="connsiteY537" fmla="*/ 1732209 h 2494842"/>
              <a:gd name="connsiteX538" fmla="*/ 8022905 w 12219705"/>
              <a:gd name="connsiteY538" fmla="*/ 1749125 h 2494842"/>
              <a:gd name="connsiteX539" fmla="*/ 8008013 w 12219705"/>
              <a:gd name="connsiteY539" fmla="*/ 1757085 h 2494842"/>
              <a:gd name="connsiteX540" fmla="*/ 8021552 w 12219705"/>
              <a:gd name="connsiteY540" fmla="*/ 1765842 h 2494842"/>
              <a:gd name="connsiteX541" fmla="*/ 8051786 w 12219705"/>
              <a:gd name="connsiteY541" fmla="*/ 1763455 h 2494842"/>
              <a:gd name="connsiteX542" fmla="*/ 8083824 w 12219705"/>
              <a:gd name="connsiteY542" fmla="*/ 1762260 h 2494842"/>
              <a:gd name="connsiteX543" fmla="*/ 8119023 w 12219705"/>
              <a:gd name="connsiteY543" fmla="*/ 1761862 h 2494842"/>
              <a:gd name="connsiteX544" fmla="*/ 8151964 w 12219705"/>
              <a:gd name="connsiteY544" fmla="*/ 1762260 h 2494842"/>
              <a:gd name="connsiteX545" fmla="*/ 8192578 w 12219705"/>
              <a:gd name="connsiteY545" fmla="*/ 1763455 h 2494842"/>
              <a:gd name="connsiteX546" fmla="*/ 8214689 w 12219705"/>
              <a:gd name="connsiteY546" fmla="*/ 1765842 h 2494842"/>
              <a:gd name="connsiteX547" fmla="*/ 8227326 w 12219705"/>
              <a:gd name="connsiteY547" fmla="*/ 1757085 h 2494842"/>
              <a:gd name="connsiteX548" fmla="*/ 8211531 w 12219705"/>
              <a:gd name="connsiteY548" fmla="*/ 1747930 h 2494842"/>
              <a:gd name="connsiteX549" fmla="*/ 8152415 w 12219705"/>
              <a:gd name="connsiteY549" fmla="*/ 1692605 h 2494842"/>
              <a:gd name="connsiteX550" fmla="*/ 8151964 w 12219705"/>
              <a:gd name="connsiteY550" fmla="*/ 1677084 h 2494842"/>
              <a:gd name="connsiteX551" fmla="*/ 8151964 w 12219705"/>
              <a:gd name="connsiteY551" fmla="*/ 1287019 h 2494842"/>
              <a:gd name="connsiteX552" fmla="*/ 8157154 w 12219705"/>
              <a:gd name="connsiteY552" fmla="*/ 1263535 h 2494842"/>
              <a:gd name="connsiteX553" fmla="*/ 8182199 w 12219705"/>
              <a:gd name="connsiteY553" fmla="*/ 1258759 h 2494842"/>
              <a:gd name="connsiteX554" fmla="*/ 8309003 w 12219705"/>
              <a:gd name="connsiteY554" fmla="*/ 1258759 h 2494842"/>
              <a:gd name="connsiteX555" fmla="*/ 8359996 w 12219705"/>
              <a:gd name="connsiteY555" fmla="*/ 1267316 h 2494842"/>
              <a:gd name="connsiteX556" fmla="*/ 8378950 w 12219705"/>
              <a:gd name="connsiteY556" fmla="*/ 1304134 h 2494842"/>
              <a:gd name="connsiteX557" fmla="*/ 8389779 w 12219705"/>
              <a:gd name="connsiteY557" fmla="*/ 1316471 h 2494842"/>
              <a:gd name="connsiteX558" fmla="*/ 8399254 w 12219705"/>
              <a:gd name="connsiteY558" fmla="*/ 1303735 h 2494842"/>
              <a:gd name="connsiteX559" fmla="*/ 8396547 w 12219705"/>
              <a:gd name="connsiteY559" fmla="*/ 1284233 h 2494842"/>
              <a:gd name="connsiteX560" fmla="*/ 8394291 w 12219705"/>
              <a:gd name="connsiteY560" fmla="*/ 1250002 h 2494842"/>
              <a:gd name="connsiteX561" fmla="*/ 8389101 w 12219705"/>
              <a:gd name="connsiteY561" fmla="*/ 1221743 h 2494842"/>
              <a:gd name="connsiteX562" fmla="*/ 8359094 w 12219705"/>
              <a:gd name="connsiteY562" fmla="*/ 1216966 h 2494842"/>
              <a:gd name="connsiteX563" fmla="*/ 10101713 w 12219705"/>
              <a:gd name="connsiteY563" fmla="*/ 1213782 h 2494842"/>
              <a:gd name="connsiteX564" fmla="*/ 10086362 w 12219705"/>
              <a:gd name="connsiteY564" fmla="*/ 1222936 h 2494842"/>
              <a:gd name="connsiteX565" fmla="*/ 10097201 w 12219705"/>
              <a:gd name="connsiteY565" fmla="*/ 1230897 h 2494842"/>
              <a:gd name="connsiteX566" fmla="*/ 10117517 w 12219705"/>
              <a:gd name="connsiteY566" fmla="*/ 1234479 h 2494842"/>
              <a:gd name="connsiteX567" fmla="*/ 10166243 w 12219705"/>
              <a:gd name="connsiteY567" fmla="*/ 1296173 h 2494842"/>
              <a:gd name="connsiteX568" fmla="*/ 10166243 w 12219705"/>
              <a:gd name="connsiteY568" fmla="*/ 1652005 h 2494842"/>
              <a:gd name="connsiteX569" fmla="*/ 10165790 w 12219705"/>
              <a:gd name="connsiteY569" fmla="*/ 1670315 h 2494842"/>
              <a:gd name="connsiteX570" fmla="*/ 10155189 w 12219705"/>
              <a:gd name="connsiteY570" fmla="*/ 1724646 h 2494842"/>
              <a:gd name="connsiteX571" fmla="*/ 10113457 w 12219705"/>
              <a:gd name="connsiteY571" fmla="*/ 1749124 h 2494842"/>
              <a:gd name="connsiteX572" fmla="*/ 10101260 w 12219705"/>
              <a:gd name="connsiteY572" fmla="*/ 1758677 h 2494842"/>
              <a:gd name="connsiteX573" fmla="*/ 10112551 w 12219705"/>
              <a:gd name="connsiteY573" fmla="*/ 1765841 h 2494842"/>
              <a:gd name="connsiteX574" fmla="*/ 10137810 w 12219705"/>
              <a:gd name="connsiteY574" fmla="*/ 1763453 h 2494842"/>
              <a:gd name="connsiteX575" fmla="*/ 10230774 w 12219705"/>
              <a:gd name="connsiteY575" fmla="*/ 1758677 h 2494842"/>
              <a:gd name="connsiteX576" fmla="*/ 10321470 w 12219705"/>
              <a:gd name="connsiteY576" fmla="*/ 1761463 h 2494842"/>
              <a:gd name="connsiteX577" fmla="*/ 10370220 w 12219705"/>
              <a:gd name="connsiteY577" fmla="*/ 1764647 h 2494842"/>
              <a:gd name="connsiteX578" fmla="*/ 10403617 w 12219705"/>
              <a:gd name="connsiteY578" fmla="*/ 1765841 h 2494842"/>
              <a:gd name="connsiteX579" fmla="*/ 10529505 w 12219705"/>
              <a:gd name="connsiteY579" fmla="*/ 1722457 h 2494842"/>
              <a:gd name="connsiteX580" fmla="*/ 10558845 w 12219705"/>
              <a:gd name="connsiteY580" fmla="*/ 1664743 h 2494842"/>
              <a:gd name="connsiteX581" fmla="*/ 10552066 w 12219705"/>
              <a:gd name="connsiteY581" fmla="*/ 1656783 h 2494842"/>
              <a:gd name="connsiteX582" fmla="*/ 10539436 w 12219705"/>
              <a:gd name="connsiteY582" fmla="*/ 1667529 h 2494842"/>
              <a:gd name="connsiteX583" fmla="*/ 10460246 w 12219705"/>
              <a:gd name="connsiteY583" fmla="*/ 1714297 h 2494842"/>
              <a:gd name="connsiteX584" fmla="*/ 10313807 w 12219705"/>
              <a:gd name="connsiteY584" fmla="*/ 1732008 h 2494842"/>
              <a:gd name="connsiteX585" fmla="*/ 10246124 w 12219705"/>
              <a:gd name="connsiteY585" fmla="*/ 1723253 h 2494842"/>
              <a:gd name="connsiteX586" fmla="*/ 10235740 w 12219705"/>
              <a:gd name="connsiteY586" fmla="*/ 1666733 h 2494842"/>
              <a:gd name="connsiteX587" fmla="*/ 10235287 w 12219705"/>
              <a:gd name="connsiteY587" fmla="*/ 1652801 h 2494842"/>
              <a:gd name="connsiteX588" fmla="*/ 10235287 w 12219705"/>
              <a:gd name="connsiteY588" fmla="*/ 1306920 h 2494842"/>
              <a:gd name="connsiteX589" fmla="*/ 10275896 w 12219705"/>
              <a:gd name="connsiteY589" fmla="*/ 1235673 h 2494842"/>
              <a:gd name="connsiteX590" fmla="*/ 10291700 w 12219705"/>
              <a:gd name="connsiteY590" fmla="*/ 1232489 h 2494842"/>
              <a:gd name="connsiteX591" fmla="*/ 10304781 w 12219705"/>
              <a:gd name="connsiteY591" fmla="*/ 1220946 h 2494842"/>
              <a:gd name="connsiteX592" fmla="*/ 10293944 w 12219705"/>
              <a:gd name="connsiteY592" fmla="*/ 1214976 h 2494842"/>
              <a:gd name="connsiteX593" fmla="*/ 10274557 w 12219705"/>
              <a:gd name="connsiteY593" fmla="*/ 1215772 h 2494842"/>
              <a:gd name="connsiteX594" fmla="*/ 10199188 w 12219705"/>
              <a:gd name="connsiteY594" fmla="*/ 1217762 h 2494842"/>
              <a:gd name="connsiteX595" fmla="*/ 10130145 w 12219705"/>
              <a:gd name="connsiteY595" fmla="*/ 1215373 h 2494842"/>
              <a:gd name="connsiteX596" fmla="*/ 10101713 w 12219705"/>
              <a:gd name="connsiteY596" fmla="*/ 1213782 h 2494842"/>
              <a:gd name="connsiteX597" fmla="*/ 9881438 w 12219705"/>
              <a:gd name="connsiteY597" fmla="*/ 1211393 h 2494842"/>
              <a:gd name="connsiteX598" fmla="*/ 9834956 w 12219705"/>
              <a:gd name="connsiteY598" fmla="*/ 1213384 h 2494842"/>
              <a:gd name="connsiteX599" fmla="*/ 9751039 w 12219705"/>
              <a:gd name="connsiteY599" fmla="*/ 1217762 h 2494842"/>
              <a:gd name="connsiteX600" fmla="*/ 9704104 w 12219705"/>
              <a:gd name="connsiteY600" fmla="*/ 1214179 h 2494842"/>
              <a:gd name="connsiteX601" fmla="*/ 9681089 w 12219705"/>
              <a:gd name="connsiteY601" fmla="*/ 1212190 h 2494842"/>
              <a:gd name="connsiteX602" fmla="*/ 9663494 w 12219705"/>
              <a:gd name="connsiteY602" fmla="*/ 1221344 h 2494842"/>
              <a:gd name="connsiteX603" fmla="*/ 9675217 w 12219705"/>
              <a:gd name="connsiteY603" fmla="*/ 1229305 h 2494842"/>
              <a:gd name="connsiteX604" fmla="*/ 9731630 w 12219705"/>
              <a:gd name="connsiteY604" fmla="*/ 1255773 h 2494842"/>
              <a:gd name="connsiteX605" fmla="*/ 9742899 w 12219705"/>
              <a:gd name="connsiteY605" fmla="*/ 1361448 h 2494842"/>
              <a:gd name="connsiteX606" fmla="*/ 9742899 w 12219705"/>
              <a:gd name="connsiteY606" fmla="*/ 1603049 h 2494842"/>
              <a:gd name="connsiteX607" fmla="*/ 9730053 w 12219705"/>
              <a:gd name="connsiteY607" fmla="*/ 1712106 h 2494842"/>
              <a:gd name="connsiteX608" fmla="*/ 9681996 w 12219705"/>
              <a:gd name="connsiteY608" fmla="*/ 1747134 h 2494842"/>
              <a:gd name="connsiteX609" fmla="*/ 9667100 w 12219705"/>
              <a:gd name="connsiteY609" fmla="*/ 1756687 h 2494842"/>
              <a:gd name="connsiteX610" fmla="*/ 9678822 w 12219705"/>
              <a:gd name="connsiteY610" fmla="*/ 1764646 h 2494842"/>
              <a:gd name="connsiteX611" fmla="*/ 9704558 w 12219705"/>
              <a:gd name="connsiteY611" fmla="*/ 1762656 h 2494842"/>
              <a:gd name="connsiteX612" fmla="*/ 9744714 w 12219705"/>
              <a:gd name="connsiteY612" fmla="*/ 1761065 h 2494842"/>
              <a:gd name="connsiteX613" fmla="*/ 9779903 w 12219705"/>
              <a:gd name="connsiteY613" fmla="*/ 1760667 h 2494842"/>
              <a:gd name="connsiteX614" fmla="*/ 9811942 w 12219705"/>
              <a:gd name="connsiteY614" fmla="*/ 1761463 h 2494842"/>
              <a:gd name="connsiteX615" fmla="*/ 9858877 w 12219705"/>
              <a:gd name="connsiteY615" fmla="*/ 1762259 h 2494842"/>
              <a:gd name="connsiteX616" fmla="*/ 9889123 w 12219705"/>
              <a:gd name="connsiteY616" fmla="*/ 1763850 h 2494842"/>
              <a:gd name="connsiteX617" fmla="*/ 9904906 w 12219705"/>
              <a:gd name="connsiteY617" fmla="*/ 1753503 h 2494842"/>
              <a:gd name="connsiteX618" fmla="*/ 9890916 w 12219705"/>
              <a:gd name="connsiteY618" fmla="*/ 1746338 h 2494842"/>
              <a:gd name="connsiteX619" fmla="*/ 9853458 w 12219705"/>
              <a:gd name="connsiteY619" fmla="*/ 1740368 h 2494842"/>
              <a:gd name="connsiteX620" fmla="*/ 9812849 w 12219705"/>
              <a:gd name="connsiteY620" fmla="*/ 1684245 h 2494842"/>
              <a:gd name="connsiteX621" fmla="*/ 9811510 w 12219705"/>
              <a:gd name="connsiteY621" fmla="*/ 1650812 h 2494842"/>
              <a:gd name="connsiteX622" fmla="*/ 9811942 w 12219705"/>
              <a:gd name="connsiteY622" fmla="*/ 1612203 h 2494842"/>
              <a:gd name="connsiteX623" fmla="*/ 9811942 w 12219705"/>
              <a:gd name="connsiteY623" fmla="*/ 1280252 h 2494842"/>
              <a:gd name="connsiteX624" fmla="*/ 9812396 w 12219705"/>
              <a:gd name="connsiteY624" fmla="*/ 1268709 h 2494842"/>
              <a:gd name="connsiteX625" fmla="*/ 9819174 w 12219705"/>
              <a:gd name="connsiteY625" fmla="*/ 1246021 h 2494842"/>
              <a:gd name="connsiteX626" fmla="*/ 9843981 w 12219705"/>
              <a:gd name="connsiteY626" fmla="*/ 1240051 h 2494842"/>
              <a:gd name="connsiteX627" fmla="*/ 9974401 w 12219705"/>
              <a:gd name="connsiteY627" fmla="*/ 1279456 h 2494842"/>
              <a:gd name="connsiteX628" fmla="*/ 10025849 w 12219705"/>
              <a:gd name="connsiteY628" fmla="*/ 1378962 h 2494842"/>
              <a:gd name="connsiteX629" fmla="*/ 9986815 w 12219705"/>
              <a:gd name="connsiteY629" fmla="*/ 1462547 h 2494842"/>
              <a:gd name="connsiteX630" fmla="*/ 9882799 w 12219705"/>
              <a:gd name="connsiteY630" fmla="*/ 1493990 h 2494842"/>
              <a:gd name="connsiteX631" fmla="*/ 9849399 w 12219705"/>
              <a:gd name="connsiteY631" fmla="*/ 1491204 h 2494842"/>
              <a:gd name="connsiteX632" fmla="*/ 9840375 w 12219705"/>
              <a:gd name="connsiteY632" fmla="*/ 1490010 h 2494842"/>
              <a:gd name="connsiteX633" fmla="*/ 9831804 w 12219705"/>
              <a:gd name="connsiteY633" fmla="*/ 1494785 h 2494842"/>
              <a:gd name="connsiteX634" fmla="*/ 9854602 w 12219705"/>
              <a:gd name="connsiteY634" fmla="*/ 1506727 h 2494842"/>
              <a:gd name="connsiteX635" fmla="*/ 9906719 w 12219705"/>
              <a:gd name="connsiteY635" fmla="*/ 1512299 h 2494842"/>
              <a:gd name="connsiteX636" fmla="*/ 10021336 w 12219705"/>
              <a:gd name="connsiteY636" fmla="*/ 1478866 h 2494842"/>
              <a:gd name="connsiteX637" fmla="*/ 10093531 w 12219705"/>
              <a:gd name="connsiteY637" fmla="*/ 1355875 h 2494842"/>
              <a:gd name="connsiteX638" fmla="*/ 10034657 w 12219705"/>
              <a:gd name="connsiteY638" fmla="*/ 1251395 h 2494842"/>
              <a:gd name="connsiteX639" fmla="*/ 9881438 w 12219705"/>
              <a:gd name="connsiteY639" fmla="*/ 1211393 h 2494842"/>
              <a:gd name="connsiteX640" fmla="*/ 9596891 w 12219705"/>
              <a:gd name="connsiteY640" fmla="*/ 1210996 h 2494842"/>
              <a:gd name="connsiteX641" fmla="*/ 9583809 w 12219705"/>
              <a:gd name="connsiteY641" fmla="*/ 1211791 h 2494842"/>
              <a:gd name="connsiteX642" fmla="*/ 9538233 w 12219705"/>
              <a:gd name="connsiteY642" fmla="*/ 1213384 h 2494842"/>
              <a:gd name="connsiteX643" fmla="*/ 9523338 w 12219705"/>
              <a:gd name="connsiteY643" fmla="*/ 1212986 h 2494842"/>
              <a:gd name="connsiteX644" fmla="*/ 9503497 w 12219705"/>
              <a:gd name="connsiteY644" fmla="*/ 1211394 h 2494842"/>
              <a:gd name="connsiteX645" fmla="*/ 9491537 w 12219705"/>
              <a:gd name="connsiteY645" fmla="*/ 1214379 h 2494842"/>
              <a:gd name="connsiteX646" fmla="*/ 9481368 w 12219705"/>
              <a:gd name="connsiteY646" fmla="*/ 1230101 h 2494842"/>
              <a:gd name="connsiteX647" fmla="*/ 9269297 w 12219705"/>
              <a:gd name="connsiteY647" fmla="*/ 1630514 h 2494842"/>
              <a:gd name="connsiteX648" fmla="*/ 9265215 w 12219705"/>
              <a:gd name="connsiteY648" fmla="*/ 1638476 h 2494842"/>
              <a:gd name="connsiteX649" fmla="*/ 9259818 w 12219705"/>
              <a:gd name="connsiteY649" fmla="*/ 1649221 h 2494842"/>
              <a:gd name="connsiteX650" fmla="*/ 9253040 w 12219705"/>
              <a:gd name="connsiteY650" fmla="*/ 1656785 h 2494842"/>
              <a:gd name="connsiteX651" fmla="*/ 9245829 w 12219705"/>
              <a:gd name="connsiteY651" fmla="*/ 1646435 h 2494842"/>
              <a:gd name="connsiteX652" fmla="*/ 9222814 w 12219705"/>
              <a:gd name="connsiteY652" fmla="*/ 1605439 h 2494842"/>
              <a:gd name="connsiteX653" fmla="*/ 9034621 w 12219705"/>
              <a:gd name="connsiteY653" fmla="*/ 1247614 h 2494842"/>
              <a:gd name="connsiteX654" fmla="*/ 9029655 w 12219705"/>
              <a:gd name="connsiteY654" fmla="*/ 1238459 h 2494842"/>
              <a:gd name="connsiteX655" fmla="*/ 8997185 w 12219705"/>
              <a:gd name="connsiteY655" fmla="*/ 1213384 h 2494842"/>
              <a:gd name="connsiteX656" fmla="*/ 8980475 w 12219705"/>
              <a:gd name="connsiteY656" fmla="*/ 1214577 h 2494842"/>
              <a:gd name="connsiteX657" fmla="*/ 8933539 w 12219705"/>
              <a:gd name="connsiteY657" fmla="*/ 1215373 h 2494842"/>
              <a:gd name="connsiteX658" fmla="*/ 8902861 w 12219705"/>
              <a:gd name="connsiteY658" fmla="*/ 1214577 h 2494842"/>
              <a:gd name="connsiteX659" fmla="*/ 8887964 w 12219705"/>
              <a:gd name="connsiteY659" fmla="*/ 1213782 h 2494842"/>
              <a:gd name="connsiteX660" fmla="*/ 8876695 w 12219705"/>
              <a:gd name="connsiteY660" fmla="*/ 1222538 h 2494842"/>
              <a:gd name="connsiteX661" fmla="*/ 8890231 w 12219705"/>
              <a:gd name="connsiteY661" fmla="*/ 1232490 h 2494842"/>
              <a:gd name="connsiteX662" fmla="*/ 8961087 w 12219705"/>
              <a:gd name="connsiteY662" fmla="*/ 1274481 h 2494842"/>
              <a:gd name="connsiteX663" fmla="*/ 8982288 w 12219705"/>
              <a:gd name="connsiteY663" fmla="*/ 1379361 h 2494842"/>
              <a:gd name="connsiteX664" fmla="*/ 8975510 w 12219705"/>
              <a:gd name="connsiteY664" fmla="*/ 1537776 h 2494842"/>
              <a:gd name="connsiteX665" fmla="*/ 8969205 w 12219705"/>
              <a:gd name="connsiteY665" fmla="*/ 1653201 h 2494842"/>
              <a:gd name="connsiteX666" fmla="*/ 8953403 w 12219705"/>
              <a:gd name="connsiteY666" fmla="*/ 1722458 h 2494842"/>
              <a:gd name="connsiteX667" fmla="*/ 8907374 w 12219705"/>
              <a:gd name="connsiteY667" fmla="*/ 1749523 h 2494842"/>
              <a:gd name="connsiteX668" fmla="*/ 8896558 w 12219705"/>
              <a:gd name="connsiteY668" fmla="*/ 1758281 h 2494842"/>
              <a:gd name="connsiteX669" fmla="*/ 8910072 w 12219705"/>
              <a:gd name="connsiteY669" fmla="*/ 1767037 h 2494842"/>
              <a:gd name="connsiteX670" fmla="*/ 8924062 w 12219705"/>
              <a:gd name="connsiteY670" fmla="*/ 1765843 h 2494842"/>
              <a:gd name="connsiteX671" fmla="*/ 8987253 w 12219705"/>
              <a:gd name="connsiteY671" fmla="*/ 1762261 h 2494842"/>
              <a:gd name="connsiteX672" fmla="*/ 9065320 w 12219705"/>
              <a:gd name="connsiteY672" fmla="*/ 1766241 h 2494842"/>
              <a:gd name="connsiteX673" fmla="*/ 9082009 w 12219705"/>
              <a:gd name="connsiteY673" fmla="*/ 1767037 h 2494842"/>
              <a:gd name="connsiteX674" fmla="*/ 9095092 w 12219705"/>
              <a:gd name="connsiteY674" fmla="*/ 1757883 h 2494842"/>
              <a:gd name="connsiteX675" fmla="*/ 9067566 w 12219705"/>
              <a:gd name="connsiteY675" fmla="*/ 1745942 h 2494842"/>
              <a:gd name="connsiteX676" fmla="*/ 9011628 w 12219705"/>
              <a:gd name="connsiteY676" fmla="*/ 1668326 h 2494842"/>
              <a:gd name="connsiteX677" fmla="*/ 9012967 w 12219705"/>
              <a:gd name="connsiteY677" fmla="*/ 1571208 h 2494842"/>
              <a:gd name="connsiteX678" fmla="*/ 9023351 w 12219705"/>
              <a:gd name="connsiteY678" fmla="*/ 1374185 h 2494842"/>
              <a:gd name="connsiteX679" fmla="*/ 9192568 w 12219705"/>
              <a:gd name="connsiteY679" fmla="*/ 1697383 h 2494842"/>
              <a:gd name="connsiteX680" fmla="*/ 9201592 w 12219705"/>
              <a:gd name="connsiteY680" fmla="*/ 1714101 h 2494842"/>
              <a:gd name="connsiteX681" fmla="*/ 9214243 w 12219705"/>
              <a:gd name="connsiteY681" fmla="*/ 1735991 h 2494842"/>
              <a:gd name="connsiteX682" fmla="*/ 9234991 w 12219705"/>
              <a:gd name="connsiteY682" fmla="*/ 1755496 h 2494842"/>
              <a:gd name="connsiteX683" fmla="*/ 9254399 w 12219705"/>
              <a:gd name="connsiteY683" fmla="*/ 1736787 h 2494842"/>
              <a:gd name="connsiteX684" fmla="*/ 9262516 w 12219705"/>
              <a:gd name="connsiteY684" fmla="*/ 1721662 h 2494842"/>
              <a:gd name="connsiteX685" fmla="*/ 9286892 w 12219705"/>
              <a:gd name="connsiteY685" fmla="*/ 1675890 h 2494842"/>
              <a:gd name="connsiteX686" fmla="*/ 9324781 w 12219705"/>
              <a:gd name="connsiteY686" fmla="*/ 1601061 h 2494842"/>
              <a:gd name="connsiteX687" fmla="*/ 9370830 w 12219705"/>
              <a:gd name="connsiteY687" fmla="*/ 1517476 h 2494842"/>
              <a:gd name="connsiteX688" fmla="*/ 9410986 w 12219705"/>
              <a:gd name="connsiteY688" fmla="*/ 1441452 h 2494842"/>
              <a:gd name="connsiteX689" fmla="*/ 9461981 w 12219705"/>
              <a:gd name="connsiteY689" fmla="*/ 1359062 h 2494842"/>
              <a:gd name="connsiteX690" fmla="*/ 9473703 w 12219705"/>
              <a:gd name="connsiteY690" fmla="*/ 1611807 h 2494842"/>
              <a:gd name="connsiteX691" fmla="*/ 9475516 w 12219705"/>
              <a:gd name="connsiteY691" fmla="*/ 1676686 h 2494842"/>
              <a:gd name="connsiteX692" fmla="*/ 9466493 w 12219705"/>
              <a:gd name="connsiteY692" fmla="*/ 1726835 h 2494842"/>
              <a:gd name="connsiteX693" fmla="*/ 9430828 w 12219705"/>
              <a:gd name="connsiteY693" fmla="*/ 1747534 h 2494842"/>
              <a:gd name="connsiteX694" fmla="*/ 9419557 w 12219705"/>
              <a:gd name="connsiteY694" fmla="*/ 1756689 h 2494842"/>
              <a:gd name="connsiteX695" fmla="*/ 9432640 w 12219705"/>
              <a:gd name="connsiteY695" fmla="*/ 1763852 h 2494842"/>
              <a:gd name="connsiteX696" fmla="*/ 9486786 w 12219705"/>
              <a:gd name="connsiteY696" fmla="*/ 1761863 h 2494842"/>
              <a:gd name="connsiteX697" fmla="*/ 9531023 w 12219705"/>
              <a:gd name="connsiteY697" fmla="*/ 1760271 h 2494842"/>
              <a:gd name="connsiteX698" fmla="*/ 9568912 w 12219705"/>
              <a:gd name="connsiteY698" fmla="*/ 1761863 h 2494842"/>
              <a:gd name="connsiteX699" fmla="*/ 9604124 w 12219705"/>
              <a:gd name="connsiteY699" fmla="*/ 1765046 h 2494842"/>
              <a:gd name="connsiteX700" fmla="*/ 9615394 w 12219705"/>
              <a:gd name="connsiteY700" fmla="*/ 1765444 h 2494842"/>
              <a:gd name="connsiteX701" fmla="*/ 9632104 w 12219705"/>
              <a:gd name="connsiteY701" fmla="*/ 1757485 h 2494842"/>
              <a:gd name="connsiteX702" fmla="*/ 9608183 w 12219705"/>
              <a:gd name="connsiteY702" fmla="*/ 1746737 h 2494842"/>
              <a:gd name="connsiteX703" fmla="*/ 9562155 w 12219705"/>
              <a:gd name="connsiteY703" fmla="*/ 1729223 h 2494842"/>
              <a:gd name="connsiteX704" fmla="*/ 9549525 w 12219705"/>
              <a:gd name="connsiteY704" fmla="*/ 1685840 h 2494842"/>
              <a:gd name="connsiteX705" fmla="*/ 9547258 w 12219705"/>
              <a:gd name="connsiteY705" fmla="*/ 1635690 h 2494842"/>
              <a:gd name="connsiteX706" fmla="*/ 9538686 w 12219705"/>
              <a:gd name="connsiteY706" fmla="*/ 1419562 h 2494842"/>
              <a:gd name="connsiteX707" fmla="*/ 9535988 w 12219705"/>
              <a:gd name="connsiteY707" fmla="*/ 1323637 h 2494842"/>
              <a:gd name="connsiteX708" fmla="*/ 9545228 w 12219705"/>
              <a:gd name="connsiteY708" fmla="*/ 1257764 h 2494842"/>
              <a:gd name="connsiteX709" fmla="*/ 9577504 w 12219705"/>
              <a:gd name="connsiteY709" fmla="*/ 1232887 h 2494842"/>
              <a:gd name="connsiteX710" fmla="*/ 9596891 w 12219705"/>
              <a:gd name="connsiteY710" fmla="*/ 1228509 h 2494842"/>
              <a:gd name="connsiteX711" fmla="*/ 9605916 w 12219705"/>
              <a:gd name="connsiteY711" fmla="*/ 1218956 h 2494842"/>
              <a:gd name="connsiteX712" fmla="*/ 9596891 w 12219705"/>
              <a:gd name="connsiteY712" fmla="*/ 1210996 h 2494842"/>
              <a:gd name="connsiteX713" fmla="*/ 10542199 w 12219705"/>
              <a:gd name="connsiteY713" fmla="*/ 1210598 h 2494842"/>
              <a:gd name="connsiteX714" fmla="*/ 10521883 w 12219705"/>
              <a:gd name="connsiteY714" fmla="*/ 1221743 h 2494842"/>
              <a:gd name="connsiteX715" fmla="*/ 10534987 w 12219705"/>
              <a:gd name="connsiteY715" fmla="*/ 1229305 h 2494842"/>
              <a:gd name="connsiteX716" fmla="*/ 10590257 w 12219705"/>
              <a:gd name="connsiteY716" fmla="*/ 1249007 h 2494842"/>
              <a:gd name="connsiteX717" fmla="*/ 10604462 w 12219705"/>
              <a:gd name="connsiteY717" fmla="*/ 1325626 h 2494842"/>
              <a:gd name="connsiteX718" fmla="*/ 10604462 w 12219705"/>
              <a:gd name="connsiteY718" fmla="*/ 1661958 h 2494842"/>
              <a:gd name="connsiteX719" fmla="*/ 10604031 w 12219705"/>
              <a:gd name="connsiteY719" fmla="*/ 1687830 h 2494842"/>
              <a:gd name="connsiteX720" fmla="*/ 10571539 w 12219705"/>
              <a:gd name="connsiteY720" fmla="*/ 1743554 h 2494842"/>
              <a:gd name="connsiteX721" fmla="*/ 10554374 w 12219705"/>
              <a:gd name="connsiteY721" fmla="*/ 1747931 h 2494842"/>
              <a:gd name="connsiteX722" fmla="*/ 10542652 w 12219705"/>
              <a:gd name="connsiteY722" fmla="*/ 1757485 h 2494842"/>
              <a:gd name="connsiteX723" fmla="*/ 10557094 w 12219705"/>
              <a:gd name="connsiteY723" fmla="*/ 1766242 h 2494842"/>
              <a:gd name="connsiteX724" fmla="*/ 10580563 w 12219705"/>
              <a:gd name="connsiteY724" fmla="*/ 1763456 h 2494842"/>
              <a:gd name="connsiteX725" fmla="*/ 10692006 w 12219705"/>
              <a:gd name="connsiteY725" fmla="*/ 1758679 h 2494842"/>
              <a:gd name="connsiteX726" fmla="*/ 10834604 w 12219705"/>
              <a:gd name="connsiteY726" fmla="*/ 1765843 h 2494842"/>
              <a:gd name="connsiteX727" fmla="*/ 10869816 w 12219705"/>
              <a:gd name="connsiteY727" fmla="*/ 1767435 h 2494842"/>
              <a:gd name="connsiteX728" fmla="*/ 10969991 w 12219705"/>
              <a:gd name="connsiteY728" fmla="*/ 1724448 h 2494842"/>
              <a:gd name="connsiteX729" fmla="*/ 11002936 w 12219705"/>
              <a:gd name="connsiteY729" fmla="*/ 1662754 h 2494842"/>
              <a:gd name="connsiteX730" fmla="*/ 10994818 w 12219705"/>
              <a:gd name="connsiteY730" fmla="*/ 1652405 h 2494842"/>
              <a:gd name="connsiteX731" fmla="*/ 10984887 w 12219705"/>
              <a:gd name="connsiteY731" fmla="*/ 1659571 h 2494842"/>
              <a:gd name="connsiteX732" fmla="*/ 10756991 w 12219705"/>
              <a:gd name="connsiteY732" fmla="*/ 1730021 h 2494842"/>
              <a:gd name="connsiteX733" fmla="*/ 10687279 w 12219705"/>
              <a:gd name="connsiteY733" fmla="*/ 1721662 h 2494842"/>
              <a:gd name="connsiteX734" fmla="*/ 10673505 w 12219705"/>
              <a:gd name="connsiteY734" fmla="*/ 1679472 h 2494842"/>
              <a:gd name="connsiteX735" fmla="*/ 10673505 w 12219705"/>
              <a:gd name="connsiteY735" fmla="*/ 1532997 h 2494842"/>
              <a:gd name="connsiteX736" fmla="*/ 10673072 w 12219705"/>
              <a:gd name="connsiteY736" fmla="*/ 1519864 h 2494842"/>
              <a:gd name="connsiteX737" fmla="*/ 10680499 w 12219705"/>
              <a:gd name="connsiteY737" fmla="*/ 1503942 h 2494842"/>
              <a:gd name="connsiteX738" fmla="*/ 10710055 w 12219705"/>
              <a:gd name="connsiteY738" fmla="*/ 1499963 h 2494842"/>
              <a:gd name="connsiteX739" fmla="*/ 10809797 w 12219705"/>
              <a:gd name="connsiteY739" fmla="*/ 1499963 h 2494842"/>
              <a:gd name="connsiteX740" fmla="*/ 10864851 w 12219705"/>
              <a:gd name="connsiteY740" fmla="*/ 1509515 h 2494842"/>
              <a:gd name="connsiteX741" fmla="*/ 10886505 w 12219705"/>
              <a:gd name="connsiteY741" fmla="*/ 1545736 h 2494842"/>
              <a:gd name="connsiteX742" fmla="*/ 10889225 w 12219705"/>
              <a:gd name="connsiteY742" fmla="*/ 1556880 h 2494842"/>
              <a:gd name="connsiteX743" fmla="*/ 10900495 w 12219705"/>
              <a:gd name="connsiteY743" fmla="*/ 1565637 h 2494842"/>
              <a:gd name="connsiteX744" fmla="*/ 10909065 w 12219705"/>
              <a:gd name="connsiteY744" fmla="*/ 1555687 h 2494842"/>
              <a:gd name="connsiteX745" fmla="*/ 10908159 w 12219705"/>
              <a:gd name="connsiteY745" fmla="*/ 1544144 h 2494842"/>
              <a:gd name="connsiteX746" fmla="*/ 10905460 w 12219705"/>
              <a:gd name="connsiteY746" fmla="*/ 1495981 h 2494842"/>
              <a:gd name="connsiteX747" fmla="*/ 10909065 w 12219705"/>
              <a:gd name="connsiteY747" fmla="*/ 1425531 h 2494842"/>
              <a:gd name="connsiteX748" fmla="*/ 10909518 w 12219705"/>
              <a:gd name="connsiteY748" fmla="*/ 1416775 h 2494842"/>
              <a:gd name="connsiteX749" fmla="*/ 10900948 w 12219705"/>
              <a:gd name="connsiteY749" fmla="*/ 1406028 h 2494842"/>
              <a:gd name="connsiteX750" fmla="*/ 10889656 w 12219705"/>
              <a:gd name="connsiteY750" fmla="*/ 1415580 h 2494842"/>
              <a:gd name="connsiteX751" fmla="*/ 10876574 w 12219705"/>
              <a:gd name="connsiteY751" fmla="*/ 1449015 h 2494842"/>
              <a:gd name="connsiteX752" fmla="*/ 10844988 w 12219705"/>
              <a:gd name="connsiteY752" fmla="*/ 1460559 h 2494842"/>
              <a:gd name="connsiteX753" fmla="*/ 10770073 w 12219705"/>
              <a:gd name="connsiteY753" fmla="*/ 1465334 h 2494842"/>
              <a:gd name="connsiteX754" fmla="*/ 10700600 w 12219705"/>
              <a:gd name="connsiteY754" fmla="*/ 1465334 h 2494842"/>
              <a:gd name="connsiteX755" fmla="*/ 10677347 w 12219705"/>
              <a:gd name="connsiteY755" fmla="*/ 1461552 h 2494842"/>
              <a:gd name="connsiteX756" fmla="*/ 10673505 w 12219705"/>
              <a:gd name="connsiteY756" fmla="*/ 1439464 h 2494842"/>
              <a:gd name="connsiteX757" fmla="*/ 10673505 w 12219705"/>
              <a:gd name="connsiteY757" fmla="*/ 1279457 h 2494842"/>
              <a:gd name="connsiteX758" fmla="*/ 10681645 w 12219705"/>
              <a:gd name="connsiteY758" fmla="*/ 1252192 h 2494842"/>
              <a:gd name="connsiteX759" fmla="*/ 10717742 w 12219705"/>
              <a:gd name="connsiteY759" fmla="*/ 1246022 h 2494842"/>
              <a:gd name="connsiteX760" fmla="*/ 10788575 w 12219705"/>
              <a:gd name="connsiteY760" fmla="*/ 1246022 h 2494842"/>
              <a:gd name="connsiteX761" fmla="*/ 10884712 w 12219705"/>
              <a:gd name="connsiteY761" fmla="*/ 1251993 h 2494842"/>
              <a:gd name="connsiteX762" fmla="*/ 10919450 w 12219705"/>
              <a:gd name="connsiteY762" fmla="*/ 1275875 h 2494842"/>
              <a:gd name="connsiteX763" fmla="*/ 10924869 w 12219705"/>
              <a:gd name="connsiteY763" fmla="*/ 1300154 h 2494842"/>
              <a:gd name="connsiteX764" fmla="*/ 10924869 w 12219705"/>
              <a:gd name="connsiteY764" fmla="*/ 1310502 h 2494842"/>
              <a:gd name="connsiteX765" fmla="*/ 10933440 w 12219705"/>
              <a:gd name="connsiteY765" fmla="*/ 1322443 h 2494842"/>
              <a:gd name="connsiteX766" fmla="*/ 10943371 w 12219705"/>
              <a:gd name="connsiteY766" fmla="*/ 1316273 h 2494842"/>
              <a:gd name="connsiteX767" fmla="*/ 10947883 w 12219705"/>
              <a:gd name="connsiteY767" fmla="*/ 1287417 h 2494842"/>
              <a:gd name="connsiteX768" fmla="*/ 10949675 w 12219705"/>
              <a:gd name="connsiteY768" fmla="*/ 1263933 h 2494842"/>
              <a:gd name="connsiteX769" fmla="*/ 10953303 w 12219705"/>
              <a:gd name="connsiteY769" fmla="*/ 1232092 h 2494842"/>
              <a:gd name="connsiteX770" fmla="*/ 10954641 w 12219705"/>
              <a:gd name="connsiteY770" fmla="*/ 1222937 h 2494842"/>
              <a:gd name="connsiteX771" fmla="*/ 10939765 w 12219705"/>
              <a:gd name="connsiteY771" fmla="*/ 1211394 h 2494842"/>
              <a:gd name="connsiteX772" fmla="*/ 10921717 w 12219705"/>
              <a:gd name="connsiteY772" fmla="*/ 1212985 h 2494842"/>
              <a:gd name="connsiteX773" fmla="*/ 10889225 w 12219705"/>
              <a:gd name="connsiteY773" fmla="*/ 1214578 h 2494842"/>
              <a:gd name="connsiteX774" fmla="*/ 10825148 w 12219705"/>
              <a:gd name="connsiteY774" fmla="*/ 1217364 h 2494842"/>
              <a:gd name="connsiteX775" fmla="*/ 10727672 w 12219705"/>
              <a:gd name="connsiteY775" fmla="*/ 1218957 h 2494842"/>
              <a:gd name="connsiteX776" fmla="*/ 10572423 w 12219705"/>
              <a:gd name="connsiteY776" fmla="*/ 1212589 h 2494842"/>
              <a:gd name="connsiteX777" fmla="*/ 10542199 w 12219705"/>
              <a:gd name="connsiteY777" fmla="*/ 1210598 h 2494842"/>
              <a:gd name="connsiteX778" fmla="*/ 8432071 w 12219705"/>
              <a:gd name="connsiteY778" fmla="*/ 1210598 h 2494842"/>
              <a:gd name="connsiteX779" fmla="*/ 8411765 w 12219705"/>
              <a:gd name="connsiteY779" fmla="*/ 1221743 h 2494842"/>
              <a:gd name="connsiteX780" fmla="*/ 8424851 w 12219705"/>
              <a:gd name="connsiteY780" fmla="*/ 1229305 h 2494842"/>
              <a:gd name="connsiteX781" fmla="*/ 8480130 w 12219705"/>
              <a:gd name="connsiteY781" fmla="*/ 1249007 h 2494842"/>
              <a:gd name="connsiteX782" fmla="*/ 8494345 w 12219705"/>
              <a:gd name="connsiteY782" fmla="*/ 1325626 h 2494842"/>
              <a:gd name="connsiteX783" fmla="*/ 8494345 w 12219705"/>
              <a:gd name="connsiteY783" fmla="*/ 1661958 h 2494842"/>
              <a:gd name="connsiteX784" fmla="*/ 8493894 w 12219705"/>
              <a:gd name="connsiteY784" fmla="*/ 1687830 h 2494842"/>
              <a:gd name="connsiteX785" fmla="*/ 8461404 w 12219705"/>
              <a:gd name="connsiteY785" fmla="*/ 1743554 h 2494842"/>
              <a:gd name="connsiteX786" fmla="*/ 8444255 w 12219705"/>
              <a:gd name="connsiteY786" fmla="*/ 1747931 h 2494842"/>
              <a:gd name="connsiteX787" fmla="*/ 8432522 w 12219705"/>
              <a:gd name="connsiteY787" fmla="*/ 1757485 h 2494842"/>
              <a:gd name="connsiteX788" fmla="*/ 8446963 w 12219705"/>
              <a:gd name="connsiteY788" fmla="*/ 1766242 h 2494842"/>
              <a:gd name="connsiteX789" fmla="*/ 8470428 w 12219705"/>
              <a:gd name="connsiteY789" fmla="*/ 1763456 h 2494842"/>
              <a:gd name="connsiteX790" fmla="*/ 8581889 w 12219705"/>
              <a:gd name="connsiteY790" fmla="*/ 1758679 h 2494842"/>
              <a:gd name="connsiteX791" fmla="*/ 8724487 w 12219705"/>
              <a:gd name="connsiteY791" fmla="*/ 1765843 h 2494842"/>
              <a:gd name="connsiteX792" fmla="*/ 8759684 w 12219705"/>
              <a:gd name="connsiteY792" fmla="*/ 1767435 h 2494842"/>
              <a:gd name="connsiteX793" fmla="*/ 8859855 w 12219705"/>
              <a:gd name="connsiteY793" fmla="*/ 1724448 h 2494842"/>
              <a:gd name="connsiteX794" fmla="*/ 8892802 w 12219705"/>
              <a:gd name="connsiteY794" fmla="*/ 1662754 h 2494842"/>
              <a:gd name="connsiteX795" fmla="*/ 8884685 w 12219705"/>
              <a:gd name="connsiteY795" fmla="*/ 1652405 h 2494842"/>
              <a:gd name="connsiteX796" fmla="*/ 8874753 w 12219705"/>
              <a:gd name="connsiteY796" fmla="*/ 1659571 h 2494842"/>
              <a:gd name="connsiteX797" fmla="*/ 8646872 w 12219705"/>
              <a:gd name="connsiteY797" fmla="*/ 1730021 h 2494842"/>
              <a:gd name="connsiteX798" fmla="*/ 8577151 w 12219705"/>
              <a:gd name="connsiteY798" fmla="*/ 1721662 h 2494842"/>
              <a:gd name="connsiteX799" fmla="*/ 8563388 w 12219705"/>
              <a:gd name="connsiteY799" fmla="*/ 1679472 h 2494842"/>
              <a:gd name="connsiteX800" fmla="*/ 8563388 w 12219705"/>
              <a:gd name="connsiteY800" fmla="*/ 1532997 h 2494842"/>
              <a:gd name="connsiteX801" fmla="*/ 8562936 w 12219705"/>
              <a:gd name="connsiteY801" fmla="*/ 1519864 h 2494842"/>
              <a:gd name="connsiteX802" fmla="*/ 8570382 w 12219705"/>
              <a:gd name="connsiteY802" fmla="*/ 1503942 h 2494842"/>
              <a:gd name="connsiteX803" fmla="*/ 8599940 w 12219705"/>
              <a:gd name="connsiteY803" fmla="*/ 1499963 h 2494842"/>
              <a:gd name="connsiteX804" fmla="*/ 8699667 w 12219705"/>
              <a:gd name="connsiteY804" fmla="*/ 1499963 h 2494842"/>
              <a:gd name="connsiteX805" fmla="*/ 8754721 w 12219705"/>
              <a:gd name="connsiteY805" fmla="*/ 1509515 h 2494842"/>
              <a:gd name="connsiteX806" fmla="*/ 8776383 w 12219705"/>
              <a:gd name="connsiteY806" fmla="*/ 1545736 h 2494842"/>
              <a:gd name="connsiteX807" fmla="*/ 8779090 w 12219705"/>
              <a:gd name="connsiteY807" fmla="*/ 1556880 h 2494842"/>
              <a:gd name="connsiteX808" fmla="*/ 8790372 w 12219705"/>
              <a:gd name="connsiteY808" fmla="*/ 1565637 h 2494842"/>
              <a:gd name="connsiteX809" fmla="*/ 8798948 w 12219705"/>
              <a:gd name="connsiteY809" fmla="*/ 1555687 h 2494842"/>
              <a:gd name="connsiteX810" fmla="*/ 8798045 w 12219705"/>
              <a:gd name="connsiteY810" fmla="*/ 1544144 h 2494842"/>
              <a:gd name="connsiteX811" fmla="*/ 8795336 w 12219705"/>
              <a:gd name="connsiteY811" fmla="*/ 1495981 h 2494842"/>
              <a:gd name="connsiteX812" fmla="*/ 8798948 w 12219705"/>
              <a:gd name="connsiteY812" fmla="*/ 1425531 h 2494842"/>
              <a:gd name="connsiteX813" fmla="*/ 8799395 w 12219705"/>
              <a:gd name="connsiteY813" fmla="*/ 1416775 h 2494842"/>
              <a:gd name="connsiteX814" fmla="*/ 8790825 w 12219705"/>
              <a:gd name="connsiteY814" fmla="*/ 1406028 h 2494842"/>
              <a:gd name="connsiteX815" fmla="*/ 8779539 w 12219705"/>
              <a:gd name="connsiteY815" fmla="*/ 1415580 h 2494842"/>
              <a:gd name="connsiteX816" fmla="*/ 8766452 w 12219705"/>
              <a:gd name="connsiteY816" fmla="*/ 1449015 h 2494842"/>
              <a:gd name="connsiteX817" fmla="*/ 8734867 w 12219705"/>
              <a:gd name="connsiteY817" fmla="*/ 1460559 h 2494842"/>
              <a:gd name="connsiteX818" fmla="*/ 8659958 w 12219705"/>
              <a:gd name="connsiteY818" fmla="*/ 1465334 h 2494842"/>
              <a:gd name="connsiteX819" fmla="*/ 8590465 w 12219705"/>
              <a:gd name="connsiteY819" fmla="*/ 1465334 h 2494842"/>
              <a:gd name="connsiteX820" fmla="*/ 8567224 w 12219705"/>
              <a:gd name="connsiteY820" fmla="*/ 1461552 h 2494842"/>
              <a:gd name="connsiteX821" fmla="*/ 8563388 w 12219705"/>
              <a:gd name="connsiteY821" fmla="*/ 1439464 h 2494842"/>
              <a:gd name="connsiteX822" fmla="*/ 8563388 w 12219705"/>
              <a:gd name="connsiteY822" fmla="*/ 1279457 h 2494842"/>
              <a:gd name="connsiteX823" fmla="*/ 8571512 w 12219705"/>
              <a:gd name="connsiteY823" fmla="*/ 1252192 h 2494842"/>
              <a:gd name="connsiteX824" fmla="*/ 8607611 w 12219705"/>
              <a:gd name="connsiteY824" fmla="*/ 1246022 h 2494842"/>
              <a:gd name="connsiteX825" fmla="*/ 8678458 w 12219705"/>
              <a:gd name="connsiteY825" fmla="*/ 1246022 h 2494842"/>
              <a:gd name="connsiteX826" fmla="*/ 8774580 w 12219705"/>
              <a:gd name="connsiteY826" fmla="*/ 1251993 h 2494842"/>
              <a:gd name="connsiteX827" fmla="*/ 8809325 w 12219705"/>
              <a:gd name="connsiteY827" fmla="*/ 1275875 h 2494842"/>
              <a:gd name="connsiteX828" fmla="*/ 8814739 w 12219705"/>
              <a:gd name="connsiteY828" fmla="*/ 1300154 h 2494842"/>
              <a:gd name="connsiteX829" fmla="*/ 8814739 w 12219705"/>
              <a:gd name="connsiteY829" fmla="*/ 1310502 h 2494842"/>
              <a:gd name="connsiteX830" fmla="*/ 8823315 w 12219705"/>
              <a:gd name="connsiteY830" fmla="*/ 1322443 h 2494842"/>
              <a:gd name="connsiteX831" fmla="*/ 8833243 w 12219705"/>
              <a:gd name="connsiteY831" fmla="*/ 1316273 h 2494842"/>
              <a:gd name="connsiteX832" fmla="*/ 8837757 w 12219705"/>
              <a:gd name="connsiteY832" fmla="*/ 1287417 h 2494842"/>
              <a:gd name="connsiteX833" fmla="*/ 8839557 w 12219705"/>
              <a:gd name="connsiteY833" fmla="*/ 1263933 h 2494842"/>
              <a:gd name="connsiteX834" fmla="*/ 8843168 w 12219705"/>
              <a:gd name="connsiteY834" fmla="*/ 1232092 h 2494842"/>
              <a:gd name="connsiteX835" fmla="*/ 8844524 w 12219705"/>
              <a:gd name="connsiteY835" fmla="*/ 1222937 h 2494842"/>
              <a:gd name="connsiteX836" fmla="*/ 8829634 w 12219705"/>
              <a:gd name="connsiteY836" fmla="*/ 1211394 h 2494842"/>
              <a:gd name="connsiteX837" fmla="*/ 8811581 w 12219705"/>
              <a:gd name="connsiteY837" fmla="*/ 1212985 h 2494842"/>
              <a:gd name="connsiteX838" fmla="*/ 8779090 w 12219705"/>
              <a:gd name="connsiteY838" fmla="*/ 1214578 h 2494842"/>
              <a:gd name="connsiteX839" fmla="*/ 8715012 w 12219705"/>
              <a:gd name="connsiteY839" fmla="*/ 1217364 h 2494842"/>
              <a:gd name="connsiteX840" fmla="*/ 8617540 w 12219705"/>
              <a:gd name="connsiteY840" fmla="*/ 1218957 h 2494842"/>
              <a:gd name="connsiteX841" fmla="*/ 8462306 w 12219705"/>
              <a:gd name="connsiteY841" fmla="*/ 1212589 h 2494842"/>
              <a:gd name="connsiteX842" fmla="*/ 8432071 w 12219705"/>
              <a:gd name="connsiteY842" fmla="*/ 1210598 h 2494842"/>
              <a:gd name="connsiteX843" fmla="*/ 6695877 w 12219705"/>
              <a:gd name="connsiteY843" fmla="*/ 1162485 h 2494842"/>
              <a:gd name="connsiteX844" fmla="*/ 6695877 w 12219705"/>
              <a:gd name="connsiteY844" fmla="*/ 1680575 h 2494842"/>
              <a:gd name="connsiteX845" fmla="*/ 6695877 w 12219705"/>
              <a:gd name="connsiteY845" fmla="*/ 2198665 h 2494842"/>
              <a:gd name="connsiteX846" fmla="*/ 7206646 w 12219705"/>
              <a:gd name="connsiteY846" fmla="*/ 2198665 h 2494842"/>
              <a:gd name="connsiteX847" fmla="*/ 7717415 w 12219705"/>
              <a:gd name="connsiteY847" fmla="*/ 2198665 h 2494842"/>
              <a:gd name="connsiteX848" fmla="*/ 7717415 w 12219705"/>
              <a:gd name="connsiteY848" fmla="*/ 1680575 h 2494842"/>
              <a:gd name="connsiteX849" fmla="*/ 7717415 w 12219705"/>
              <a:gd name="connsiteY849" fmla="*/ 1162485 h 2494842"/>
              <a:gd name="connsiteX850" fmla="*/ 7206646 w 12219705"/>
              <a:gd name="connsiteY850" fmla="*/ 1162485 h 2494842"/>
              <a:gd name="connsiteX851" fmla="*/ 7371811 w 12219705"/>
              <a:gd name="connsiteY851" fmla="*/ 407527 h 2494842"/>
              <a:gd name="connsiteX852" fmla="*/ 7439878 w 12219705"/>
              <a:gd name="connsiteY852" fmla="*/ 407527 h 2494842"/>
              <a:gd name="connsiteX853" fmla="*/ 7439878 w 12219705"/>
              <a:gd name="connsiteY853" fmla="*/ 522144 h 2494842"/>
              <a:gd name="connsiteX854" fmla="*/ 7398552 w 12219705"/>
              <a:gd name="connsiteY854" fmla="*/ 562558 h 2494842"/>
              <a:gd name="connsiteX855" fmla="*/ 7325971 w 12219705"/>
              <a:gd name="connsiteY855" fmla="*/ 580445 h 2494842"/>
              <a:gd name="connsiteX856" fmla="*/ 7271101 w 12219705"/>
              <a:gd name="connsiteY856" fmla="*/ 561563 h 2494842"/>
              <a:gd name="connsiteX857" fmla="*/ 7249570 w 12219705"/>
              <a:gd name="connsiteY857" fmla="*/ 512206 h 2494842"/>
              <a:gd name="connsiteX858" fmla="*/ 7371811 w 12219705"/>
              <a:gd name="connsiteY858" fmla="*/ 407527 h 2494842"/>
              <a:gd name="connsiteX859" fmla="*/ 8148917 w 12219705"/>
              <a:gd name="connsiteY859" fmla="*/ 168357 h 2494842"/>
              <a:gd name="connsiteX860" fmla="*/ 8237473 w 12219705"/>
              <a:gd name="connsiteY860" fmla="*/ 212343 h 2494842"/>
              <a:gd name="connsiteX861" fmla="*/ 8266297 w 12219705"/>
              <a:gd name="connsiteY861" fmla="*/ 359505 h 2494842"/>
              <a:gd name="connsiteX862" fmla="*/ 8255184 w 12219705"/>
              <a:gd name="connsiteY862" fmla="*/ 490467 h 2494842"/>
              <a:gd name="connsiteX863" fmla="*/ 8150306 w 12219705"/>
              <a:gd name="connsiteY863" fmla="*/ 567195 h 2494842"/>
              <a:gd name="connsiteX864" fmla="*/ 8039177 w 12219705"/>
              <a:gd name="connsiteY864" fmla="*/ 510312 h 2494842"/>
              <a:gd name="connsiteX865" fmla="*/ 8039177 w 12219705"/>
              <a:gd name="connsiteY865" fmla="*/ 225904 h 2494842"/>
              <a:gd name="connsiteX866" fmla="*/ 8148917 w 12219705"/>
              <a:gd name="connsiteY866" fmla="*/ 168357 h 2494842"/>
              <a:gd name="connsiteX867" fmla="*/ 5830294 w 12219705"/>
              <a:gd name="connsiteY867" fmla="*/ 168357 h 2494842"/>
              <a:gd name="connsiteX868" fmla="*/ 5915725 w 12219705"/>
              <a:gd name="connsiteY868" fmla="*/ 197840 h 2494842"/>
              <a:gd name="connsiteX869" fmla="*/ 5944202 w 12219705"/>
              <a:gd name="connsiteY869" fmla="*/ 280986 h 2494842"/>
              <a:gd name="connsiteX870" fmla="*/ 5944202 w 12219705"/>
              <a:gd name="connsiteY870" fmla="*/ 298211 h 2494842"/>
              <a:gd name="connsiteX871" fmla="*/ 5708053 w 12219705"/>
              <a:gd name="connsiteY871" fmla="*/ 298211 h 2494842"/>
              <a:gd name="connsiteX872" fmla="*/ 5830294 w 12219705"/>
              <a:gd name="connsiteY872" fmla="*/ 168357 h 2494842"/>
              <a:gd name="connsiteX873" fmla="*/ 2536702 w 12219705"/>
              <a:gd name="connsiteY873" fmla="*/ 168357 h 2494842"/>
              <a:gd name="connsiteX874" fmla="*/ 2622132 w 12219705"/>
              <a:gd name="connsiteY874" fmla="*/ 197840 h 2494842"/>
              <a:gd name="connsiteX875" fmla="*/ 2650609 w 12219705"/>
              <a:gd name="connsiteY875" fmla="*/ 280986 h 2494842"/>
              <a:gd name="connsiteX876" fmla="*/ 2650609 w 12219705"/>
              <a:gd name="connsiteY876" fmla="*/ 298211 h 2494842"/>
              <a:gd name="connsiteX877" fmla="*/ 2414460 w 12219705"/>
              <a:gd name="connsiteY877" fmla="*/ 298211 h 2494842"/>
              <a:gd name="connsiteX878" fmla="*/ 2536702 w 12219705"/>
              <a:gd name="connsiteY878" fmla="*/ 168357 h 2494842"/>
              <a:gd name="connsiteX879" fmla="*/ 10197995 w 12219705"/>
              <a:gd name="connsiteY879" fmla="*/ 9353 h 2494842"/>
              <a:gd name="connsiteX880" fmla="*/ 10459148 w 12219705"/>
              <a:gd name="connsiteY880" fmla="*/ 733405 h 2494842"/>
              <a:gd name="connsiteX881" fmla="*/ 10440395 w 12219705"/>
              <a:gd name="connsiteY881" fmla="*/ 781137 h 2494842"/>
              <a:gd name="connsiteX882" fmla="*/ 10401847 w 12219705"/>
              <a:gd name="connsiteY882" fmla="*/ 829874 h 2494842"/>
              <a:gd name="connsiteX883" fmla="*/ 10326488 w 12219705"/>
              <a:gd name="connsiteY883" fmla="*/ 843466 h 2494842"/>
              <a:gd name="connsiteX884" fmla="*/ 10295927 w 12219705"/>
              <a:gd name="connsiteY884" fmla="*/ 843466 h 2494842"/>
              <a:gd name="connsiteX885" fmla="*/ 10295927 w 12219705"/>
              <a:gd name="connsiteY885" fmla="*/ 1002523 h 2494842"/>
              <a:gd name="connsiteX886" fmla="*/ 10392471 w 12219705"/>
              <a:gd name="connsiteY886" fmla="*/ 1015722 h 2494842"/>
              <a:gd name="connsiteX887" fmla="*/ 10623063 w 12219705"/>
              <a:gd name="connsiteY887" fmla="*/ 876592 h 2494842"/>
              <a:gd name="connsiteX888" fmla="*/ 10636260 w 12219705"/>
              <a:gd name="connsiteY888" fmla="*/ 846117 h 2494842"/>
              <a:gd name="connsiteX889" fmla="*/ 10942558 w 12219705"/>
              <a:gd name="connsiteY889" fmla="*/ 9353 h 2494842"/>
              <a:gd name="connsiteX890" fmla="*/ 10691824 w 12219705"/>
              <a:gd name="connsiteY890" fmla="*/ 9353 h 2494842"/>
              <a:gd name="connsiteX891" fmla="*/ 10566804 w 12219705"/>
              <a:gd name="connsiteY891" fmla="*/ 413490 h 2494842"/>
              <a:gd name="connsiteX892" fmla="*/ 10448035 w 12219705"/>
              <a:gd name="connsiteY892" fmla="*/ 9353 h 2494842"/>
              <a:gd name="connsiteX893" fmla="*/ 9400273 w 12219705"/>
              <a:gd name="connsiteY893" fmla="*/ 9353 h 2494842"/>
              <a:gd name="connsiteX894" fmla="*/ 9400273 w 12219705"/>
              <a:gd name="connsiteY894" fmla="*/ 726200 h 2494842"/>
              <a:gd name="connsiteX895" fmla="*/ 9635032 w 12219705"/>
              <a:gd name="connsiteY895" fmla="*/ 726200 h 2494842"/>
              <a:gd name="connsiteX896" fmla="*/ 9635032 w 12219705"/>
              <a:gd name="connsiteY896" fmla="*/ 9353 h 2494842"/>
              <a:gd name="connsiteX897" fmla="*/ 8617448 w 12219705"/>
              <a:gd name="connsiteY897" fmla="*/ 9353 h 2494842"/>
              <a:gd name="connsiteX898" fmla="*/ 8617448 w 12219705"/>
              <a:gd name="connsiteY898" fmla="*/ 726200 h 2494842"/>
              <a:gd name="connsiteX899" fmla="*/ 8852207 w 12219705"/>
              <a:gd name="connsiteY899" fmla="*/ 726200 h 2494842"/>
              <a:gd name="connsiteX900" fmla="*/ 8852207 w 12219705"/>
              <a:gd name="connsiteY900" fmla="*/ 9353 h 2494842"/>
              <a:gd name="connsiteX901" fmla="*/ 6669933 w 12219705"/>
              <a:gd name="connsiteY901" fmla="*/ 9353 h 2494842"/>
              <a:gd name="connsiteX902" fmla="*/ 6669933 w 12219705"/>
              <a:gd name="connsiteY902" fmla="*/ 726200 h 2494842"/>
              <a:gd name="connsiteX903" fmla="*/ 6904692 w 12219705"/>
              <a:gd name="connsiteY903" fmla="*/ 726200 h 2494842"/>
              <a:gd name="connsiteX904" fmla="*/ 6904692 w 12219705"/>
              <a:gd name="connsiteY904" fmla="*/ 9353 h 2494842"/>
              <a:gd name="connsiteX905" fmla="*/ 8039177 w 12219705"/>
              <a:gd name="connsiteY905" fmla="*/ 0 h 2494842"/>
              <a:gd name="connsiteX906" fmla="*/ 8164530 w 12219705"/>
              <a:gd name="connsiteY906" fmla="*/ 0 h 2494842"/>
              <a:gd name="connsiteX907" fmla="*/ 8158597 w 12219705"/>
              <a:gd name="connsiteY907" fmla="*/ 533 h 2494842"/>
              <a:gd name="connsiteX908" fmla="*/ 8039177 w 12219705"/>
              <a:gd name="connsiteY908" fmla="*/ 66992 h 2494842"/>
              <a:gd name="connsiteX909" fmla="*/ 4821617 w 12219705"/>
              <a:gd name="connsiteY909" fmla="*/ 0 h 2494842"/>
              <a:gd name="connsiteX910" fmla="*/ 5095092 w 12219705"/>
              <a:gd name="connsiteY910" fmla="*/ 0 h 2494842"/>
              <a:gd name="connsiteX911" fmla="*/ 5106559 w 12219705"/>
              <a:gd name="connsiteY911" fmla="*/ 18241 h 2494842"/>
              <a:gd name="connsiteX912" fmla="*/ 5115415 w 12219705"/>
              <a:gd name="connsiteY912" fmla="*/ 73948 h 2494842"/>
              <a:gd name="connsiteX913" fmla="*/ 5080340 w 12219705"/>
              <a:gd name="connsiteY913" fmla="*/ 171251 h 2494842"/>
              <a:gd name="connsiteX914" fmla="*/ 4975810 w 12219705"/>
              <a:gd name="connsiteY914" fmla="*/ 206121 h 2494842"/>
              <a:gd name="connsiteX915" fmla="*/ 4821617 w 12219705"/>
              <a:gd name="connsiteY915" fmla="*/ 206121 h 2494842"/>
              <a:gd name="connsiteX916" fmla="*/ 0 w 12219705"/>
              <a:gd name="connsiteY916" fmla="*/ 0 h 2494842"/>
              <a:gd name="connsiteX917" fmla="*/ 1559443 w 12219705"/>
              <a:gd name="connsiteY917" fmla="*/ 0 h 2494842"/>
              <a:gd name="connsiteX918" fmla="*/ 1559443 w 12219705"/>
              <a:gd name="connsiteY918" fmla="*/ 726200 h 2494842"/>
              <a:gd name="connsiteX919" fmla="*/ 1803233 w 12219705"/>
              <a:gd name="connsiteY919" fmla="*/ 726200 h 2494842"/>
              <a:gd name="connsiteX920" fmla="*/ 1803233 w 12219705"/>
              <a:gd name="connsiteY920" fmla="*/ 0 h 2494842"/>
              <a:gd name="connsiteX921" fmla="*/ 2502577 w 12219705"/>
              <a:gd name="connsiteY921" fmla="*/ 0 h 2494842"/>
              <a:gd name="connsiteX922" fmla="*/ 2433213 w 12219705"/>
              <a:gd name="connsiteY922" fmla="*/ 7613 h 2494842"/>
              <a:gd name="connsiteX923" fmla="*/ 2343616 w 12219705"/>
              <a:gd name="connsiteY923" fmla="*/ 42147 h 2494842"/>
              <a:gd name="connsiteX924" fmla="*/ 2218942 w 12219705"/>
              <a:gd name="connsiteY924" fmla="*/ 172333 h 2494842"/>
              <a:gd name="connsiteX925" fmla="*/ 2176227 w 12219705"/>
              <a:gd name="connsiteY925" fmla="*/ 366452 h 2494842"/>
              <a:gd name="connsiteX926" fmla="*/ 2176227 w 12219705"/>
              <a:gd name="connsiteY926" fmla="*/ 385002 h 2494842"/>
              <a:gd name="connsiteX927" fmla="*/ 2283189 w 12219705"/>
              <a:gd name="connsiteY927" fmla="*/ 641066 h 2494842"/>
              <a:gd name="connsiteX928" fmla="*/ 2563096 w 12219705"/>
              <a:gd name="connsiteY928" fmla="*/ 739451 h 2494842"/>
              <a:gd name="connsiteX929" fmla="*/ 2735693 w 12219705"/>
              <a:gd name="connsiteY929" fmla="*/ 705330 h 2494842"/>
              <a:gd name="connsiteX930" fmla="*/ 2859671 w 12219705"/>
              <a:gd name="connsiteY930" fmla="*/ 613571 h 2494842"/>
              <a:gd name="connsiteX931" fmla="*/ 2752708 w 12219705"/>
              <a:gd name="connsiteY931" fmla="*/ 492993 h 2494842"/>
              <a:gd name="connsiteX932" fmla="*/ 2579070 w 12219705"/>
              <a:gd name="connsiteY932" fmla="*/ 567195 h 2494842"/>
              <a:gd name="connsiteX933" fmla="*/ 2469330 w 12219705"/>
              <a:gd name="connsiteY933" fmla="*/ 532744 h 2494842"/>
              <a:gd name="connsiteX934" fmla="*/ 2414460 w 12219705"/>
              <a:gd name="connsiteY934" fmla="*/ 438004 h 2494842"/>
              <a:gd name="connsiteX935" fmla="*/ 2879813 w 12219705"/>
              <a:gd name="connsiteY935" fmla="*/ 438004 h 2494842"/>
              <a:gd name="connsiteX936" fmla="*/ 2879813 w 12219705"/>
              <a:gd name="connsiteY936" fmla="*/ 351213 h 2494842"/>
              <a:gd name="connsiteX937" fmla="*/ 2788132 w 12219705"/>
              <a:gd name="connsiteY937" fmla="*/ 89849 h 2494842"/>
              <a:gd name="connsiteX938" fmla="*/ 2613103 w 12219705"/>
              <a:gd name="connsiteY938" fmla="*/ 1961 h 2494842"/>
              <a:gd name="connsiteX939" fmla="*/ 2587995 w 12219705"/>
              <a:gd name="connsiteY939" fmla="*/ 0 h 2494842"/>
              <a:gd name="connsiteX940" fmla="*/ 3199942 w 12219705"/>
              <a:gd name="connsiteY940" fmla="*/ 0 h 2494842"/>
              <a:gd name="connsiteX941" fmla="*/ 3198330 w 12219705"/>
              <a:gd name="connsiteY941" fmla="*/ 98 h 2494842"/>
              <a:gd name="connsiteX942" fmla="*/ 3040493 w 12219705"/>
              <a:gd name="connsiteY942" fmla="*/ 60036 h 2494842"/>
              <a:gd name="connsiteX943" fmla="*/ 2955062 w 12219705"/>
              <a:gd name="connsiteY943" fmla="*/ 222685 h 2494842"/>
              <a:gd name="connsiteX944" fmla="*/ 2984928 w 12219705"/>
              <a:gd name="connsiteY944" fmla="*/ 321400 h 2494842"/>
              <a:gd name="connsiteX945" fmla="*/ 3071748 w 12219705"/>
              <a:gd name="connsiteY945" fmla="*/ 394608 h 2494842"/>
              <a:gd name="connsiteX946" fmla="*/ 3216215 w 12219705"/>
              <a:gd name="connsiteY946" fmla="*/ 443303 h 2494842"/>
              <a:gd name="connsiteX947" fmla="*/ 3334985 w 12219705"/>
              <a:gd name="connsiteY947" fmla="*/ 479080 h 2494842"/>
              <a:gd name="connsiteX948" fmla="*/ 3366239 w 12219705"/>
              <a:gd name="connsiteY948" fmla="*/ 524794 h 2494842"/>
              <a:gd name="connsiteX949" fmla="*/ 3342277 w 12219705"/>
              <a:gd name="connsiteY949" fmla="*/ 573158 h 2494842"/>
              <a:gd name="connsiteX950" fmla="*/ 3270391 w 12219705"/>
              <a:gd name="connsiteY950" fmla="*/ 591708 h 2494842"/>
              <a:gd name="connsiteX951" fmla="*/ 3184960 w 12219705"/>
              <a:gd name="connsiteY951" fmla="*/ 568851 h 2494842"/>
              <a:gd name="connsiteX952" fmla="*/ 3150233 w 12219705"/>
              <a:gd name="connsiteY952" fmla="*/ 496306 h 2494842"/>
              <a:gd name="connsiteX953" fmla="*/ 2931447 w 12219705"/>
              <a:gd name="connsiteY953" fmla="*/ 496306 h 2494842"/>
              <a:gd name="connsiteX954" fmla="*/ 2973816 w 12219705"/>
              <a:gd name="connsiteY954" fmla="*/ 616221 h 2494842"/>
              <a:gd name="connsiteX955" fmla="*/ 3091889 w 12219705"/>
              <a:gd name="connsiteY955" fmla="*/ 706325 h 2494842"/>
              <a:gd name="connsiteX956" fmla="*/ 3264140 w 12219705"/>
              <a:gd name="connsiteY956" fmla="*/ 739451 h 2494842"/>
              <a:gd name="connsiteX957" fmla="*/ 3500636 w 12219705"/>
              <a:gd name="connsiteY957" fmla="*/ 677836 h 2494842"/>
              <a:gd name="connsiteX958" fmla="*/ 3591970 w 12219705"/>
              <a:gd name="connsiteY958" fmla="*/ 518168 h 2494842"/>
              <a:gd name="connsiteX959" fmla="*/ 3422498 w 12219705"/>
              <a:gd name="connsiteY959" fmla="*/ 318750 h 2494842"/>
              <a:gd name="connsiteX960" fmla="*/ 3304771 w 12219705"/>
              <a:gd name="connsiteY960" fmla="*/ 290262 h 2494842"/>
              <a:gd name="connsiteX961" fmla="*/ 3207186 w 12219705"/>
              <a:gd name="connsiteY961" fmla="*/ 259786 h 2494842"/>
              <a:gd name="connsiteX962" fmla="*/ 3176625 w 12219705"/>
              <a:gd name="connsiteY962" fmla="*/ 211422 h 2494842"/>
              <a:gd name="connsiteX963" fmla="*/ 3201629 w 12219705"/>
              <a:gd name="connsiteY963" fmla="*/ 162726 h 2494842"/>
              <a:gd name="connsiteX964" fmla="*/ 3263445 w 12219705"/>
              <a:gd name="connsiteY964" fmla="*/ 143182 h 2494842"/>
              <a:gd name="connsiteX965" fmla="*/ 3358599 w 12219705"/>
              <a:gd name="connsiteY965" fmla="*/ 229309 h 2494842"/>
              <a:gd name="connsiteX966" fmla="*/ 3593359 w 12219705"/>
              <a:gd name="connsiteY966" fmla="*/ 229309 h 2494842"/>
              <a:gd name="connsiteX967" fmla="*/ 3503067 w 12219705"/>
              <a:gd name="connsiteY967" fmla="*/ 60366 h 2494842"/>
              <a:gd name="connsiteX968" fmla="*/ 3334811 w 12219705"/>
              <a:gd name="connsiteY968" fmla="*/ 119 h 2494842"/>
              <a:gd name="connsiteX969" fmla="*/ 3332724 w 12219705"/>
              <a:gd name="connsiteY969" fmla="*/ 0 h 2494842"/>
              <a:gd name="connsiteX970" fmla="*/ 3736867 w 12219705"/>
              <a:gd name="connsiteY970" fmla="*/ 0 h 2494842"/>
              <a:gd name="connsiteX971" fmla="*/ 3736867 w 12219705"/>
              <a:gd name="connsiteY971" fmla="*/ 9353 h 2494842"/>
              <a:gd name="connsiteX972" fmla="*/ 3641017 w 12219705"/>
              <a:gd name="connsiteY972" fmla="*/ 9353 h 2494842"/>
              <a:gd name="connsiteX973" fmla="*/ 3641017 w 12219705"/>
              <a:gd name="connsiteY973" fmla="*/ 164382 h 2494842"/>
              <a:gd name="connsiteX974" fmla="*/ 3736867 w 12219705"/>
              <a:gd name="connsiteY974" fmla="*/ 164382 h 2494842"/>
              <a:gd name="connsiteX975" fmla="*/ 3736867 w 12219705"/>
              <a:gd name="connsiteY975" fmla="*/ 520156 h 2494842"/>
              <a:gd name="connsiteX976" fmla="*/ 3794514 w 12219705"/>
              <a:gd name="connsiteY976" fmla="*/ 685123 h 2494842"/>
              <a:gd name="connsiteX977" fmla="*/ 3973015 w 12219705"/>
              <a:gd name="connsiteY977" fmla="*/ 739451 h 2494842"/>
              <a:gd name="connsiteX978" fmla="*/ 4104981 w 12219705"/>
              <a:gd name="connsiteY978" fmla="*/ 720237 h 2494842"/>
              <a:gd name="connsiteX979" fmla="*/ 4104981 w 12219705"/>
              <a:gd name="connsiteY979" fmla="*/ 560570 h 2494842"/>
              <a:gd name="connsiteX980" fmla="*/ 4046638 w 12219705"/>
              <a:gd name="connsiteY980" fmla="*/ 564545 h 2494842"/>
              <a:gd name="connsiteX981" fmla="*/ 3986212 w 12219705"/>
              <a:gd name="connsiteY981" fmla="*/ 548644 h 2494842"/>
              <a:gd name="connsiteX982" fmla="*/ 3970931 w 12219705"/>
              <a:gd name="connsiteY982" fmla="*/ 492330 h 2494842"/>
              <a:gd name="connsiteX983" fmla="*/ 3970931 w 12219705"/>
              <a:gd name="connsiteY983" fmla="*/ 164382 h 2494842"/>
              <a:gd name="connsiteX984" fmla="*/ 4094563 w 12219705"/>
              <a:gd name="connsiteY984" fmla="*/ 164382 h 2494842"/>
              <a:gd name="connsiteX985" fmla="*/ 4094563 w 12219705"/>
              <a:gd name="connsiteY985" fmla="*/ 9353 h 2494842"/>
              <a:gd name="connsiteX986" fmla="*/ 3970931 w 12219705"/>
              <a:gd name="connsiteY986" fmla="*/ 9353 h 2494842"/>
              <a:gd name="connsiteX987" fmla="*/ 3970931 w 12219705"/>
              <a:gd name="connsiteY987" fmla="*/ 0 h 2494842"/>
              <a:gd name="connsiteX988" fmla="*/ 4577828 w 12219705"/>
              <a:gd name="connsiteY988" fmla="*/ 0 h 2494842"/>
              <a:gd name="connsiteX989" fmla="*/ 4577828 w 12219705"/>
              <a:gd name="connsiteY989" fmla="*/ 726200 h 2494842"/>
              <a:gd name="connsiteX990" fmla="*/ 4821617 w 12219705"/>
              <a:gd name="connsiteY990" fmla="*/ 726200 h 2494842"/>
              <a:gd name="connsiteX991" fmla="*/ 4821617 w 12219705"/>
              <a:gd name="connsiteY991" fmla="*/ 385002 h 2494842"/>
              <a:gd name="connsiteX992" fmla="*/ 4953583 w 12219705"/>
              <a:gd name="connsiteY992" fmla="*/ 385002 h 2494842"/>
              <a:gd name="connsiteX993" fmla="*/ 5132084 w 12219705"/>
              <a:gd name="connsiteY993" fmla="*/ 726200 h 2494842"/>
              <a:gd name="connsiteX994" fmla="*/ 5393237 w 12219705"/>
              <a:gd name="connsiteY994" fmla="*/ 726200 h 2494842"/>
              <a:gd name="connsiteX995" fmla="*/ 5393237 w 12219705"/>
              <a:gd name="connsiteY995" fmla="*/ 716252 h 2494842"/>
              <a:gd name="connsiteX996" fmla="*/ 5182092 w 12219705"/>
              <a:gd name="connsiteY996" fmla="*/ 326763 h 2494842"/>
              <a:gd name="connsiteX997" fmla="*/ 5315794 w 12219705"/>
              <a:gd name="connsiteY997" fmla="*/ 219548 h 2494842"/>
              <a:gd name="connsiteX998" fmla="*/ 5358509 w 12219705"/>
              <a:gd name="connsiteY998" fmla="*/ 52769 h 2494842"/>
              <a:gd name="connsiteX999" fmla="*/ 5353408 w 12219705"/>
              <a:gd name="connsiteY999" fmla="*/ 0 h 2494842"/>
              <a:gd name="connsiteX1000" fmla="*/ 5796169 w 12219705"/>
              <a:gd name="connsiteY1000" fmla="*/ 0 h 2494842"/>
              <a:gd name="connsiteX1001" fmla="*/ 5726806 w 12219705"/>
              <a:gd name="connsiteY1001" fmla="*/ 7613 h 2494842"/>
              <a:gd name="connsiteX1002" fmla="*/ 5637207 w 12219705"/>
              <a:gd name="connsiteY1002" fmla="*/ 42147 h 2494842"/>
              <a:gd name="connsiteX1003" fmla="*/ 5512534 w 12219705"/>
              <a:gd name="connsiteY1003" fmla="*/ 172333 h 2494842"/>
              <a:gd name="connsiteX1004" fmla="*/ 5469820 w 12219705"/>
              <a:gd name="connsiteY1004" fmla="*/ 366452 h 2494842"/>
              <a:gd name="connsiteX1005" fmla="*/ 5469820 w 12219705"/>
              <a:gd name="connsiteY1005" fmla="*/ 385002 h 2494842"/>
              <a:gd name="connsiteX1006" fmla="*/ 5576781 w 12219705"/>
              <a:gd name="connsiteY1006" fmla="*/ 641066 h 2494842"/>
              <a:gd name="connsiteX1007" fmla="*/ 5856687 w 12219705"/>
              <a:gd name="connsiteY1007" fmla="*/ 739451 h 2494842"/>
              <a:gd name="connsiteX1008" fmla="*/ 6029284 w 12219705"/>
              <a:gd name="connsiteY1008" fmla="*/ 705330 h 2494842"/>
              <a:gd name="connsiteX1009" fmla="*/ 6153262 w 12219705"/>
              <a:gd name="connsiteY1009" fmla="*/ 613571 h 2494842"/>
              <a:gd name="connsiteX1010" fmla="*/ 6046301 w 12219705"/>
              <a:gd name="connsiteY1010" fmla="*/ 492993 h 2494842"/>
              <a:gd name="connsiteX1011" fmla="*/ 5872662 w 12219705"/>
              <a:gd name="connsiteY1011" fmla="*/ 567195 h 2494842"/>
              <a:gd name="connsiteX1012" fmla="*/ 5762922 w 12219705"/>
              <a:gd name="connsiteY1012" fmla="*/ 532744 h 2494842"/>
              <a:gd name="connsiteX1013" fmla="*/ 5708053 w 12219705"/>
              <a:gd name="connsiteY1013" fmla="*/ 438004 h 2494842"/>
              <a:gd name="connsiteX1014" fmla="*/ 6173405 w 12219705"/>
              <a:gd name="connsiteY1014" fmla="*/ 438004 h 2494842"/>
              <a:gd name="connsiteX1015" fmla="*/ 6173405 w 12219705"/>
              <a:gd name="connsiteY1015" fmla="*/ 351213 h 2494842"/>
              <a:gd name="connsiteX1016" fmla="*/ 6081723 w 12219705"/>
              <a:gd name="connsiteY1016" fmla="*/ 89849 h 2494842"/>
              <a:gd name="connsiteX1017" fmla="*/ 5906695 w 12219705"/>
              <a:gd name="connsiteY1017" fmla="*/ 1961 h 2494842"/>
              <a:gd name="connsiteX1018" fmla="*/ 5881587 w 12219705"/>
              <a:gd name="connsiteY1018" fmla="*/ 0 h 2494842"/>
              <a:gd name="connsiteX1019" fmla="*/ 6278520 w 12219705"/>
              <a:gd name="connsiteY1019" fmla="*/ 0 h 2494842"/>
              <a:gd name="connsiteX1020" fmla="*/ 6278520 w 12219705"/>
              <a:gd name="connsiteY1020" fmla="*/ 726200 h 2494842"/>
              <a:gd name="connsiteX1021" fmla="*/ 6513279 w 12219705"/>
              <a:gd name="connsiteY1021" fmla="*/ 726200 h 2494842"/>
              <a:gd name="connsiteX1022" fmla="*/ 6513279 w 12219705"/>
              <a:gd name="connsiteY1022" fmla="*/ 0 h 2494842"/>
              <a:gd name="connsiteX1023" fmla="*/ 7296020 w 12219705"/>
              <a:gd name="connsiteY1023" fmla="*/ 0 h 2494842"/>
              <a:gd name="connsiteX1024" fmla="*/ 7293392 w 12219705"/>
              <a:gd name="connsiteY1024" fmla="*/ 155 h 2494842"/>
              <a:gd name="connsiteX1025" fmla="*/ 7125592 w 12219705"/>
              <a:gd name="connsiteY1025" fmla="*/ 60952 h 2494842"/>
              <a:gd name="connsiteX1026" fmla="*/ 7032868 w 12219705"/>
              <a:gd name="connsiteY1026" fmla="*/ 229692 h 2494842"/>
              <a:gd name="connsiteX1027" fmla="*/ 7266933 w 12219705"/>
              <a:gd name="connsiteY1027" fmla="*/ 229692 h 2494842"/>
              <a:gd name="connsiteX1028" fmla="*/ 7350280 w 12219705"/>
              <a:gd name="connsiteY1028" fmla="*/ 151132 h 2494842"/>
              <a:gd name="connsiteX1029" fmla="*/ 7439878 w 12219705"/>
              <a:gd name="connsiteY1029" fmla="*/ 250324 h 2494842"/>
              <a:gd name="connsiteX1030" fmla="*/ 7439878 w 12219705"/>
              <a:gd name="connsiteY1030" fmla="*/ 288274 h 2494842"/>
              <a:gd name="connsiteX1031" fmla="*/ 7367643 w 12219705"/>
              <a:gd name="connsiteY1031" fmla="*/ 288274 h 2494842"/>
              <a:gd name="connsiteX1032" fmla="*/ 7105102 w 12219705"/>
              <a:gd name="connsiteY1032" fmla="*/ 347901 h 2494842"/>
              <a:gd name="connsiteX1033" fmla="*/ 7014810 w 12219705"/>
              <a:gd name="connsiteY1033" fmla="*/ 524131 h 2494842"/>
              <a:gd name="connsiteX1034" fmla="*/ 7089127 w 12219705"/>
              <a:gd name="connsiteY1034" fmla="*/ 678167 h 2494842"/>
              <a:gd name="connsiteX1035" fmla="*/ 7269711 w 12219705"/>
              <a:gd name="connsiteY1035" fmla="*/ 739451 h 2494842"/>
              <a:gd name="connsiteX1036" fmla="*/ 7450296 w 12219705"/>
              <a:gd name="connsiteY1036" fmla="*/ 661936 h 2494842"/>
              <a:gd name="connsiteX1037" fmla="*/ 7472522 w 12219705"/>
              <a:gd name="connsiteY1037" fmla="*/ 726200 h 2494842"/>
              <a:gd name="connsiteX1038" fmla="*/ 7706587 w 12219705"/>
              <a:gd name="connsiteY1038" fmla="*/ 726200 h 2494842"/>
              <a:gd name="connsiteX1039" fmla="*/ 7706587 w 12219705"/>
              <a:gd name="connsiteY1039" fmla="*/ 714938 h 2494842"/>
              <a:gd name="connsiteX1040" fmla="*/ 7674637 w 12219705"/>
              <a:gd name="connsiteY1040" fmla="*/ 563883 h 2494842"/>
              <a:gd name="connsiteX1041" fmla="*/ 7674637 w 12219705"/>
              <a:gd name="connsiteY1041" fmla="*/ 246535 h 2494842"/>
              <a:gd name="connsiteX1042" fmla="*/ 7589207 w 12219705"/>
              <a:gd name="connsiteY1042" fmla="*/ 63017 h 2494842"/>
              <a:gd name="connsiteX1043" fmla="*/ 7430197 w 12219705"/>
              <a:gd name="connsiteY1043" fmla="*/ 284 h 2494842"/>
              <a:gd name="connsiteX1044" fmla="*/ 7425568 w 12219705"/>
              <a:gd name="connsiteY1044" fmla="*/ 0 h 2494842"/>
              <a:gd name="connsiteX1045" fmla="*/ 7805111 w 12219705"/>
              <a:gd name="connsiteY1045" fmla="*/ 0 h 2494842"/>
              <a:gd name="connsiteX1046" fmla="*/ 7805111 w 12219705"/>
              <a:gd name="connsiteY1046" fmla="*/ 726200 h 2494842"/>
              <a:gd name="connsiteX1047" fmla="*/ 8014867 w 12219705"/>
              <a:gd name="connsiteY1047" fmla="*/ 726200 h 2494842"/>
              <a:gd name="connsiteX1048" fmla="*/ 8024591 w 12219705"/>
              <a:gd name="connsiteY1048" fmla="*/ 652660 h 2494842"/>
              <a:gd name="connsiteX1049" fmla="*/ 8209343 w 12219705"/>
              <a:gd name="connsiteY1049" fmla="*/ 739451 h 2494842"/>
              <a:gd name="connsiteX1050" fmla="*/ 8424655 w 12219705"/>
              <a:gd name="connsiteY1050" fmla="*/ 644710 h 2494842"/>
              <a:gd name="connsiteX1051" fmla="*/ 8501056 w 12219705"/>
              <a:gd name="connsiteY1051" fmla="*/ 373739 h 2494842"/>
              <a:gd name="connsiteX1052" fmla="*/ 8501056 w 12219705"/>
              <a:gd name="connsiteY1052" fmla="*/ 362477 h 2494842"/>
              <a:gd name="connsiteX1053" fmla="*/ 8424655 w 12219705"/>
              <a:gd name="connsiteY1053" fmla="*/ 92167 h 2494842"/>
              <a:gd name="connsiteX1054" fmla="*/ 8274110 w 12219705"/>
              <a:gd name="connsiteY1054" fmla="*/ 2106 h 2494842"/>
              <a:gd name="connsiteX1055" fmla="*/ 8250904 w 12219705"/>
              <a:gd name="connsiteY1055" fmla="*/ 0 h 2494842"/>
              <a:gd name="connsiteX1056" fmla="*/ 9008859 w 12219705"/>
              <a:gd name="connsiteY1056" fmla="*/ 0 h 2494842"/>
              <a:gd name="connsiteX1057" fmla="*/ 9008859 w 12219705"/>
              <a:gd name="connsiteY1057" fmla="*/ 726200 h 2494842"/>
              <a:gd name="connsiteX1058" fmla="*/ 9243620 w 12219705"/>
              <a:gd name="connsiteY1058" fmla="*/ 726200 h 2494842"/>
              <a:gd name="connsiteX1059" fmla="*/ 9243620 w 12219705"/>
              <a:gd name="connsiteY1059" fmla="*/ 0 h 2494842"/>
              <a:gd name="connsiteX1060" fmla="*/ 9818078 w 12219705"/>
              <a:gd name="connsiteY1060" fmla="*/ 0 h 2494842"/>
              <a:gd name="connsiteX1061" fmla="*/ 9818078 w 12219705"/>
              <a:gd name="connsiteY1061" fmla="*/ 9353 h 2494842"/>
              <a:gd name="connsiteX1062" fmla="*/ 9722230 w 12219705"/>
              <a:gd name="connsiteY1062" fmla="*/ 9353 h 2494842"/>
              <a:gd name="connsiteX1063" fmla="*/ 9722230 w 12219705"/>
              <a:gd name="connsiteY1063" fmla="*/ 164382 h 2494842"/>
              <a:gd name="connsiteX1064" fmla="*/ 9818078 w 12219705"/>
              <a:gd name="connsiteY1064" fmla="*/ 164382 h 2494842"/>
              <a:gd name="connsiteX1065" fmla="*/ 9818078 w 12219705"/>
              <a:gd name="connsiteY1065" fmla="*/ 520156 h 2494842"/>
              <a:gd name="connsiteX1066" fmla="*/ 9875726 w 12219705"/>
              <a:gd name="connsiteY1066" fmla="*/ 685123 h 2494842"/>
              <a:gd name="connsiteX1067" fmla="*/ 10054226 w 12219705"/>
              <a:gd name="connsiteY1067" fmla="*/ 739451 h 2494842"/>
              <a:gd name="connsiteX1068" fmla="*/ 10186193 w 12219705"/>
              <a:gd name="connsiteY1068" fmla="*/ 720237 h 2494842"/>
              <a:gd name="connsiteX1069" fmla="*/ 10186193 w 12219705"/>
              <a:gd name="connsiteY1069" fmla="*/ 560570 h 2494842"/>
              <a:gd name="connsiteX1070" fmla="*/ 10127849 w 12219705"/>
              <a:gd name="connsiteY1070" fmla="*/ 564545 h 2494842"/>
              <a:gd name="connsiteX1071" fmla="*/ 10067423 w 12219705"/>
              <a:gd name="connsiteY1071" fmla="*/ 548644 h 2494842"/>
              <a:gd name="connsiteX1072" fmla="*/ 10052143 w 12219705"/>
              <a:gd name="connsiteY1072" fmla="*/ 492330 h 2494842"/>
              <a:gd name="connsiteX1073" fmla="*/ 10052143 w 12219705"/>
              <a:gd name="connsiteY1073" fmla="*/ 164382 h 2494842"/>
              <a:gd name="connsiteX1074" fmla="*/ 10175774 w 12219705"/>
              <a:gd name="connsiteY1074" fmla="*/ 164382 h 2494842"/>
              <a:gd name="connsiteX1075" fmla="*/ 10175774 w 12219705"/>
              <a:gd name="connsiteY1075" fmla="*/ 9353 h 2494842"/>
              <a:gd name="connsiteX1076" fmla="*/ 10052143 w 12219705"/>
              <a:gd name="connsiteY1076" fmla="*/ 9353 h 2494842"/>
              <a:gd name="connsiteX1077" fmla="*/ 10052143 w 12219705"/>
              <a:gd name="connsiteY1077" fmla="*/ 0 h 2494842"/>
              <a:gd name="connsiteX1078" fmla="*/ 12219705 w 12219705"/>
              <a:gd name="connsiteY1078" fmla="*/ 0 h 2494842"/>
              <a:gd name="connsiteX1079" fmla="*/ 12219705 w 12219705"/>
              <a:gd name="connsiteY1079" fmla="*/ 2494842 h 2494842"/>
              <a:gd name="connsiteX1080" fmla="*/ 0 w 12219705"/>
              <a:gd name="connsiteY1080" fmla="*/ 2494842 h 2494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Lst>
            <a:rect l="l" t="t" r="r" b="b"/>
            <a:pathLst>
              <a:path w="12219705" h="2494842">
                <a:moveTo>
                  <a:pt x="6962696" y="2057369"/>
                </a:moveTo>
                <a:cubicBezTo>
                  <a:pt x="7125329" y="2057369"/>
                  <a:pt x="7287965" y="2057369"/>
                  <a:pt x="7450597" y="2057369"/>
                </a:cubicBezTo>
                <a:cubicBezTo>
                  <a:pt x="7450597" y="2068582"/>
                  <a:pt x="7450597" y="2079797"/>
                  <a:pt x="7450597" y="2091011"/>
                </a:cubicBezTo>
                <a:cubicBezTo>
                  <a:pt x="7450597" y="2102224"/>
                  <a:pt x="7450597" y="2113439"/>
                  <a:pt x="7450597" y="2124653"/>
                </a:cubicBezTo>
                <a:cubicBezTo>
                  <a:pt x="7287965" y="2124653"/>
                  <a:pt x="7125329" y="2124653"/>
                  <a:pt x="6962696" y="2124653"/>
                </a:cubicBezTo>
                <a:cubicBezTo>
                  <a:pt x="6962696" y="2102224"/>
                  <a:pt x="6962696" y="2079797"/>
                  <a:pt x="6962696" y="2057369"/>
                </a:cubicBezTo>
                <a:close/>
                <a:moveTo>
                  <a:pt x="9289958" y="1982556"/>
                </a:moveTo>
                <a:cubicBezTo>
                  <a:pt x="9307596" y="1982556"/>
                  <a:pt x="9322124" y="1987599"/>
                  <a:pt x="9333545" y="1997672"/>
                </a:cubicBezTo>
                <a:cubicBezTo>
                  <a:pt x="9344967" y="2007745"/>
                  <a:pt x="9350688" y="2020493"/>
                  <a:pt x="9350688" y="2035936"/>
                </a:cubicBezTo>
                <a:cubicBezTo>
                  <a:pt x="9350688" y="2047800"/>
                  <a:pt x="9346456" y="2057094"/>
                  <a:pt x="9337993" y="2063844"/>
                </a:cubicBezTo>
                <a:cubicBezTo>
                  <a:pt x="9333718" y="2067321"/>
                  <a:pt x="9329098" y="2069427"/>
                  <a:pt x="9324176" y="2070092"/>
                </a:cubicBezTo>
                <a:cubicBezTo>
                  <a:pt x="9319232" y="2070757"/>
                  <a:pt x="9306494" y="2071045"/>
                  <a:pt x="9285854" y="2071045"/>
                </a:cubicBezTo>
                <a:cubicBezTo>
                  <a:pt x="9278666" y="2071045"/>
                  <a:pt x="9274067" y="2070224"/>
                  <a:pt x="9272145" y="2068484"/>
                </a:cubicBezTo>
                <a:cubicBezTo>
                  <a:pt x="9270247" y="2066746"/>
                  <a:pt x="9269317" y="2062593"/>
                  <a:pt x="9269317" y="2056048"/>
                </a:cubicBezTo>
                <a:lnTo>
                  <a:pt x="9269317" y="2002968"/>
                </a:lnTo>
                <a:cubicBezTo>
                  <a:pt x="9269317" y="1995195"/>
                  <a:pt x="9270743" y="1989815"/>
                  <a:pt x="9273701" y="1986901"/>
                </a:cubicBezTo>
                <a:cubicBezTo>
                  <a:pt x="9276658" y="1983986"/>
                  <a:pt x="9282077" y="1982556"/>
                  <a:pt x="9289958" y="1982556"/>
                </a:cubicBezTo>
                <a:close/>
                <a:moveTo>
                  <a:pt x="10007541" y="1972585"/>
                </a:moveTo>
                <a:cubicBezTo>
                  <a:pt x="10005794" y="1972585"/>
                  <a:pt x="10001907" y="1972687"/>
                  <a:pt x="9995883" y="1972892"/>
                </a:cubicBezTo>
                <a:cubicBezTo>
                  <a:pt x="9965400" y="1974220"/>
                  <a:pt x="9936513" y="1974887"/>
                  <a:pt x="9909268" y="1974885"/>
                </a:cubicBezTo>
                <a:lnTo>
                  <a:pt x="9866995" y="1974426"/>
                </a:lnTo>
                <a:lnTo>
                  <a:pt x="9831523" y="1974119"/>
                </a:lnTo>
                <a:cubicBezTo>
                  <a:pt x="9823168" y="1974119"/>
                  <a:pt x="9816735" y="1973965"/>
                  <a:pt x="9812223" y="1973658"/>
                </a:cubicBezTo>
                <a:cubicBezTo>
                  <a:pt x="9809437" y="1973456"/>
                  <a:pt x="9807473" y="1973352"/>
                  <a:pt x="9806307" y="1973352"/>
                </a:cubicBezTo>
                <a:cubicBezTo>
                  <a:pt x="9801902" y="1973352"/>
                  <a:pt x="9799463" y="1975346"/>
                  <a:pt x="9799010" y="1979335"/>
                </a:cubicBezTo>
                <a:lnTo>
                  <a:pt x="9797780" y="1988692"/>
                </a:lnTo>
                <a:lnTo>
                  <a:pt x="9795685" y="2002346"/>
                </a:lnTo>
                <a:lnTo>
                  <a:pt x="9793957" y="2015693"/>
                </a:lnTo>
                <a:cubicBezTo>
                  <a:pt x="9792922" y="2020806"/>
                  <a:pt x="9792340" y="2024795"/>
                  <a:pt x="9792209" y="2027659"/>
                </a:cubicBezTo>
                <a:cubicBezTo>
                  <a:pt x="9791994" y="2030830"/>
                  <a:pt x="9793785" y="2032414"/>
                  <a:pt x="9797607" y="2032414"/>
                </a:cubicBezTo>
                <a:cubicBezTo>
                  <a:pt x="9800284" y="2032414"/>
                  <a:pt x="9802248" y="2030317"/>
                  <a:pt x="9803522" y="2026124"/>
                </a:cubicBezTo>
                <a:lnTo>
                  <a:pt x="9804903" y="2021829"/>
                </a:lnTo>
                <a:cubicBezTo>
                  <a:pt x="9808401" y="2010681"/>
                  <a:pt x="9811143" y="2003702"/>
                  <a:pt x="9813172" y="2000889"/>
                </a:cubicBezTo>
                <a:cubicBezTo>
                  <a:pt x="9815201" y="1998077"/>
                  <a:pt x="9819283" y="1995546"/>
                  <a:pt x="9825436" y="1993295"/>
                </a:cubicBezTo>
                <a:cubicBezTo>
                  <a:pt x="9833898" y="1990329"/>
                  <a:pt x="9849723" y="1988847"/>
                  <a:pt x="9872910" y="1988847"/>
                </a:cubicBezTo>
                <a:cubicBezTo>
                  <a:pt x="9882778" y="1988847"/>
                  <a:pt x="9887699" y="1992885"/>
                  <a:pt x="9887699" y="2000966"/>
                </a:cubicBezTo>
                <a:lnTo>
                  <a:pt x="9887699" y="2137193"/>
                </a:lnTo>
                <a:lnTo>
                  <a:pt x="9887872" y="2144404"/>
                </a:lnTo>
                <a:cubicBezTo>
                  <a:pt x="9887872" y="2153506"/>
                  <a:pt x="9885411" y="2160691"/>
                  <a:pt x="9880488" y="2165956"/>
                </a:cubicBezTo>
                <a:cubicBezTo>
                  <a:pt x="9875566" y="2171223"/>
                  <a:pt x="9868570" y="2174114"/>
                  <a:pt x="9859525" y="2174624"/>
                </a:cubicBezTo>
                <a:cubicBezTo>
                  <a:pt x="9856050" y="2174830"/>
                  <a:pt x="9853782" y="2175263"/>
                  <a:pt x="9852746" y="2175928"/>
                </a:cubicBezTo>
                <a:cubicBezTo>
                  <a:pt x="9851709" y="2176593"/>
                  <a:pt x="9851127" y="2178050"/>
                  <a:pt x="9850998" y="2180301"/>
                </a:cubicBezTo>
                <a:cubicBezTo>
                  <a:pt x="9850889" y="2182959"/>
                  <a:pt x="9852637" y="2184289"/>
                  <a:pt x="9856222" y="2184289"/>
                </a:cubicBezTo>
                <a:cubicBezTo>
                  <a:pt x="9857733" y="2184289"/>
                  <a:pt x="9860518" y="2184084"/>
                  <a:pt x="9864577" y="2183674"/>
                </a:cubicBezTo>
                <a:lnTo>
                  <a:pt x="9903005" y="2181681"/>
                </a:lnTo>
                <a:cubicBezTo>
                  <a:pt x="9908339" y="2181375"/>
                  <a:pt x="9914361" y="2181220"/>
                  <a:pt x="9921098" y="2181220"/>
                </a:cubicBezTo>
                <a:cubicBezTo>
                  <a:pt x="9923991" y="2181220"/>
                  <a:pt x="9926322" y="2181272"/>
                  <a:pt x="9928050" y="2181375"/>
                </a:cubicBezTo>
                <a:lnTo>
                  <a:pt x="9949791" y="2182601"/>
                </a:lnTo>
                <a:lnTo>
                  <a:pt x="9962830" y="2183062"/>
                </a:lnTo>
                <a:cubicBezTo>
                  <a:pt x="9964924" y="2183165"/>
                  <a:pt x="9966371" y="2183216"/>
                  <a:pt x="9967191" y="2183216"/>
                </a:cubicBezTo>
                <a:cubicBezTo>
                  <a:pt x="9970775" y="2183216"/>
                  <a:pt x="9972588" y="2182039"/>
                  <a:pt x="9972588" y="2179688"/>
                </a:cubicBezTo>
                <a:cubicBezTo>
                  <a:pt x="9972588" y="2176414"/>
                  <a:pt x="9970495" y="2174624"/>
                  <a:pt x="9966328" y="2174318"/>
                </a:cubicBezTo>
                <a:cubicBezTo>
                  <a:pt x="9951949" y="2173500"/>
                  <a:pt x="9941911" y="2169484"/>
                  <a:pt x="9936233" y="2162275"/>
                </a:cubicBezTo>
                <a:cubicBezTo>
                  <a:pt x="9930555" y="2155065"/>
                  <a:pt x="9927704" y="2142817"/>
                  <a:pt x="9927704" y="2125533"/>
                </a:cubicBezTo>
                <a:lnTo>
                  <a:pt x="9927704" y="2010017"/>
                </a:lnTo>
                <a:cubicBezTo>
                  <a:pt x="9927704" y="2000504"/>
                  <a:pt x="9929884" y="1994548"/>
                  <a:pt x="9934224" y="1992145"/>
                </a:cubicBezTo>
                <a:cubicBezTo>
                  <a:pt x="9938586" y="1989742"/>
                  <a:pt x="9949574" y="1988540"/>
                  <a:pt x="9967191" y="1988539"/>
                </a:cubicBezTo>
                <a:cubicBezTo>
                  <a:pt x="9980296" y="1988540"/>
                  <a:pt x="9990291" y="1990637"/>
                  <a:pt x="9997201" y="1994830"/>
                </a:cubicBezTo>
                <a:cubicBezTo>
                  <a:pt x="10004088" y="1999023"/>
                  <a:pt x="10008751" y="2005875"/>
                  <a:pt x="10011191" y="2015386"/>
                </a:cubicBezTo>
                <a:cubicBezTo>
                  <a:pt x="10012226" y="2019273"/>
                  <a:pt x="10014083" y="2021215"/>
                  <a:pt x="10016760" y="2021215"/>
                </a:cubicBezTo>
                <a:cubicBezTo>
                  <a:pt x="10019890" y="2021215"/>
                  <a:pt x="10021446" y="2019527"/>
                  <a:pt x="10021446" y="2016153"/>
                </a:cubicBezTo>
                <a:cubicBezTo>
                  <a:pt x="10021446" y="2012880"/>
                  <a:pt x="10021057" y="2008533"/>
                  <a:pt x="10020236" y="2003113"/>
                </a:cubicBezTo>
                <a:cubicBezTo>
                  <a:pt x="10019200" y="1996568"/>
                  <a:pt x="10018618" y="1992427"/>
                  <a:pt x="10018488" y="1990686"/>
                </a:cubicBezTo>
                <a:lnTo>
                  <a:pt x="10017623" y="1979641"/>
                </a:lnTo>
                <a:cubicBezTo>
                  <a:pt x="10017279" y="1974936"/>
                  <a:pt x="10013911" y="1972585"/>
                  <a:pt x="10007541" y="1972585"/>
                </a:cubicBezTo>
                <a:close/>
                <a:moveTo>
                  <a:pt x="8975185" y="1971971"/>
                </a:moveTo>
                <a:cubicBezTo>
                  <a:pt x="8971364" y="1971971"/>
                  <a:pt x="8969442" y="1973148"/>
                  <a:pt x="8969442" y="1975500"/>
                </a:cubicBezTo>
                <a:cubicBezTo>
                  <a:pt x="8969442" y="1978055"/>
                  <a:pt x="8971018" y="1979538"/>
                  <a:pt x="8974149" y="1979948"/>
                </a:cubicBezTo>
                <a:cubicBezTo>
                  <a:pt x="8987470" y="1981583"/>
                  <a:pt x="8996257" y="1984448"/>
                  <a:pt x="9000488" y="1988537"/>
                </a:cubicBezTo>
                <a:cubicBezTo>
                  <a:pt x="9004719" y="1992630"/>
                  <a:pt x="9006835" y="2000404"/>
                  <a:pt x="9006835" y="2011857"/>
                </a:cubicBezTo>
                <a:lnTo>
                  <a:pt x="9006835" y="2133512"/>
                </a:lnTo>
                <a:cubicBezTo>
                  <a:pt x="9006835" y="2142817"/>
                  <a:pt x="9006209" y="2150180"/>
                  <a:pt x="9004935" y="2155602"/>
                </a:cubicBezTo>
                <a:cubicBezTo>
                  <a:pt x="9003532" y="2162045"/>
                  <a:pt x="9001654" y="2166519"/>
                  <a:pt x="8999279" y="2169026"/>
                </a:cubicBezTo>
                <a:cubicBezTo>
                  <a:pt x="8996903" y="2171532"/>
                  <a:pt x="8992414" y="2173908"/>
                  <a:pt x="8985807" y="2176159"/>
                </a:cubicBezTo>
                <a:cubicBezTo>
                  <a:pt x="8983130" y="2177079"/>
                  <a:pt x="8981856" y="2178459"/>
                  <a:pt x="8981964" y="2180300"/>
                </a:cubicBezTo>
                <a:cubicBezTo>
                  <a:pt x="8982202" y="2182551"/>
                  <a:pt x="8983712" y="2183674"/>
                  <a:pt x="8986498" y="2183674"/>
                </a:cubicBezTo>
                <a:cubicBezTo>
                  <a:pt x="8988570" y="2183674"/>
                  <a:pt x="8992003" y="2183522"/>
                  <a:pt x="8996753" y="2183216"/>
                </a:cubicBezTo>
                <a:cubicBezTo>
                  <a:pt x="9014025" y="2182294"/>
                  <a:pt x="9026912" y="2181835"/>
                  <a:pt x="9035375" y="2181835"/>
                </a:cubicBezTo>
                <a:cubicBezTo>
                  <a:pt x="9048005" y="2181835"/>
                  <a:pt x="9058045" y="2182142"/>
                  <a:pt x="9065450" y="2182755"/>
                </a:cubicBezTo>
                <a:lnTo>
                  <a:pt x="9085635" y="2184442"/>
                </a:lnTo>
                <a:cubicBezTo>
                  <a:pt x="9094681" y="2185261"/>
                  <a:pt x="9102906" y="2185670"/>
                  <a:pt x="9110333" y="2185670"/>
                </a:cubicBezTo>
                <a:cubicBezTo>
                  <a:pt x="9122964" y="2185670"/>
                  <a:pt x="9133110" y="2183957"/>
                  <a:pt x="9140774" y="2180531"/>
                </a:cubicBezTo>
                <a:cubicBezTo>
                  <a:pt x="9148417" y="2177105"/>
                  <a:pt x="9154807" y="2171402"/>
                  <a:pt x="9159902" y="2163425"/>
                </a:cubicBezTo>
                <a:cubicBezTo>
                  <a:pt x="9166034" y="2154016"/>
                  <a:pt x="9169122" y="2144301"/>
                  <a:pt x="9169122" y="2134277"/>
                </a:cubicBezTo>
                <a:cubicBezTo>
                  <a:pt x="9169122" y="2132948"/>
                  <a:pt x="9168624" y="2131849"/>
                  <a:pt x="9167631" y="2130978"/>
                </a:cubicBezTo>
                <a:cubicBezTo>
                  <a:pt x="9166660" y="2130110"/>
                  <a:pt x="9165580" y="2129777"/>
                  <a:pt x="9164415" y="2129982"/>
                </a:cubicBezTo>
                <a:cubicBezTo>
                  <a:pt x="9163832" y="2130083"/>
                  <a:pt x="9163140" y="2130751"/>
                  <a:pt x="9162342" y="2131976"/>
                </a:cubicBezTo>
                <a:cubicBezTo>
                  <a:pt x="9147834" y="2157238"/>
                  <a:pt x="9117048" y="2169868"/>
                  <a:pt x="9069983" y="2169868"/>
                </a:cubicBezTo>
                <a:cubicBezTo>
                  <a:pt x="9064413" y="2169868"/>
                  <a:pt x="9060291" y="2169050"/>
                  <a:pt x="9057635" y="2167414"/>
                </a:cubicBezTo>
                <a:cubicBezTo>
                  <a:pt x="9054958" y="2165779"/>
                  <a:pt x="9052648" y="2162658"/>
                  <a:pt x="9050682" y="2158057"/>
                </a:cubicBezTo>
                <a:cubicBezTo>
                  <a:pt x="9048113" y="2151716"/>
                  <a:pt x="9046840" y="2141334"/>
                  <a:pt x="9046840" y="2126913"/>
                </a:cubicBezTo>
                <a:lnTo>
                  <a:pt x="9046840" y="2113107"/>
                </a:lnTo>
                <a:cubicBezTo>
                  <a:pt x="9046840" y="2102061"/>
                  <a:pt x="9047185" y="2093983"/>
                  <a:pt x="9047898" y="2088868"/>
                </a:cubicBezTo>
                <a:cubicBezTo>
                  <a:pt x="9048588" y="2084368"/>
                  <a:pt x="9049948" y="2081377"/>
                  <a:pt x="9051978" y="2079894"/>
                </a:cubicBezTo>
                <a:cubicBezTo>
                  <a:pt x="9054008" y="2078410"/>
                  <a:pt x="9057807" y="2077669"/>
                  <a:pt x="9063377" y="2077669"/>
                </a:cubicBezTo>
                <a:lnTo>
                  <a:pt x="9075187" y="2077669"/>
                </a:lnTo>
                <a:cubicBezTo>
                  <a:pt x="9087147" y="2077669"/>
                  <a:pt x="9095285" y="2078028"/>
                  <a:pt x="9099625" y="2078744"/>
                </a:cubicBezTo>
                <a:cubicBezTo>
                  <a:pt x="9103987" y="2079459"/>
                  <a:pt x="9107656" y="2081044"/>
                  <a:pt x="9110679" y="2083499"/>
                </a:cubicBezTo>
                <a:cubicBezTo>
                  <a:pt x="9116119" y="2088000"/>
                  <a:pt x="9119595" y="2094596"/>
                  <a:pt x="9121107" y="2103289"/>
                </a:cubicBezTo>
                <a:cubicBezTo>
                  <a:pt x="9121819" y="2107380"/>
                  <a:pt x="9123611" y="2109324"/>
                  <a:pt x="9126504" y="2109118"/>
                </a:cubicBezTo>
                <a:cubicBezTo>
                  <a:pt x="9127907" y="2109017"/>
                  <a:pt x="9128814" y="2108659"/>
                  <a:pt x="9129289" y="2108045"/>
                </a:cubicBezTo>
                <a:cubicBezTo>
                  <a:pt x="9129634" y="2107533"/>
                  <a:pt x="9129806" y="2106563"/>
                  <a:pt x="9129806" y="2105131"/>
                </a:cubicBezTo>
                <a:lnTo>
                  <a:pt x="9129634" y="2097306"/>
                </a:lnTo>
                <a:cubicBezTo>
                  <a:pt x="9129634" y="2091477"/>
                  <a:pt x="9129289" y="2084623"/>
                  <a:pt x="9128599" y="2076750"/>
                </a:cubicBezTo>
                <a:cubicBezTo>
                  <a:pt x="9127539" y="2064680"/>
                  <a:pt x="9127022" y="2057010"/>
                  <a:pt x="9127022" y="2053738"/>
                </a:cubicBezTo>
                <a:cubicBezTo>
                  <a:pt x="9127022" y="2051898"/>
                  <a:pt x="9127151" y="2049647"/>
                  <a:pt x="9127367" y="2046989"/>
                </a:cubicBezTo>
                <a:cubicBezTo>
                  <a:pt x="9127713" y="2043306"/>
                  <a:pt x="9127907" y="2041057"/>
                  <a:pt x="9127907" y="2040238"/>
                </a:cubicBezTo>
                <a:cubicBezTo>
                  <a:pt x="9127907" y="2037374"/>
                  <a:pt x="9126612" y="2035993"/>
                  <a:pt x="9124064" y="2036097"/>
                </a:cubicBezTo>
                <a:cubicBezTo>
                  <a:pt x="9121625" y="2036200"/>
                  <a:pt x="9119897" y="2037170"/>
                  <a:pt x="9118862" y="2039010"/>
                </a:cubicBezTo>
                <a:lnTo>
                  <a:pt x="9114846" y="2046528"/>
                </a:lnTo>
                <a:cubicBezTo>
                  <a:pt x="9108584" y="2057674"/>
                  <a:pt x="9099711" y="2063248"/>
                  <a:pt x="9088248" y="2063248"/>
                </a:cubicBezTo>
                <a:lnTo>
                  <a:pt x="9073459" y="2063248"/>
                </a:lnTo>
                <a:lnTo>
                  <a:pt x="9065795" y="2063403"/>
                </a:lnTo>
                <a:lnTo>
                  <a:pt x="9060593" y="2063555"/>
                </a:lnTo>
                <a:cubicBezTo>
                  <a:pt x="9054547" y="2063555"/>
                  <a:pt x="9050769" y="2062278"/>
                  <a:pt x="9049193" y="2059720"/>
                </a:cubicBezTo>
                <a:cubicBezTo>
                  <a:pt x="9047617" y="2057165"/>
                  <a:pt x="9046840" y="2051130"/>
                  <a:pt x="9046840" y="2041619"/>
                </a:cubicBezTo>
                <a:lnTo>
                  <a:pt x="9046840" y="2008329"/>
                </a:lnTo>
                <a:lnTo>
                  <a:pt x="9047013" y="2002039"/>
                </a:lnTo>
                <a:cubicBezTo>
                  <a:pt x="9047013" y="1993346"/>
                  <a:pt x="9049970" y="1988182"/>
                  <a:pt x="9055886" y="1986545"/>
                </a:cubicBezTo>
                <a:lnTo>
                  <a:pt x="9067716" y="1985317"/>
                </a:lnTo>
                <a:lnTo>
                  <a:pt x="9088939" y="1985317"/>
                </a:lnTo>
                <a:cubicBezTo>
                  <a:pt x="9107721" y="1985317"/>
                  <a:pt x="9121322" y="1987594"/>
                  <a:pt x="9129720" y="1992145"/>
                </a:cubicBezTo>
                <a:cubicBezTo>
                  <a:pt x="9138118" y="1996696"/>
                  <a:pt x="9142329" y="2004033"/>
                  <a:pt x="9142329" y="2014157"/>
                </a:cubicBezTo>
                <a:cubicBezTo>
                  <a:pt x="9142329" y="2018761"/>
                  <a:pt x="9143429" y="2021011"/>
                  <a:pt x="9145632" y="2020908"/>
                </a:cubicBezTo>
                <a:cubicBezTo>
                  <a:pt x="9150167" y="2020704"/>
                  <a:pt x="9152411" y="2016715"/>
                  <a:pt x="9152411" y="2008941"/>
                </a:cubicBezTo>
                <a:cubicBezTo>
                  <a:pt x="9152411" y="2005055"/>
                  <a:pt x="9151958" y="1998665"/>
                  <a:pt x="9151030" y="1989766"/>
                </a:cubicBezTo>
                <a:cubicBezTo>
                  <a:pt x="9150339" y="1983732"/>
                  <a:pt x="9149993" y="1979538"/>
                  <a:pt x="9149993" y="1977187"/>
                </a:cubicBezTo>
                <a:cubicBezTo>
                  <a:pt x="9149993" y="1973812"/>
                  <a:pt x="9148309" y="1972124"/>
                  <a:pt x="9144942" y="1972124"/>
                </a:cubicBezTo>
                <a:cubicBezTo>
                  <a:pt x="9144249" y="1972124"/>
                  <a:pt x="9143429" y="1972174"/>
                  <a:pt x="9142502" y="1972278"/>
                </a:cubicBezTo>
                <a:cubicBezTo>
                  <a:pt x="9133693" y="1973197"/>
                  <a:pt x="9110333" y="1973658"/>
                  <a:pt x="9072423" y="1973658"/>
                </a:cubicBezTo>
                <a:lnTo>
                  <a:pt x="9006490" y="1973045"/>
                </a:lnTo>
                <a:lnTo>
                  <a:pt x="8988937" y="1972430"/>
                </a:lnTo>
                <a:cubicBezTo>
                  <a:pt x="8985332" y="1972432"/>
                  <a:pt x="8982503" y="1972380"/>
                  <a:pt x="8980410" y="1972278"/>
                </a:cubicBezTo>
                <a:cubicBezTo>
                  <a:pt x="8977733" y="1972073"/>
                  <a:pt x="8976006" y="1971971"/>
                  <a:pt x="8975185" y="1971971"/>
                </a:cubicBezTo>
                <a:close/>
                <a:moveTo>
                  <a:pt x="9751297" y="1971816"/>
                </a:moveTo>
                <a:cubicBezTo>
                  <a:pt x="9744928" y="1971816"/>
                  <a:pt x="9735774" y="1972225"/>
                  <a:pt x="9723814" y="1973044"/>
                </a:cubicBezTo>
                <a:lnTo>
                  <a:pt x="9711119" y="1973964"/>
                </a:lnTo>
                <a:cubicBezTo>
                  <a:pt x="9701513" y="1974680"/>
                  <a:pt x="9693437" y="1975038"/>
                  <a:pt x="9686939" y="1975038"/>
                </a:cubicBezTo>
                <a:cubicBezTo>
                  <a:pt x="9677094" y="1975038"/>
                  <a:pt x="9670078" y="1974629"/>
                  <a:pt x="9665911" y="1973809"/>
                </a:cubicBezTo>
                <a:cubicBezTo>
                  <a:pt x="9661723" y="1973096"/>
                  <a:pt x="9658593" y="1972687"/>
                  <a:pt x="9656520" y="1972584"/>
                </a:cubicBezTo>
                <a:cubicBezTo>
                  <a:pt x="9653735" y="1972481"/>
                  <a:pt x="9652331" y="1973863"/>
                  <a:pt x="9652331" y="1976725"/>
                </a:cubicBezTo>
                <a:cubicBezTo>
                  <a:pt x="9652331" y="1978567"/>
                  <a:pt x="9653174" y="1979871"/>
                  <a:pt x="9654857" y="1980637"/>
                </a:cubicBezTo>
                <a:cubicBezTo>
                  <a:pt x="9656542" y="1981404"/>
                  <a:pt x="9660341" y="1982198"/>
                  <a:pt x="9666257" y="1983015"/>
                </a:cubicBezTo>
                <a:cubicBezTo>
                  <a:pt x="9676101" y="1984346"/>
                  <a:pt x="9682902" y="1987005"/>
                  <a:pt x="9686594" y="1990991"/>
                </a:cubicBezTo>
                <a:cubicBezTo>
                  <a:pt x="9690307" y="1994981"/>
                  <a:pt x="9692163" y="2001680"/>
                  <a:pt x="9692163" y="2011088"/>
                </a:cubicBezTo>
                <a:lnTo>
                  <a:pt x="9692163" y="2133356"/>
                </a:lnTo>
                <a:lnTo>
                  <a:pt x="9691991" y="2147010"/>
                </a:lnTo>
                <a:cubicBezTo>
                  <a:pt x="9691991" y="2155908"/>
                  <a:pt x="9690631" y="2162273"/>
                  <a:pt x="9687911" y="2166109"/>
                </a:cubicBezTo>
                <a:cubicBezTo>
                  <a:pt x="9685190" y="2169944"/>
                  <a:pt x="9679642" y="2173190"/>
                  <a:pt x="9671286" y="2175851"/>
                </a:cubicBezTo>
                <a:lnTo>
                  <a:pt x="9666257" y="2179379"/>
                </a:lnTo>
                <a:lnTo>
                  <a:pt x="9666603" y="2180607"/>
                </a:lnTo>
                <a:cubicBezTo>
                  <a:pt x="9667293" y="2182754"/>
                  <a:pt x="9668912" y="2183828"/>
                  <a:pt x="9671481" y="2183828"/>
                </a:cubicBezTo>
                <a:cubicBezTo>
                  <a:pt x="9674028" y="2183828"/>
                  <a:pt x="9678196" y="2183315"/>
                  <a:pt x="9684003" y="2182293"/>
                </a:cubicBezTo>
                <a:cubicBezTo>
                  <a:pt x="9690717" y="2181170"/>
                  <a:pt x="9699872" y="2180607"/>
                  <a:pt x="9711464" y="2180607"/>
                </a:cubicBezTo>
                <a:cubicBezTo>
                  <a:pt x="9720857" y="2180607"/>
                  <a:pt x="9733097" y="2181323"/>
                  <a:pt x="9748166" y="2182754"/>
                </a:cubicBezTo>
                <a:cubicBezTo>
                  <a:pt x="9754211" y="2183266"/>
                  <a:pt x="9758832" y="2183522"/>
                  <a:pt x="9762092" y="2183522"/>
                </a:cubicBezTo>
                <a:cubicBezTo>
                  <a:pt x="9769626" y="2183522"/>
                  <a:pt x="9773383" y="2182038"/>
                  <a:pt x="9773383" y="2179073"/>
                </a:cubicBezTo>
                <a:cubicBezTo>
                  <a:pt x="9773383" y="2176003"/>
                  <a:pt x="9770554" y="2174471"/>
                  <a:pt x="9764876" y="2174471"/>
                </a:cubicBezTo>
                <a:cubicBezTo>
                  <a:pt x="9756177" y="2174471"/>
                  <a:pt x="9749138" y="2172374"/>
                  <a:pt x="9743740" y="2168181"/>
                </a:cubicBezTo>
                <a:cubicBezTo>
                  <a:pt x="9738343" y="2163988"/>
                  <a:pt x="9734954" y="2157953"/>
                  <a:pt x="9733571" y="2150077"/>
                </a:cubicBezTo>
                <a:lnTo>
                  <a:pt x="9732169" y="2134736"/>
                </a:lnTo>
                <a:lnTo>
                  <a:pt x="9732169" y="2004187"/>
                </a:lnTo>
                <a:cubicBezTo>
                  <a:pt x="9732169" y="1995390"/>
                  <a:pt x="9733356" y="1989561"/>
                  <a:pt x="9735731" y="1986698"/>
                </a:cubicBezTo>
                <a:cubicBezTo>
                  <a:pt x="9738106" y="1983834"/>
                  <a:pt x="9743482" y="1981788"/>
                  <a:pt x="9751815" y="1980560"/>
                </a:cubicBezTo>
                <a:cubicBezTo>
                  <a:pt x="9754147" y="1980253"/>
                  <a:pt x="9755593" y="1979794"/>
                  <a:pt x="9756177" y="1979179"/>
                </a:cubicBezTo>
                <a:cubicBezTo>
                  <a:pt x="9756759" y="1978567"/>
                  <a:pt x="9757040" y="1977340"/>
                  <a:pt x="9757040" y="1975499"/>
                </a:cubicBezTo>
                <a:cubicBezTo>
                  <a:pt x="9757040" y="1973044"/>
                  <a:pt x="9755139" y="1971816"/>
                  <a:pt x="9751297" y="1971816"/>
                </a:cubicBezTo>
                <a:close/>
                <a:moveTo>
                  <a:pt x="8669909" y="1971816"/>
                </a:moveTo>
                <a:cubicBezTo>
                  <a:pt x="8663531" y="1971816"/>
                  <a:pt x="8654372" y="1972225"/>
                  <a:pt x="8642428" y="1973044"/>
                </a:cubicBezTo>
                <a:lnTo>
                  <a:pt x="8629732" y="1973964"/>
                </a:lnTo>
                <a:cubicBezTo>
                  <a:pt x="8620107" y="1974680"/>
                  <a:pt x="8612048" y="1975038"/>
                  <a:pt x="8605556" y="1975038"/>
                </a:cubicBezTo>
                <a:cubicBezTo>
                  <a:pt x="8595701" y="1975038"/>
                  <a:pt x="8588684" y="1974629"/>
                  <a:pt x="8584510" y="1973809"/>
                </a:cubicBezTo>
                <a:cubicBezTo>
                  <a:pt x="8580336" y="1973096"/>
                  <a:pt x="8577206" y="1972687"/>
                  <a:pt x="8575117" y="1972584"/>
                </a:cubicBezTo>
                <a:cubicBezTo>
                  <a:pt x="8572335" y="1972481"/>
                  <a:pt x="8570943" y="1973863"/>
                  <a:pt x="8570943" y="1976725"/>
                </a:cubicBezTo>
                <a:cubicBezTo>
                  <a:pt x="8570943" y="1978567"/>
                  <a:pt x="8571784" y="1979871"/>
                  <a:pt x="8573466" y="1980637"/>
                </a:cubicBezTo>
                <a:cubicBezTo>
                  <a:pt x="8575147" y="1981404"/>
                  <a:pt x="8578945" y="1982198"/>
                  <a:pt x="8584858" y="1983015"/>
                </a:cubicBezTo>
                <a:cubicBezTo>
                  <a:pt x="8594713" y="1984346"/>
                  <a:pt x="8601497" y="1987005"/>
                  <a:pt x="8605208" y="1990991"/>
                </a:cubicBezTo>
                <a:cubicBezTo>
                  <a:pt x="8608917" y="1994981"/>
                  <a:pt x="8610774" y="2001680"/>
                  <a:pt x="8610774" y="2011088"/>
                </a:cubicBezTo>
                <a:lnTo>
                  <a:pt x="8610774" y="2133356"/>
                </a:lnTo>
                <a:lnTo>
                  <a:pt x="8610598" y="2147010"/>
                </a:lnTo>
                <a:cubicBezTo>
                  <a:pt x="8610598" y="2155908"/>
                  <a:pt x="8609237" y="2162273"/>
                  <a:pt x="8606512" y="2166109"/>
                </a:cubicBezTo>
                <a:cubicBezTo>
                  <a:pt x="8603788" y="2169944"/>
                  <a:pt x="8598250" y="2173190"/>
                  <a:pt x="8589901" y="2175851"/>
                </a:cubicBezTo>
                <a:lnTo>
                  <a:pt x="8584858" y="2179379"/>
                </a:lnTo>
                <a:lnTo>
                  <a:pt x="8585206" y="2180607"/>
                </a:lnTo>
                <a:cubicBezTo>
                  <a:pt x="8585900" y="2182754"/>
                  <a:pt x="8587524" y="2183828"/>
                  <a:pt x="8590077" y="2183828"/>
                </a:cubicBezTo>
                <a:cubicBezTo>
                  <a:pt x="8592627" y="2183828"/>
                  <a:pt x="8596801" y="2183315"/>
                  <a:pt x="8602598" y="2182293"/>
                </a:cubicBezTo>
                <a:cubicBezTo>
                  <a:pt x="8609323" y="2181170"/>
                  <a:pt x="8618484" y="2180607"/>
                  <a:pt x="8630079" y="2180607"/>
                </a:cubicBezTo>
                <a:cubicBezTo>
                  <a:pt x="8639471" y="2180607"/>
                  <a:pt x="8651705" y="2181323"/>
                  <a:pt x="8666779" y="2182754"/>
                </a:cubicBezTo>
                <a:cubicBezTo>
                  <a:pt x="8672807" y="2183266"/>
                  <a:pt x="8677447" y="2183522"/>
                  <a:pt x="8680693" y="2183522"/>
                </a:cubicBezTo>
                <a:cubicBezTo>
                  <a:pt x="8688230" y="2183522"/>
                  <a:pt x="8691997" y="2182038"/>
                  <a:pt x="8691997" y="2179073"/>
                </a:cubicBezTo>
                <a:cubicBezTo>
                  <a:pt x="8691997" y="2176003"/>
                  <a:pt x="8689156" y="2174471"/>
                  <a:pt x="8683476" y="2174471"/>
                </a:cubicBezTo>
                <a:cubicBezTo>
                  <a:pt x="8674778" y="2174471"/>
                  <a:pt x="8667736" y="2172374"/>
                  <a:pt x="8662342" y="2168181"/>
                </a:cubicBezTo>
                <a:cubicBezTo>
                  <a:pt x="8656951" y="2163988"/>
                  <a:pt x="8653560" y="2157953"/>
                  <a:pt x="8652168" y="2150077"/>
                </a:cubicBezTo>
                <a:lnTo>
                  <a:pt x="8650776" y="2134736"/>
                </a:lnTo>
                <a:lnTo>
                  <a:pt x="8650776" y="2004187"/>
                </a:lnTo>
                <a:cubicBezTo>
                  <a:pt x="8650776" y="1995390"/>
                  <a:pt x="8651964" y="1989561"/>
                  <a:pt x="8654340" y="1986698"/>
                </a:cubicBezTo>
                <a:cubicBezTo>
                  <a:pt x="8656718" y="1983834"/>
                  <a:pt x="8662081" y="1981788"/>
                  <a:pt x="8670430" y="1980560"/>
                </a:cubicBezTo>
                <a:cubicBezTo>
                  <a:pt x="8672750" y="1980253"/>
                  <a:pt x="8674198" y="1979794"/>
                  <a:pt x="8674778" y="1979179"/>
                </a:cubicBezTo>
                <a:cubicBezTo>
                  <a:pt x="8675358" y="1978567"/>
                  <a:pt x="8675648" y="1977340"/>
                  <a:pt x="8675648" y="1975499"/>
                </a:cubicBezTo>
                <a:cubicBezTo>
                  <a:pt x="8675648" y="1973044"/>
                  <a:pt x="8673734" y="1971816"/>
                  <a:pt x="8669909" y="1971816"/>
                </a:cubicBezTo>
                <a:close/>
                <a:moveTo>
                  <a:pt x="10180752" y="1971204"/>
                </a:moveTo>
                <a:cubicBezTo>
                  <a:pt x="10177750" y="1971204"/>
                  <a:pt x="10176240" y="1972791"/>
                  <a:pt x="10176240" y="1975959"/>
                </a:cubicBezTo>
                <a:cubicBezTo>
                  <a:pt x="10176240" y="1978006"/>
                  <a:pt x="10178096" y="1979233"/>
                  <a:pt x="10181811" y="1979641"/>
                </a:cubicBezTo>
                <a:cubicBezTo>
                  <a:pt x="10189107" y="1980255"/>
                  <a:pt x="10195606" y="1982454"/>
                  <a:pt x="10201284" y="1986238"/>
                </a:cubicBezTo>
                <a:cubicBezTo>
                  <a:pt x="10206962" y="1990022"/>
                  <a:pt x="10209811" y="1994063"/>
                  <a:pt x="10209811" y="1998357"/>
                </a:cubicBezTo>
                <a:cubicBezTo>
                  <a:pt x="10209811" y="2003472"/>
                  <a:pt x="10203421" y="2016153"/>
                  <a:pt x="10190683" y="2036403"/>
                </a:cubicBezTo>
                <a:cubicBezTo>
                  <a:pt x="10184423" y="2046221"/>
                  <a:pt x="10180536" y="2052459"/>
                  <a:pt x="10179025" y="2055118"/>
                </a:cubicBezTo>
                <a:cubicBezTo>
                  <a:pt x="10173001" y="2065551"/>
                  <a:pt x="10168123" y="2070767"/>
                  <a:pt x="10164408" y="2070767"/>
                </a:cubicBezTo>
                <a:cubicBezTo>
                  <a:pt x="10160696" y="2070767"/>
                  <a:pt x="10156874" y="2067187"/>
                  <a:pt x="10152923" y="2060027"/>
                </a:cubicBezTo>
                <a:cubicBezTo>
                  <a:pt x="10151649" y="2057573"/>
                  <a:pt x="10148238" y="2051641"/>
                  <a:pt x="10142668" y="2042232"/>
                </a:cubicBezTo>
                <a:lnTo>
                  <a:pt x="10129110" y="2018915"/>
                </a:lnTo>
                <a:cubicBezTo>
                  <a:pt x="10120647" y="2004391"/>
                  <a:pt x="10116415" y="1994982"/>
                  <a:pt x="10116415" y="1990686"/>
                </a:cubicBezTo>
                <a:cubicBezTo>
                  <a:pt x="10116415" y="1985370"/>
                  <a:pt x="10120863" y="1981942"/>
                  <a:pt x="10129801" y="1980410"/>
                </a:cubicBezTo>
                <a:cubicBezTo>
                  <a:pt x="10133753" y="1979693"/>
                  <a:pt x="10135716" y="1978261"/>
                  <a:pt x="10135716" y="1976113"/>
                </a:cubicBezTo>
                <a:cubicBezTo>
                  <a:pt x="10135716" y="1973556"/>
                  <a:pt x="10133278" y="1972278"/>
                  <a:pt x="10128399" y="1972278"/>
                </a:cubicBezTo>
                <a:cubicBezTo>
                  <a:pt x="10125980" y="1972278"/>
                  <a:pt x="10121165" y="1972585"/>
                  <a:pt x="10113976" y="1973197"/>
                </a:cubicBezTo>
                <a:cubicBezTo>
                  <a:pt x="10104240" y="1974119"/>
                  <a:pt x="10094675" y="1974578"/>
                  <a:pt x="10085284" y="1974578"/>
                </a:cubicBezTo>
                <a:cubicBezTo>
                  <a:pt x="10075073" y="1974578"/>
                  <a:pt x="10063717" y="1973965"/>
                  <a:pt x="10051172" y="1972739"/>
                </a:cubicBezTo>
                <a:cubicBezTo>
                  <a:pt x="10045042" y="1972124"/>
                  <a:pt x="10040507" y="1971817"/>
                  <a:pt x="10037615" y="1971817"/>
                </a:cubicBezTo>
                <a:cubicBezTo>
                  <a:pt x="10034376" y="1971817"/>
                  <a:pt x="10032757" y="1973403"/>
                  <a:pt x="10032757" y="1976574"/>
                </a:cubicBezTo>
                <a:cubicBezTo>
                  <a:pt x="10032757" y="1979130"/>
                  <a:pt x="10034895" y="1980562"/>
                  <a:pt x="10039191" y="1980868"/>
                </a:cubicBezTo>
                <a:cubicBezTo>
                  <a:pt x="10053332" y="1982096"/>
                  <a:pt x="10065680" y="1991505"/>
                  <a:pt x="10076237" y="2009096"/>
                </a:cubicBezTo>
                <a:lnTo>
                  <a:pt x="10102663" y="2052972"/>
                </a:lnTo>
                <a:cubicBezTo>
                  <a:pt x="10109961" y="2065245"/>
                  <a:pt x="10116631" y="2075779"/>
                  <a:pt x="10122677" y="2084573"/>
                </a:cubicBezTo>
                <a:cubicBezTo>
                  <a:pt x="10127772" y="2091936"/>
                  <a:pt x="10130319" y="2099045"/>
                  <a:pt x="10130319" y="2105896"/>
                </a:cubicBezTo>
                <a:lnTo>
                  <a:pt x="10130319" y="2135198"/>
                </a:lnTo>
                <a:cubicBezTo>
                  <a:pt x="10130319" y="2148904"/>
                  <a:pt x="10128031" y="2158516"/>
                  <a:pt x="10123454" y="2164038"/>
                </a:cubicBezTo>
                <a:cubicBezTo>
                  <a:pt x="10118877" y="2169563"/>
                  <a:pt x="10110090" y="2173244"/>
                  <a:pt x="10097094" y="2175084"/>
                </a:cubicBezTo>
                <a:cubicBezTo>
                  <a:pt x="10093855" y="2175495"/>
                  <a:pt x="10092236" y="2176620"/>
                  <a:pt x="10092236" y="2178459"/>
                </a:cubicBezTo>
                <a:cubicBezTo>
                  <a:pt x="10092236" y="2181835"/>
                  <a:pt x="10093575" y="2183522"/>
                  <a:pt x="10096230" y="2183522"/>
                </a:cubicBezTo>
                <a:cubicBezTo>
                  <a:pt x="10098433" y="2183522"/>
                  <a:pt x="10101907" y="2183165"/>
                  <a:pt x="10106657" y="2182449"/>
                </a:cubicBezTo>
                <a:cubicBezTo>
                  <a:pt x="10113847" y="2181323"/>
                  <a:pt x="10128290" y="2180761"/>
                  <a:pt x="10149965" y="2180761"/>
                </a:cubicBezTo>
                <a:cubicBezTo>
                  <a:pt x="10159011" y="2180761"/>
                  <a:pt x="10165812" y="2180965"/>
                  <a:pt x="10170324" y="2181374"/>
                </a:cubicBezTo>
                <a:lnTo>
                  <a:pt x="10195023" y="2183216"/>
                </a:lnTo>
                <a:cubicBezTo>
                  <a:pt x="10198261" y="2183522"/>
                  <a:pt x="10201284" y="2183675"/>
                  <a:pt x="10204068" y="2183675"/>
                </a:cubicBezTo>
                <a:cubicBezTo>
                  <a:pt x="10209293" y="2183675"/>
                  <a:pt x="10211884" y="2182194"/>
                  <a:pt x="10211884" y="2179226"/>
                </a:cubicBezTo>
                <a:cubicBezTo>
                  <a:pt x="10211884" y="2176568"/>
                  <a:pt x="10210027" y="2175137"/>
                  <a:pt x="10206335" y="2174930"/>
                </a:cubicBezTo>
                <a:cubicBezTo>
                  <a:pt x="10185113" y="2173908"/>
                  <a:pt x="10173520" y="2167619"/>
                  <a:pt x="10171533" y="2156061"/>
                </a:cubicBezTo>
                <a:lnTo>
                  <a:pt x="10170669" y="2145630"/>
                </a:lnTo>
                <a:lnTo>
                  <a:pt x="10170669" y="2100374"/>
                </a:lnTo>
                <a:cubicBezTo>
                  <a:pt x="10170669" y="2095365"/>
                  <a:pt x="10170929" y="2091886"/>
                  <a:pt x="10171447" y="2089943"/>
                </a:cubicBezTo>
                <a:cubicBezTo>
                  <a:pt x="10171986" y="2088000"/>
                  <a:pt x="10173456" y="2085444"/>
                  <a:pt x="10175894" y="2082273"/>
                </a:cubicBezTo>
                <a:cubicBezTo>
                  <a:pt x="10188178" y="2065193"/>
                  <a:pt x="10201694" y="2044124"/>
                  <a:pt x="10216417" y="2019068"/>
                </a:cubicBezTo>
                <a:cubicBezTo>
                  <a:pt x="10224644" y="2005056"/>
                  <a:pt x="10231465" y="1995546"/>
                  <a:pt x="10236862" y="1990534"/>
                </a:cubicBezTo>
                <a:cubicBezTo>
                  <a:pt x="10242239" y="1985522"/>
                  <a:pt x="10249299" y="1982096"/>
                  <a:pt x="10257976" y="1980255"/>
                </a:cubicBezTo>
                <a:cubicBezTo>
                  <a:pt x="10262166" y="1979439"/>
                  <a:pt x="10264237" y="1977955"/>
                  <a:pt x="10264237" y="1975806"/>
                </a:cubicBezTo>
                <a:cubicBezTo>
                  <a:pt x="10264237" y="1973456"/>
                  <a:pt x="10262684" y="1972278"/>
                  <a:pt x="10259554" y="1972278"/>
                </a:cubicBezTo>
                <a:cubicBezTo>
                  <a:pt x="10254091" y="1972278"/>
                  <a:pt x="10249514" y="1972381"/>
                  <a:pt x="10245800" y="1972585"/>
                </a:cubicBezTo>
                <a:lnTo>
                  <a:pt x="10231207" y="1973352"/>
                </a:lnTo>
                <a:cubicBezTo>
                  <a:pt x="10226564" y="1973659"/>
                  <a:pt x="10222333" y="1973813"/>
                  <a:pt x="10218512" y="1973811"/>
                </a:cubicBezTo>
                <a:cubicBezTo>
                  <a:pt x="10211431" y="1973813"/>
                  <a:pt x="10205623" y="1973556"/>
                  <a:pt x="10201110" y="1973045"/>
                </a:cubicBezTo>
                <a:lnTo>
                  <a:pt x="10189625" y="1971665"/>
                </a:lnTo>
                <a:cubicBezTo>
                  <a:pt x="10186970" y="1971359"/>
                  <a:pt x="10184012" y="1971204"/>
                  <a:pt x="10180752" y="1971204"/>
                </a:cubicBezTo>
                <a:close/>
                <a:moveTo>
                  <a:pt x="9312777" y="1971192"/>
                </a:moveTo>
                <a:cubicBezTo>
                  <a:pt x="9305350" y="1971192"/>
                  <a:pt x="9291814" y="1971885"/>
                  <a:pt x="9272210" y="1973214"/>
                </a:cubicBezTo>
                <a:cubicBezTo>
                  <a:pt x="9255521" y="1974339"/>
                  <a:pt x="9241359" y="1974881"/>
                  <a:pt x="9229658" y="1974881"/>
                </a:cubicBezTo>
                <a:cubicBezTo>
                  <a:pt x="9218971" y="1974881"/>
                  <a:pt x="9209169" y="1974448"/>
                  <a:pt x="9200231" y="1973631"/>
                </a:cubicBezTo>
                <a:cubicBezTo>
                  <a:pt x="9197339" y="1973325"/>
                  <a:pt x="9195223" y="1973214"/>
                  <a:pt x="9193949" y="1973214"/>
                </a:cubicBezTo>
                <a:cubicBezTo>
                  <a:pt x="9190711" y="1973214"/>
                  <a:pt x="9189091" y="1974634"/>
                  <a:pt x="9189091" y="1977499"/>
                </a:cubicBezTo>
                <a:cubicBezTo>
                  <a:pt x="9189091" y="1980362"/>
                  <a:pt x="9191487" y="1982122"/>
                  <a:pt x="9196259" y="1982736"/>
                </a:cubicBezTo>
                <a:cubicBezTo>
                  <a:pt x="9209126" y="1984167"/>
                  <a:pt x="9218366" y="1988262"/>
                  <a:pt x="9224044" y="1995113"/>
                </a:cubicBezTo>
                <a:cubicBezTo>
                  <a:pt x="9227521" y="1999305"/>
                  <a:pt x="9229312" y="2007536"/>
                  <a:pt x="9229312" y="2019809"/>
                </a:cubicBezTo>
                <a:lnTo>
                  <a:pt x="9229312" y="2130909"/>
                </a:lnTo>
                <a:lnTo>
                  <a:pt x="9229118" y="2136861"/>
                </a:lnTo>
                <a:lnTo>
                  <a:pt x="9229118" y="2151440"/>
                </a:lnTo>
                <a:cubicBezTo>
                  <a:pt x="9229097" y="2158904"/>
                  <a:pt x="9227607" y="2164469"/>
                  <a:pt x="9224584" y="2168101"/>
                </a:cubicBezTo>
                <a:cubicBezTo>
                  <a:pt x="9221561" y="2171731"/>
                  <a:pt x="9216142" y="2174641"/>
                  <a:pt x="9208262" y="2176788"/>
                </a:cubicBezTo>
                <a:cubicBezTo>
                  <a:pt x="9205931" y="2177404"/>
                  <a:pt x="9204743" y="2178824"/>
                  <a:pt x="9204743" y="2181073"/>
                </a:cubicBezTo>
                <a:cubicBezTo>
                  <a:pt x="9204743" y="2183834"/>
                  <a:pt x="9206859" y="2185180"/>
                  <a:pt x="9211026" y="2185180"/>
                </a:cubicBezTo>
                <a:cubicBezTo>
                  <a:pt x="9212300" y="2185180"/>
                  <a:pt x="9214589" y="2185070"/>
                  <a:pt x="9217848" y="2184763"/>
                </a:cubicBezTo>
                <a:lnTo>
                  <a:pt x="9229441" y="2183811"/>
                </a:lnTo>
                <a:lnTo>
                  <a:pt x="9244080" y="2182621"/>
                </a:lnTo>
                <a:cubicBezTo>
                  <a:pt x="9250124" y="2182213"/>
                  <a:pt x="9257034" y="2181966"/>
                  <a:pt x="9264806" y="2181966"/>
                </a:cubicBezTo>
                <a:cubicBezTo>
                  <a:pt x="9274067" y="2181966"/>
                  <a:pt x="9283696" y="2182323"/>
                  <a:pt x="9293670" y="2183039"/>
                </a:cubicBezTo>
                <a:cubicBezTo>
                  <a:pt x="9297147" y="2183346"/>
                  <a:pt x="9299478" y="2183514"/>
                  <a:pt x="9300752" y="2183514"/>
                </a:cubicBezTo>
                <a:cubicBezTo>
                  <a:pt x="9304702" y="2183514"/>
                  <a:pt x="9306688" y="2182092"/>
                  <a:pt x="9306688" y="2179230"/>
                </a:cubicBezTo>
                <a:cubicBezTo>
                  <a:pt x="9306688" y="2176366"/>
                  <a:pt x="9304270" y="2174700"/>
                  <a:pt x="9299413" y="2174290"/>
                </a:cubicBezTo>
                <a:cubicBezTo>
                  <a:pt x="9287474" y="2173267"/>
                  <a:pt x="9279443" y="2169351"/>
                  <a:pt x="9275385" y="2162447"/>
                </a:cubicBezTo>
                <a:cubicBezTo>
                  <a:pt x="9271325" y="2155545"/>
                  <a:pt x="9269317" y="2142368"/>
                  <a:pt x="9269317" y="2122935"/>
                </a:cubicBezTo>
                <a:lnTo>
                  <a:pt x="9269317" y="2091812"/>
                </a:lnTo>
                <a:cubicBezTo>
                  <a:pt x="9269317" y="2087722"/>
                  <a:pt x="9270139" y="2085252"/>
                  <a:pt x="9271887" y="2084433"/>
                </a:cubicBezTo>
                <a:lnTo>
                  <a:pt x="9279702" y="2083184"/>
                </a:lnTo>
                <a:lnTo>
                  <a:pt x="9290497" y="2083184"/>
                </a:lnTo>
                <a:cubicBezTo>
                  <a:pt x="9299673" y="2083184"/>
                  <a:pt x="9306279" y="2084690"/>
                  <a:pt x="9310338" y="2087707"/>
                </a:cubicBezTo>
                <a:cubicBezTo>
                  <a:pt x="9314396" y="2090722"/>
                  <a:pt x="9319535" y="2097896"/>
                  <a:pt x="9325795" y="2109249"/>
                </a:cubicBezTo>
                <a:cubicBezTo>
                  <a:pt x="9341900" y="2137986"/>
                  <a:pt x="9355027" y="2157533"/>
                  <a:pt x="9365131" y="2167863"/>
                </a:cubicBezTo>
                <a:cubicBezTo>
                  <a:pt x="9375214" y="2178193"/>
                  <a:pt x="9386246" y="2183394"/>
                  <a:pt x="9398184" y="2183394"/>
                </a:cubicBezTo>
                <a:cubicBezTo>
                  <a:pt x="9405481" y="2183394"/>
                  <a:pt x="9413836" y="2181465"/>
                  <a:pt x="9423272" y="2177682"/>
                </a:cubicBezTo>
                <a:cubicBezTo>
                  <a:pt x="9432727" y="2173898"/>
                  <a:pt x="9437520" y="2170532"/>
                  <a:pt x="9437520" y="2167567"/>
                </a:cubicBezTo>
                <a:cubicBezTo>
                  <a:pt x="9437520" y="2165212"/>
                  <a:pt x="9436420" y="2164055"/>
                  <a:pt x="9434346" y="2164055"/>
                </a:cubicBezTo>
                <a:cubicBezTo>
                  <a:pt x="9433181" y="2164055"/>
                  <a:pt x="9431885" y="2164164"/>
                  <a:pt x="9430504" y="2164472"/>
                </a:cubicBezTo>
                <a:cubicBezTo>
                  <a:pt x="9428172" y="2164880"/>
                  <a:pt x="9425732" y="2165125"/>
                  <a:pt x="9423077" y="2165125"/>
                </a:cubicBezTo>
                <a:cubicBezTo>
                  <a:pt x="9416578" y="2165125"/>
                  <a:pt x="9410879" y="2163274"/>
                  <a:pt x="9406064" y="2159591"/>
                </a:cubicBezTo>
                <a:cubicBezTo>
                  <a:pt x="9401251" y="2155911"/>
                  <a:pt x="9395832" y="2149287"/>
                  <a:pt x="9389678" y="2139776"/>
                </a:cubicBezTo>
                <a:lnTo>
                  <a:pt x="9371738" y="2111747"/>
                </a:lnTo>
                <a:lnTo>
                  <a:pt x="9356280" y="2087469"/>
                </a:lnTo>
                <a:cubicBezTo>
                  <a:pt x="9354185" y="2084095"/>
                  <a:pt x="9352609" y="2081701"/>
                  <a:pt x="9351551" y="2080269"/>
                </a:cubicBezTo>
                <a:cubicBezTo>
                  <a:pt x="9350516" y="2078837"/>
                  <a:pt x="9349910" y="2077600"/>
                  <a:pt x="9349802" y="2076577"/>
                </a:cubicBezTo>
                <a:cubicBezTo>
                  <a:pt x="9349694" y="2075352"/>
                  <a:pt x="9350795" y="2074361"/>
                  <a:pt x="9353107" y="2073545"/>
                </a:cubicBezTo>
                <a:cubicBezTo>
                  <a:pt x="9364354" y="2069248"/>
                  <a:pt x="9373183" y="2062964"/>
                  <a:pt x="9379618" y="2054679"/>
                </a:cubicBezTo>
                <a:cubicBezTo>
                  <a:pt x="9386051" y="2046396"/>
                  <a:pt x="9389268" y="2037192"/>
                  <a:pt x="9389268" y="2027068"/>
                </a:cubicBezTo>
                <a:cubicBezTo>
                  <a:pt x="9389268" y="2011012"/>
                  <a:pt x="9382035" y="1997665"/>
                  <a:pt x="9367549" y="1987078"/>
                </a:cubicBezTo>
                <a:cubicBezTo>
                  <a:pt x="9353063" y="1976495"/>
                  <a:pt x="9334798" y="1971192"/>
                  <a:pt x="9312777" y="1971192"/>
                </a:cubicBezTo>
                <a:close/>
                <a:moveTo>
                  <a:pt x="8536436" y="1971049"/>
                </a:moveTo>
                <a:cubicBezTo>
                  <a:pt x="8535391" y="1971051"/>
                  <a:pt x="8533711" y="1971152"/>
                  <a:pt x="8531393" y="1971357"/>
                </a:cubicBezTo>
                <a:cubicBezTo>
                  <a:pt x="8513998" y="1973301"/>
                  <a:pt x="8501301" y="1974271"/>
                  <a:pt x="8493300" y="1974271"/>
                </a:cubicBezTo>
                <a:cubicBezTo>
                  <a:pt x="8489358" y="1974271"/>
                  <a:pt x="8484373" y="1973964"/>
                  <a:pt x="8478343" y="1973351"/>
                </a:cubicBezTo>
                <a:cubicBezTo>
                  <a:pt x="8469065" y="1972329"/>
                  <a:pt x="8462341" y="1971817"/>
                  <a:pt x="8458168" y="1971817"/>
                </a:cubicBezTo>
                <a:cubicBezTo>
                  <a:pt x="8454804" y="1971817"/>
                  <a:pt x="8453124" y="1973148"/>
                  <a:pt x="8453124" y="1975806"/>
                </a:cubicBezTo>
                <a:cubicBezTo>
                  <a:pt x="8453124" y="1977954"/>
                  <a:pt x="8455038" y="1979129"/>
                  <a:pt x="8458863" y="1979334"/>
                </a:cubicBezTo>
                <a:cubicBezTo>
                  <a:pt x="8474982" y="1980357"/>
                  <a:pt x="8485793" y="1985113"/>
                  <a:pt x="8491301" y="1993601"/>
                </a:cubicBezTo>
                <a:cubicBezTo>
                  <a:pt x="8496809" y="2002090"/>
                  <a:pt x="8499564" y="2018350"/>
                  <a:pt x="8499564" y="2042385"/>
                </a:cubicBezTo>
                <a:cubicBezTo>
                  <a:pt x="8499564" y="2062839"/>
                  <a:pt x="8499041" y="2084368"/>
                  <a:pt x="8497998" y="2106970"/>
                </a:cubicBezTo>
                <a:cubicBezTo>
                  <a:pt x="8497765" y="2113210"/>
                  <a:pt x="8496432" y="2116330"/>
                  <a:pt x="8493998" y="2116330"/>
                </a:cubicBezTo>
                <a:cubicBezTo>
                  <a:pt x="8491329" y="2116330"/>
                  <a:pt x="8486055" y="2112443"/>
                  <a:pt x="8478170" y="2104670"/>
                </a:cubicBezTo>
                <a:lnTo>
                  <a:pt x="8472258" y="2098841"/>
                </a:lnTo>
                <a:lnTo>
                  <a:pt x="8380075" y="2007715"/>
                </a:lnTo>
                <a:cubicBezTo>
                  <a:pt x="8379147" y="2006692"/>
                  <a:pt x="8376305" y="2003726"/>
                  <a:pt x="8371553" y="1998817"/>
                </a:cubicBezTo>
                <a:lnTo>
                  <a:pt x="8359550" y="1986392"/>
                </a:lnTo>
                <a:cubicBezTo>
                  <a:pt x="8352826" y="1979334"/>
                  <a:pt x="8348419" y="1975114"/>
                  <a:pt x="8346333" y="1973734"/>
                </a:cubicBezTo>
                <a:cubicBezTo>
                  <a:pt x="8344246" y="1972353"/>
                  <a:pt x="8341404" y="1971664"/>
                  <a:pt x="8337810" y="1971664"/>
                </a:cubicBezTo>
                <a:cubicBezTo>
                  <a:pt x="8335258" y="1971664"/>
                  <a:pt x="8332070" y="1971817"/>
                  <a:pt x="8328244" y="1972123"/>
                </a:cubicBezTo>
                <a:cubicBezTo>
                  <a:pt x="8317924" y="1973044"/>
                  <a:pt x="8308241" y="1973504"/>
                  <a:pt x="8299198" y="1973504"/>
                </a:cubicBezTo>
                <a:lnTo>
                  <a:pt x="8291894" y="1973658"/>
                </a:lnTo>
                <a:lnTo>
                  <a:pt x="8279893" y="1973197"/>
                </a:lnTo>
                <a:cubicBezTo>
                  <a:pt x="8275951" y="1973197"/>
                  <a:pt x="8273978" y="1974629"/>
                  <a:pt x="8273978" y="1977494"/>
                </a:cubicBezTo>
                <a:cubicBezTo>
                  <a:pt x="8273978" y="1979845"/>
                  <a:pt x="8275775" y="1981124"/>
                  <a:pt x="8279370" y="1981329"/>
                </a:cubicBezTo>
                <a:cubicBezTo>
                  <a:pt x="8305691" y="1982963"/>
                  <a:pt x="8318852" y="1999533"/>
                  <a:pt x="8318852" y="2031032"/>
                </a:cubicBezTo>
                <a:lnTo>
                  <a:pt x="8318852" y="2097613"/>
                </a:lnTo>
                <a:lnTo>
                  <a:pt x="8317635" y="2134125"/>
                </a:lnTo>
                <a:cubicBezTo>
                  <a:pt x="8317635" y="2146704"/>
                  <a:pt x="8315692" y="2156343"/>
                  <a:pt x="8311808" y="2163042"/>
                </a:cubicBezTo>
                <a:cubicBezTo>
                  <a:pt x="8307924" y="2169742"/>
                  <a:pt x="8301749" y="2174165"/>
                  <a:pt x="8293284" y="2176311"/>
                </a:cubicBezTo>
                <a:cubicBezTo>
                  <a:pt x="8289922" y="2177129"/>
                  <a:pt x="8288242" y="2178562"/>
                  <a:pt x="8288242" y="2180607"/>
                </a:cubicBezTo>
                <a:cubicBezTo>
                  <a:pt x="8288242" y="2183061"/>
                  <a:pt x="8289806" y="2184289"/>
                  <a:pt x="8292936" y="2184289"/>
                </a:cubicBezTo>
                <a:cubicBezTo>
                  <a:pt x="8294791" y="2184289"/>
                  <a:pt x="8297748" y="2183983"/>
                  <a:pt x="8301807" y="2183368"/>
                </a:cubicBezTo>
                <a:cubicBezTo>
                  <a:pt x="8310968" y="2181835"/>
                  <a:pt x="8321402" y="2181068"/>
                  <a:pt x="8333114" y="2181068"/>
                </a:cubicBezTo>
                <a:cubicBezTo>
                  <a:pt x="8344941" y="2181068"/>
                  <a:pt x="8355725" y="2181783"/>
                  <a:pt x="8365465" y="2183216"/>
                </a:cubicBezTo>
                <a:cubicBezTo>
                  <a:pt x="8368597" y="2183625"/>
                  <a:pt x="8370857" y="2183829"/>
                  <a:pt x="8372247" y="2183829"/>
                </a:cubicBezTo>
                <a:cubicBezTo>
                  <a:pt x="8375842" y="2183829"/>
                  <a:pt x="8377640" y="2182294"/>
                  <a:pt x="8377640" y="2179226"/>
                </a:cubicBezTo>
                <a:cubicBezTo>
                  <a:pt x="8377640" y="2176977"/>
                  <a:pt x="8375900" y="2175697"/>
                  <a:pt x="8372423" y="2175391"/>
                </a:cubicBezTo>
                <a:cubicBezTo>
                  <a:pt x="8353637" y="2173857"/>
                  <a:pt x="8342333" y="2167362"/>
                  <a:pt x="8338506" y="2155909"/>
                </a:cubicBezTo>
                <a:cubicBezTo>
                  <a:pt x="8334911" y="2145169"/>
                  <a:pt x="8333114" y="2123897"/>
                  <a:pt x="8333114" y="2092090"/>
                </a:cubicBezTo>
                <a:lnTo>
                  <a:pt x="8333114" y="2032568"/>
                </a:lnTo>
                <a:lnTo>
                  <a:pt x="8333287" y="2028117"/>
                </a:lnTo>
                <a:cubicBezTo>
                  <a:pt x="8333287" y="2023517"/>
                  <a:pt x="8334680" y="2021215"/>
                  <a:pt x="8337462" y="2021215"/>
                </a:cubicBezTo>
                <a:cubicBezTo>
                  <a:pt x="8338506" y="2021215"/>
                  <a:pt x="8340418" y="2022544"/>
                  <a:pt x="8343201" y="2025204"/>
                </a:cubicBezTo>
                <a:lnTo>
                  <a:pt x="8501651" y="2180301"/>
                </a:lnTo>
                <a:cubicBezTo>
                  <a:pt x="8503853" y="2182449"/>
                  <a:pt x="8505997" y="2183573"/>
                  <a:pt x="8508084" y="2183674"/>
                </a:cubicBezTo>
                <a:cubicBezTo>
                  <a:pt x="8510403" y="2183778"/>
                  <a:pt x="8511563" y="2182397"/>
                  <a:pt x="8511565" y="2179533"/>
                </a:cubicBezTo>
                <a:lnTo>
                  <a:pt x="8510868" y="2160358"/>
                </a:lnTo>
                <a:lnTo>
                  <a:pt x="8510696" y="2148698"/>
                </a:lnTo>
                <a:lnTo>
                  <a:pt x="8510868" y="2131669"/>
                </a:lnTo>
                <a:lnTo>
                  <a:pt x="8511565" y="2118477"/>
                </a:lnTo>
                <a:lnTo>
                  <a:pt x="8513998" y="2022595"/>
                </a:lnTo>
                <a:lnTo>
                  <a:pt x="8513998" y="2015079"/>
                </a:lnTo>
                <a:cubicBezTo>
                  <a:pt x="8513998" y="1994114"/>
                  <a:pt x="8521477" y="1982402"/>
                  <a:pt x="8536436" y="1979948"/>
                </a:cubicBezTo>
                <a:cubicBezTo>
                  <a:pt x="8540145" y="1979438"/>
                  <a:pt x="8542002" y="1977903"/>
                  <a:pt x="8542002" y="1975345"/>
                </a:cubicBezTo>
                <a:cubicBezTo>
                  <a:pt x="8542002" y="1972481"/>
                  <a:pt x="8540145" y="1971051"/>
                  <a:pt x="8536436" y="1971049"/>
                </a:cubicBezTo>
                <a:close/>
                <a:moveTo>
                  <a:pt x="8228925" y="1971049"/>
                </a:moveTo>
                <a:cubicBezTo>
                  <a:pt x="8227185" y="1971051"/>
                  <a:pt x="8225273" y="1971152"/>
                  <a:pt x="8223184" y="1971357"/>
                </a:cubicBezTo>
                <a:cubicBezTo>
                  <a:pt x="8218778" y="1971868"/>
                  <a:pt x="8213677" y="1972329"/>
                  <a:pt x="8207879" y="1972739"/>
                </a:cubicBezTo>
                <a:lnTo>
                  <a:pt x="8190835" y="1973351"/>
                </a:lnTo>
                <a:lnTo>
                  <a:pt x="8172398" y="1972585"/>
                </a:lnTo>
                <a:cubicBezTo>
                  <a:pt x="8165209" y="1972278"/>
                  <a:pt x="8160629" y="1971971"/>
                  <a:pt x="8158659" y="1971664"/>
                </a:cubicBezTo>
                <a:cubicBezTo>
                  <a:pt x="8156802" y="1971255"/>
                  <a:pt x="8155470" y="1971101"/>
                  <a:pt x="8154658" y="1971204"/>
                </a:cubicBezTo>
                <a:cubicBezTo>
                  <a:pt x="8152453" y="1971306"/>
                  <a:pt x="8151352" y="1972532"/>
                  <a:pt x="8151352" y="1974885"/>
                </a:cubicBezTo>
                <a:cubicBezTo>
                  <a:pt x="8151352" y="1977851"/>
                  <a:pt x="8153612" y="1979334"/>
                  <a:pt x="8158136" y="1979334"/>
                </a:cubicBezTo>
                <a:cubicBezTo>
                  <a:pt x="8168456" y="1979334"/>
                  <a:pt x="8176630" y="1981968"/>
                  <a:pt x="8182658" y="1987236"/>
                </a:cubicBezTo>
                <a:cubicBezTo>
                  <a:pt x="8188689" y="1992503"/>
                  <a:pt x="8192051" y="1999890"/>
                  <a:pt x="8192748" y="2009403"/>
                </a:cubicBezTo>
                <a:lnTo>
                  <a:pt x="8193617" y="2040851"/>
                </a:lnTo>
                <a:lnTo>
                  <a:pt x="8193617" y="2053279"/>
                </a:lnTo>
                <a:cubicBezTo>
                  <a:pt x="8193615" y="2081608"/>
                  <a:pt x="8191675" y="2103341"/>
                  <a:pt x="8187791" y="2118478"/>
                </a:cubicBezTo>
                <a:cubicBezTo>
                  <a:pt x="8183904" y="2133613"/>
                  <a:pt x="8177325" y="2145120"/>
                  <a:pt x="8168049" y="2152994"/>
                </a:cubicBezTo>
                <a:cubicBezTo>
                  <a:pt x="8154252" y="2164654"/>
                  <a:pt x="8136162" y="2170482"/>
                  <a:pt x="8113785" y="2170482"/>
                </a:cubicBezTo>
                <a:cubicBezTo>
                  <a:pt x="8091869" y="2170482"/>
                  <a:pt x="8073897" y="2164806"/>
                  <a:pt x="8059866" y="2153455"/>
                </a:cubicBezTo>
                <a:cubicBezTo>
                  <a:pt x="8050591" y="2145988"/>
                  <a:pt x="8044474" y="2137014"/>
                  <a:pt x="8041517" y="2126531"/>
                </a:cubicBezTo>
                <a:cubicBezTo>
                  <a:pt x="8038562" y="2116048"/>
                  <a:pt x="8037082" y="2098432"/>
                  <a:pt x="8037082" y="2073681"/>
                </a:cubicBezTo>
                <a:lnTo>
                  <a:pt x="8036734" y="2046527"/>
                </a:lnTo>
                <a:lnTo>
                  <a:pt x="8039518" y="2007867"/>
                </a:lnTo>
                <a:cubicBezTo>
                  <a:pt x="8040096" y="1997948"/>
                  <a:pt x="8041603" y="1991274"/>
                  <a:pt x="8044039" y="1987848"/>
                </a:cubicBezTo>
                <a:cubicBezTo>
                  <a:pt x="8046474" y="1984422"/>
                  <a:pt x="8051227" y="1982095"/>
                  <a:pt x="8058301" y="1980868"/>
                </a:cubicBezTo>
                <a:cubicBezTo>
                  <a:pt x="8061780" y="1980255"/>
                  <a:pt x="8063982" y="1979641"/>
                  <a:pt x="8064911" y="1979027"/>
                </a:cubicBezTo>
                <a:cubicBezTo>
                  <a:pt x="8065837" y="1978413"/>
                  <a:pt x="8066301" y="1977289"/>
                  <a:pt x="8066301" y="1975652"/>
                </a:cubicBezTo>
                <a:cubicBezTo>
                  <a:pt x="8066301" y="1972687"/>
                  <a:pt x="8063288" y="1971204"/>
                  <a:pt x="8057258" y="1971204"/>
                </a:cubicBezTo>
                <a:cubicBezTo>
                  <a:pt x="8054822" y="1971204"/>
                  <a:pt x="8050822" y="1971408"/>
                  <a:pt x="8045256" y="1971817"/>
                </a:cubicBezTo>
                <a:cubicBezTo>
                  <a:pt x="8031458" y="1972942"/>
                  <a:pt x="8018878" y="1973504"/>
                  <a:pt x="8007514" y="1973504"/>
                </a:cubicBezTo>
                <a:cubicBezTo>
                  <a:pt x="7999513" y="1973504"/>
                  <a:pt x="7988150" y="1972891"/>
                  <a:pt x="7973424" y="1971664"/>
                </a:cubicBezTo>
                <a:cubicBezTo>
                  <a:pt x="7969947" y="1971357"/>
                  <a:pt x="7967570" y="1971204"/>
                  <a:pt x="7966294" y="1971204"/>
                </a:cubicBezTo>
                <a:cubicBezTo>
                  <a:pt x="7962352" y="1971204"/>
                  <a:pt x="7960379" y="1972532"/>
                  <a:pt x="7960379" y="1975193"/>
                </a:cubicBezTo>
                <a:cubicBezTo>
                  <a:pt x="7960379" y="1977647"/>
                  <a:pt x="7962640" y="1979180"/>
                  <a:pt x="7967164" y="1979793"/>
                </a:cubicBezTo>
                <a:cubicBezTo>
                  <a:pt x="7974236" y="1980715"/>
                  <a:pt x="7980614" y="1982352"/>
                  <a:pt x="7986296" y="1984702"/>
                </a:cubicBezTo>
                <a:cubicBezTo>
                  <a:pt x="7991164" y="1986750"/>
                  <a:pt x="7994383" y="1989204"/>
                  <a:pt x="7995949" y="1992067"/>
                </a:cubicBezTo>
                <a:cubicBezTo>
                  <a:pt x="7997514" y="1994930"/>
                  <a:pt x="7998295" y="1999840"/>
                  <a:pt x="7998295" y="2006794"/>
                </a:cubicBezTo>
                <a:lnTo>
                  <a:pt x="7998817" y="2034715"/>
                </a:lnTo>
                <a:lnTo>
                  <a:pt x="7996904" y="2094084"/>
                </a:lnTo>
                <a:cubicBezTo>
                  <a:pt x="7996904" y="2132641"/>
                  <a:pt x="8007978" y="2158618"/>
                  <a:pt x="8030123" y="2172017"/>
                </a:cubicBezTo>
                <a:cubicBezTo>
                  <a:pt x="8046474" y="2181836"/>
                  <a:pt x="8069433" y="2186745"/>
                  <a:pt x="8099001" y="2186745"/>
                </a:cubicBezTo>
                <a:cubicBezTo>
                  <a:pt x="8140858" y="2186745"/>
                  <a:pt x="8170543" y="2174829"/>
                  <a:pt x="8188053" y="2151000"/>
                </a:cubicBezTo>
                <a:cubicBezTo>
                  <a:pt x="8195356" y="2141182"/>
                  <a:pt x="8200660" y="2127222"/>
                  <a:pt x="8203966" y="2109118"/>
                </a:cubicBezTo>
                <a:cubicBezTo>
                  <a:pt x="8207271" y="2091017"/>
                  <a:pt x="8208922" y="2067187"/>
                  <a:pt x="8208922" y="2037629"/>
                </a:cubicBezTo>
                <a:lnTo>
                  <a:pt x="8209270" y="2018761"/>
                </a:lnTo>
                <a:lnTo>
                  <a:pt x="8209097" y="2005413"/>
                </a:lnTo>
                <a:cubicBezTo>
                  <a:pt x="8209097" y="1989663"/>
                  <a:pt x="8213618" y="1981124"/>
                  <a:pt x="8222661" y="1979793"/>
                </a:cubicBezTo>
                <a:lnTo>
                  <a:pt x="8229272" y="1978721"/>
                </a:lnTo>
                <a:cubicBezTo>
                  <a:pt x="8232170" y="1978312"/>
                  <a:pt x="8233620" y="1977084"/>
                  <a:pt x="8233620" y="1975039"/>
                </a:cubicBezTo>
                <a:cubicBezTo>
                  <a:pt x="8233620" y="1972380"/>
                  <a:pt x="8232055" y="1971051"/>
                  <a:pt x="8228925" y="1971049"/>
                </a:cubicBezTo>
                <a:close/>
                <a:moveTo>
                  <a:pt x="8953380" y="1970742"/>
                </a:moveTo>
                <a:cubicBezTo>
                  <a:pt x="8951761" y="1970742"/>
                  <a:pt x="8949428" y="1970948"/>
                  <a:pt x="8946407" y="1971357"/>
                </a:cubicBezTo>
                <a:cubicBezTo>
                  <a:pt x="8938656" y="1972584"/>
                  <a:pt x="8929480" y="1973197"/>
                  <a:pt x="8918945" y="1973197"/>
                </a:cubicBezTo>
                <a:cubicBezTo>
                  <a:pt x="8915470" y="1973197"/>
                  <a:pt x="8909597" y="1972994"/>
                  <a:pt x="8901372" y="1972584"/>
                </a:cubicBezTo>
                <a:lnTo>
                  <a:pt x="8883107" y="1971664"/>
                </a:lnTo>
                <a:cubicBezTo>
                  <a:pt x="8878120" y="1971458"/>
                  <a:pt x="8874881" y="1971357"/>
                  <a:pt x="8873370" y="1971357"/>
                </a:cubicBezTo>
                <a:cubicBezTo>
                  <a:pt x="8870477" y="1971357"/>
                  <a:pt x="8869009" y="1972532"/>
                  <a:pt x="8869009" y="1974885"/>
                </a:cubicBezTo>
                <a:cubicBezTo>
                  <a:pt x="8869009" y="1977238"/>
                  <a:pt x="8871038" y="1978618"/>
                  <a:pt x="8875098" y="1979027"/>
                </a:cubicBezTo>
                <a:cubicBezTo>
                  <a:pt x="8884488" y="1980254"/>
                  <a:pt x="8891721" y="1982888"/>
                  <a:pt x="8896773" y="1986929"/>
                </a:cubicBezTo>
                <a:cubicBezTo>
                  <a:pt x="8901804" y="1990967"/>
                  <a:pt x="8904329" y="1996159"/>
                  <a:pt x="8904329" y="2002499"/>
                </a:cubicBezTo>
                <a:cubicBezTo>
                  <a:pt x="8904329" y="2013647"/>
                  <a:pt x="8897896" y="2031800"/>
                  <a:pt x="8885028" y="2056958"/>
                </a:cubicBezTo>
                <a:lnTo>
                  <a:pt x="8845887" y="2133664"/>
                </a:lnTo>
                <a:cubicBezTo>
                  <a:pt x="8844377" y="2136630"/>
                  <a:pt x="8842988" y="2138063"/>
                  <a:pt x="8841710" y="2137959"/>
                </a:cubicBezTo>
                <a:cubicBezTo>
                  <a:pt x="8840323" y="2137857"/>
                  <a:pt x="8838757" y="2135966"/>
                  <a:pt x="8837014" y="2132283"/>
                </a:cubicBezTo>
                <a:lnTo>
                  <a:pt x="8798403" y="2048369"/>
                </a:lnTo>
                <a:cubicBezTo>
                  <a:pt x="8785765" y="2021163"/>
                  <a:pt x="8779444" y="2002958"/>
                  <a:pt x="8779444" y="1993755"/>
                </a:cubicBezTo>
                <a:cubicBezTo>
                  <a:pt x="8779444" y="1986289"/>
                  <a:pt x="8783739" y="1981892"/>
                  <a:pt x="8792315" y="1980561"/>
                </a:cubicBezTo>
                <a:cubicBezTo>
                  <a:pt x="8797186" y="1979743"/>
                  <a:pt x="8799621" y="1978157"/>
                  <a:pt x="8799621" y="1975806"/>
                </a:cubicBezTo>
                <a:cubicBezTo>
                  <a:pt x="8799621" y="1973044"/>
                  <a:pt x="8798000" y="1971664"/>
                  <a:pt x="8794751" y="1971664"/>
                </a:cubicBezTo>
                <a:cubicBezTo>
                  <a:pt x="8792432" y="1971664"/>
                  <a:pt x="8787391" y="1971868"/>
                  <a:pt x="8779620" y="1972278"/>
                </a:cubicBezTo>
                <a:lnTo>
                  <a:pt x="8761360" y="1973044"/>
                </a:lnTo>
                <a:lnTo>
                  <a:pt x="8732138" y="1972278"/>
                </a:lnTo>
                <a:cubicBezTo>
                  <a:pt x="8724253" y="1972278"/>
                  <a:pt x="8717356" y="1971971"/>
                  <a:pt x="8711440" y="1971357"/>
                </a:cubicBezTo>
                <a:cubicBezTo>
                  <a:pt x="8708890" y="1971152"/>
                  <a:pt x="8707150" y="1971051"/>
                  <a:pt x="8706224" y="1971049"/>
                </a:cubicBezTo>
                <a:cubicBezTo>
                  <a:pt x="8702977" y="1971051"/>
                  <a:pt x="8701353" y="1972432"/>
                  <a:pt x="8701353" y="1975193"/>
                </a:cubicBezTo>
                <a:cubicBezTo>
                  <a:pt x="8701353" y="1977748"/>
                  <a:pt x="8703672" y="1979438"/>
                  <a:pt x="8708310" y="1980254"/>
                </a:cubicBezTo>
                <a:cubicBezTo>
                  <a:pt x="8716427" y="1981788"/>
                  <a:pt x="8722833" y="1985572"/>
                  <a:pt x="8727528" y="1991607"/>
                </a:cubicBezTo>
                <a:cubicBezTo>
                  <a:pt x="8732227" y="1997642"/>
                  <a:pt x="8738573" y="2010067"/>
                  <a:pt x="8746573" y="2028885"/>
                </a:cubicBezTo>
                <a:cubicBezTo>
                  <a:pt x="8753302" y="2044943"/>
                  <a:pt x="8761705" y="2063096"/>
                  <a:pt x="8771796" y="2083346"/>
                </a:cubicBezTo>
                <a:lnTo>
                  <a:pt x="8813015" y="2165880"/>
                </a:lnTo>
                <a:lnTo>
                  <a:pt x="8817363" y="2175237"/>
                </a:lnTo>
                <a:lnTo>
                  <a:pt x="8821364" y="2183062"/>
                </a:lnTo>
                <a:cubicBezTo>
                  <a:pt x="8822640" y="2185517"/>
                  <a:pt x="8824376" y="2186744"/>
                  <a:pt x="8826580" y="2186744"/>
                </a:cubicBezTo>
                <a:cubicBezTo>
                  <a:pt x="8829829" y="2186744"/>
                  <a:pt x="8832550" y="2184442"/>
                  <a:pt x="8834754" y="2179840"/>
                </a:cubicBezTo>
                <a:cubicBezTo>
                  <a:pt x="8835569" y="2178101"/>
                  <a:pt x="8839106" y="2171556"/>
                  <a:pt x="8845363" y="2160203"/>
                </a:cubicBezTo>
                <a:cubicBezTo>
                  <a:pt x="8846178" y="2158874"/>
                  <a:pt x="8851394" y="2148749"/>
                  <a:pt x="8861021" y="2129829"/>
                </a:cubicBezTo>
                <a:lnTo>
                  <a:pt x="8890772" y="2071993"/>
                </a:lnTo>
                <a:lnTo>
                  <a:pt x="8916678" y="2019067"/>
                </a:lnTo>
                <a:cubicBezTo>
                  <a:pt x="8924558" y="2003419"/>
                  <a:pt x="8930625" y="1993115"/>
                  <a:pt x="8934856" y="1988155"/>
                </a:cubicBezTo>
                <a:cubicBezTo>
                  <a:pt x="8939088" y="1983194"/>
                  <a:pt x="8944571" y="1980154"/>
                  <a:pt x="8951286" y="1979027"/>
                </a:cubicBezTo>
                <a:cubicBezTo>
                  <a:pt x="8954762" y="1978413"/>
                  <a:pt x="8956511" y="1976931"/>
                  <a:pt x="8956511" y="1974578"/>
                </a:cubicBezTo>
                <a:cubicBezTo>
                  <a:pt x="8956511" y="1972022"/>
                  <a:pt x="8955452" y="1970742"/>
                  <a:pt x="8953380" y="1970742"/>
                </a:cubicBezTo>
                <a:close/>
                <a:moveTo>
                  <a:pt x="9532685" y="1969056"/>
                </a:moveTo>
                <a:cubicBezTo>
                  <a:pt x="9514140" y="1969056"/>
                  <a:pt x="9498617" y="1974732"/>
                  <a:pt x="9486160" y="1986084"/>
                </a:cubicBezTo>
                <a:cubicBezTo>
                  <a:pt x="9473703" y="1997437"/>
                  <a:pt x="9467464" y="2011551"/>
                  <a:pt x="9467464" y="2028426"/>
                </a:cubicBezTo>
                <a:cubicBezTo>
                  <a:pt x="9467464" y="2042949"/>
                  <a:pt x="9471933" y="2054583"/>
                  <a:pt x="9480849" y="2063328"/>
                </a:cubicBezTo>
                <a:cubicBezTo>
                  <a:pt x="9489787" y="2072073"/>
                  <a:pt x="9506712" y="2081353"/>
                  <a:pt x="9531649" y="2091171"/>
                </a:cubicBezTo>
                <a:lnTo>
                  <a:pt x="9558073" y="2101603"/>
                </a:lnTo>
                <a:cubicBezTo>
                  <a:pt x="9569905" y="2106205"/>
                  <a:pt x="9578238" y="2111115"/>
                  <a:pt x="9583031" y="2116330"/>
                </a:cubicBezTo>
                <a:cubicBezTo>
                  <a:pt x="9587845" y="2121546"/>
                  <a:pt x="9590263" y="2128193"/>
                  <a:pt x="9590263" y="2136274"/>
                </a:cubicBezTo>
                <a:cubicBezTo>
                  <a:pt x="9590263" y="2146501"/>
                  <a:pt x="9585644" y="2155577"/>
                  <a:pt x="9576424" y="2163502"/>
                </a:cubicBezTo>
                <a:cubicBezTo>
                  <a:pt x="9567206" y="2171429"/>
                  <a:pt x="9556756" y="2175392"/>
                  <a:pt x="9545034" y="2175392"/>
                </a:cubicBezTo>
                <a:cubicBezTo>
                  <a:pt x="9529965" y="2175392"/>
                  <a:pt x="9515414" y="2169409"/>
                  <a:pt x="9501380" y="2157443"/>
                </a:cubicBezTo>
                <a:cubicBezTo>
                  <a:pt x="9487347" y="2145477"/>
                  <a:pt x="9477503" y="2130700"/>
                  <a:pt x="9471825" y="2113109"/>
                </a:cubicBezTo>
                <a:cubicBezTo>
                  <a:pt x="9471112" y="2110654"/>
                  <a:pt x="9469968" y="2109426"/>
                  <a:pt x="9468327" y="2109426"/>
                </a:cubicBezTo>
                <a:cubicBezTo>
                  <a:pt x="9464744" y="2109426"/>
                  <a:pt x="9462951" y="2111880"/>
                  <a:pt x="9462951" y="2116790"/>
                </a:cubicBezTo>
                <a:cubicBezTo>
                  <a:pt x="9462951" y="2120676"/>
                  <a:pt x="9465154" y="2129574"/>
                  <a:pt x="9469558" y="2143482"/>
                </a:cubicBezTo>
                <a:cubicBezTo>
                  <a:pt x="9472451" y="2152586"/>
                  <a:pt x="9474199" y="2159540"/>
                  <a:pt x="9474762" y="2164348"/>
                </a:cubicBezTo>
                <a:cubicBezTo>
                  <a:pt x="9475344" y="2168744"/>
                  <a:pt x="9476078" y="2171379"/>
                  <a:pt x="9476940" y="2172248"/>
                </a:cubicBezTo>
                <a:cubicBezTo>
                  <a:pt x="9477805" y="2173117"/>
                  <a:pt x="9480914" y="2174012"/>
                  <a:pt x="9486247" y="2174931"/>
                </a:cubicBezTo>
                <a:cubicBezTo>
                  <a:pt x="9490067" y="2175648"/>
                  <a:pt x="9496048" y="2177182"/>
                  <a:pt x="9504165" y="2179534"/>
                </a:cubicBezTo>
                <a:cubicBezTo>
                  <a:pt x="9521567" y="2184343"/>
                  <a:pt x="9534261" y="2186745"/>
                  <a:pt x="9542250" y="2186745"/>
                </a:cubicBezTo>
                <a:cubicBezTo>
                  <a:pt x="9561852" y="2186745"/>
                  <a:pt x="9578951" y="2180147"/>
                  <a:pt x="9593567" y="2166954"/>
                </a:cubicBezTo>
                <a:cubicBezTo>
                  <a:pt x="9608182" y="2153762"/>
                  <a:pt x="9615480" y="2138267"/>
                  <a:pt x="9615480" y="2120472"/>
                </a:cubicBezTo>
                <a:cubicBezTo>
                  <a:pt x="9615480" y="2104312"/>
                  <a:pt x="9610191" y="2090505"/>
                  <a:pt x="9599655" y="2079051"/>
                </a:cubicBezTo>
                <a:cubicBezTo>
                  <a:pt x="9590716" y="2069539"/>
                  <a:pt x="9572517" y="2059824"/>
                  <a:pt x="9545034" y="2049903"/>
                </a:cubicBezTo>
                <a:cubicBezTo>
                  <a:pt x="9521955" y="2041620"/>
                  <a:pt x="9508224" y="2035636"/>
                  <a:pt x="9503819" y="2031955"/>
                </a:cubicBezTo>
                <a:cubicBezTo>
                  <a:pt x="9496976" y="2026226"/>
                  <a:pt x="9493565" y="2019425"/>
                  <a:pt x="9493565" y="2011551"/>
                </a:cubicBezTo>
                <a:cubicBezTo>
                  <a:pt x="9493565" y="2003061"/>
                  <a:pt x="9497430" y="1995698"/>
                  <a:pt x="9505202" y="1989460"/>
                </a:cubicBezTo>
                <a:cubicBezTo>
                  <a:pt x="9512974" y="1983222"/>
                  <a:pt x="9522084" y="1980102"/>
                  <a:pt x="9532512" y="1980102"/>
                </a:cubicBezTo>
                <a:cubicBezTo>
                  <a:pt x="9547711" y="1980102"/>
                  <a:pt x="9562090" y="1985318"/>
                  <a:pt x="9575647" y="1995750"/>
                </a:cubicBezTo>
                <a:cubicBezTo>
                  <a:pt x="9589206" y="2006181"/>
                  <a:pt x="9597690" y="2018557"/>
                  <a:pt x="9601036" y="2032875"/>
                </a:cubicBezTo>
                <a:cubicBezTo>
                  <a:pt x="9601965" y="2036762"/>
                  <a:pt x="9603475" y="2038704"/>
                  <a:pt x="9605570" y="2038704"/>
                </a:cubicBezTo>
                <a:cubicBezTo>
                  <a:pt x="9608463" y="2038704"/>
                  <a:pt x="9609910" y="2036506"/>
                  <a:pt x="9609910" y="2032107"/>
                </a:cubicBezTo>
                <a:cubicBezTo>
                  <a:pt x="9609910" y="2031291"/>
                  <a:pt x="9609802" y="2030267"/>
                  <a:pt x="9609564" y="2029040"/>
                </a:cubicBezTo>
                <a:lnTo>
                  <a:pt x="9607815" y="2015080"/>
                </a:lnTo>
                <a:lnTo>
                  <a:pt x="9605570" y="2000046"/>
                </a:lnTo>
                <a:cubicBezTo>
                  <a:pt x="9605333" y="1998307"/>
                  <a:pt x="9605224" y="1996466"/>
                  <a:pt x="9605224" y="1994521"/>
                </a:cubicBezTo>
                <a:lnTo>
                  <a:pt x="9605570" y="1982096"/>
                </a:lnTo>
                <a:cubicBezTo>
                  <a:pt x="9605570" y="1978721"/>
                  <a:pt x="9604340" y="1977033"/>
                  <a:pt x="9601922" y="1977033"/>
                </a:cubicBezTo>
                <a:cubicBezTo>
                  <a:pt x="9600993" y="1977033"/>
                  <a:pt x="9600065" y="1977239"/>
                  <a:pt x="9599137" y="1977648"/>
                </a:cubicBezTo>
                <a:lnTo>
                  <a:pt x="9592530" y="1980562"/>
                </a:lnTo>
                <a:cubicBezTo>
                  <a:pt x="9590782" y="1981277"/>
                  <a:pt x="9589098" y="1981635"/>
                  <a:pt x="9587478" y="1981635"/>
                </a:cubicBezTo>
                <a:cubicBezTo>
                  <a:pt x="9585276" y="1981635"/>
                  <a:pt x="9581563" y="1980716"/>
                  <a:pt x="9576338" y="1978873"/>
                </a:cubicBezTo>
                <a:lnTo>
                  <a:pt x="9564680" y="1974579"/>
                </a:lnTo>
                <a:cubicBezTo>
                  <a:pt x="9554253" y="1970897"/>
                  <a:pt x="9543588" y="1969056"/>
                  <a:pt x="9532685" y="1969056"/>
                </a:cubicBezTo>
                <a:close/>
                <a:moveTo>
                  <a:pt x="7244763" y="1371065"/>
                </a:moveTo>
                <a:cubicBezTo>
                  <a:pt x="7326079" y="1371065"/>
                  <a:pt x="7407395" y="1371065"/>
                  <a:pt x="7488711" y="1371065"/>
                </a:cubicBezTo>
                <a:cubicBezTo>
                  <a:pt x="7488711" y="1429378"/>
                  <a:pt x="7488711" y="1487692"/>
                  <a:pt x="7488711" y="1546006"/>
                </a:cubicBezTo>
                <a:cubicBezTo>
                  <a:pt x="7460760" y="1546006"/>
                  <a:pt x="7432808" y="1546006"/>
                  <a:pt x="7404855" y="1546006"/>
                </a:cubicBezTo>
                <a:cubicBezTo>
                  <a:pt x="7404855" y="1510120"/>
                  <a:pt x="7404855" y="1474235"/>
                  <a:pt x="7404855" y="1438352"/>
                </a:cubicBezTo>
                <a:cubicBezTo>
                  <a:pt x="7379444" y="1438352"/>
                  <a:pt x="7354031" y="1438352"/>
                  <a:pt x="7328621" y="1438352"/>
                </a:cubicBezTo>
                <a:cubicBezTo>
                  <a:pt x="7328621" y="1599833"/>
                  <a:pt x="7328621" y="1761317"/>
                  <a:pt x="7328621" y="1922800"/>
                </a:cubicBezTo>
                <a:cubicBezTo>
                  <a:pt x="7369279" y="1922800"/>
                  <a:pt x="7409936" y="1922800"/>
                  <a:pt x="7450595" y="1922800"/>
                </a:cubicBezTo>
                <a:cubicBezTo>
                  <a:pt x="7450595" y="1945227"/>
                  <a:pt x="7450595" y="1967655"/>
                  <a:pt x="7450595" y="1990084"/>
                </a:cubicBezTo>
                <a:cubicBezTo>
                  <a:pt x="7381985" y="1990084"/>
                  <a:pt x="7313374" y="1990084"/>
                  <a:pt x="7244763" y="1990084"/>
                </a:cubicBezTo>
                <a:cubicBezTo>
                  <a:pt x="7244763" y="1783745"/>
                  <a:pt x="7244763" y="1577405"/>
                  <a:pt x="7244763" y="1371065"/>
                </a:cubicBezTo>
                <a:close/>
                <a:moveTo>
                  <a:pt x="6932202" y="1371065"/>
                </a:moveTo>
                <a:cubicBezTo>
                  <a:pt x="7010980" y="1371065"/>
                  <a:pt x="7089754" y="1371065"/>
                  <a:pt x="7168530" y="1371065"/>
                </a:cubicBezTo>
                <a:cubicBezTo>
                  <a:pt x="7168530" y="1474235"/>
                  <a:pt x="7168530" y="1577405"/>
                  <a:pt x="7168530" y="1680574"/>
                </a:cubicBezTo>
                <a:cubicBezTo>
                  <a:pt x="7168530" y="1783745"/>
                  <a:pt x="7168530" y="1886914"/>
                  <a:pt x="7168530" y="1990084"/>
                </a:cubicBezTo>
                <a:cubicBezTo>
                  <a:pt x="7099918" y="1990084"/>
                  <a:pt x="7031308" y="1990084"/>
                  <a:pt x="6962698" y="1990084"/>
                </a:cubicBezTo>
                <a:cubicBezTo>
                  <a:pt x="6962698" y="1967655"/>
                  <a:pt x="6962698" y="1945227"/>
                  <a:pt x="6962698" y="1922800"/>
                </a:cubicBezTo>
                <a:cubicBezTo>
                  <a:pt x="7003355" y="1922800"/>
                  <a:pt x="7044014" y="1922800"/>
                  <a:pt x="7084673" y="1922800"/>
                </a:cubicBezTo>
                <a:cubicBezTo>
                  <a:pt x="7084673" y="1763560"/>
                  <a:pt x="7084673" y="1604319"/>
                  <a:pt x="7084673" y="1445079"/>
                </a:cubicBezTo>
                <a:cubicBezTo>
                  <a:pt x="7059260" y="1445079"/>
                  <a:pt x="7033850" y="1445079"/>
                  <a:pt x="7008439" y="1445079"/>
                </a:cubicBezTo>
                <a:cubicBezTo>
                  <a:pt x="7008439" y="1478721"/>
                  <a:pt x="7008439" y="1512364"/>
                  <a:pt x="7008439" y="1546006"/>
                </a:cubicBezTo>
                <a:cubicBezTo>
                  <a:pt x="6983026" y="1546006"/>
                  <a:pt x="6957616" y="1546006"/>
                  <a:pt x="6932202" y="1546006"/>
                </a:cubicBezTo>
                <a:cubicBezTo>
                  <a:pt x="6932202" y="1487692"/>
                  <a:pt x="6932202" y="1429378"/>
                  <a:pt x="6932202" y="1371065"/>
                </a:cubicBezTo>
                <a:close/>
                <a:moveTo>
                  <a:pt x="6772111" y="1229770"/>
                </a:moveTo>
                <a:lnTo>
                  <a:pt x="7641182" y="1229770"/>
                </a:lnTo>
                <a:lnTo>
                  <a:pt x="7641182" y="1546006"/>
                </a:lnTo>
                <a:lnTo>
                  <a:pt x="7557323" y="1546006"/>
                </a:lnTo>
                <a:lnTo>
                  <a:pt x="7557323" y="1303783"/>
                </a:lnTo>
                <a:lnTo>
                  <a:pt x="6855969" y="1303783"/>
                </a:lnTo>
                <a:lnTo>
                  <a:pt x="6855969" y="1546006"/>
                </a:lnTo>
                <a:lnTo>
                  <a:pt x="6772111" y="1546006"/>
                </a:lnTo>
                <a:close/>
                <a:moveTo>
                  <a:pt x="7873537" y="1216966"/>
                </a:moveTo>
                <a:cubicBezTo>
                  <a:pt x="7863308" y="1216967"/>
                  <a:pt x="7856616" y="1218890"/>
                  <a:pt x="7853457" y="1222737"/>
                </a:cubicBezTo>
                <a:cubicBezTo>
                  <a:pt x="7850297" y="1226586"/>
                  <a:pt x="7848718" y="1234612"/>
                  <a:pt x="7848718" y="1246818"/>
                </a:cubicBezTo>
                <a:cubicBezTo>
                  <a:pt x="7848718" y="1259289"/>
                  <a:pt x="7846462" y="1275078"/>
                  <a:pt x="7841951" y="1294183"/>
                </a:cubicBezTo>
                <a:cubicBezTo>
                  <a:pt x="7838339" y="1309043"/>
                  <a:pt x="7836533" y="1319259"/>
                  <a:pt x="7836533" y="1324831"/>
                </a:cubicBezTo>
                <a:cubicBezTo>
                  <a:pt x="7836533" y="1331730"/>
                  <a:pt x="7839241" y="1335312"/>
                  <a:pt x="7844657" y="1335577"/>
                </a:cubicBezTo>
                <a:cubicBezTo>
                  <a:pt x="7850071" y="1335844"/>
                  <a:pt x="7854133" y="1330802"/>
                  <a:pt x="7856841" y="1320453"/>
                </a:cubicBezTo>
                <a:cubicBezTo>
                  <a:pt x="7862857" y="1296571"/>
                  <a:pt x="7871357" y="1280320"/>
                  <a:pt x="7882336" y="1271695"/>
                </a:cubicBezTo>
                <a:cubicBezTo>
                  <a:pt x="7893317" y="1263072"/>
                  <a:pt x="7910992" y="1258759"/>
                  <a:pt x="7935361" y="1258759"/>
                </a:cubicBezTo>
                <a:lnTo>
                  <a:pt x="8054944" y="1258759"/>
                </a:lnTo>
                <a:cubicBezTo>
                  <a:pt x="8066376" y="1258759"/>
                  <a:pt x="8073670" y="1260086"/>
                  <a:pt x="8076831" y="1262740"/>
                </a:cubicBezTo>
                <a:cubicBezTo>
                  <a:pt x="8079990" y="1265393"/>
                  <a:pt x="8081567" y="1271496"/>
                  <a:pt x="8081567" y="1281048"/>
                </a:cubicBezTo>
                <a:lnTo>
                  <a:pt x="8082018" y="1291396"/>
                </a:lnTo>
                <a:lnTo>
                  <a:pt x="8082018" y="1685839"/>
                </a:lnTo>
                <a:cubicBezTo>
                  <a:pt x="8082018" y="1708128"/>
                  <a:pt x="8077958" y="1723585"/>
                  <a:pt x="8069837" y="1732209"/>
                </a:cubicBezTo>
                <a:cubicBezTo>
                  <a:pt x="8061712" y="1740834"/>
                  <a:pt x="8046068" y="1746471"/>
                  <a:pt x="8022905" y="1749125"/>
                </a:cubicBezTo>
                <a:cubicBezTo>
                  <a:pt x="8012977" y="1750188"/>
                  <a:pt x="8008013" y="1752840"/>
                  <a:pt x="8008013" y="1757085"/>
                </a:cubicBezTo>
                <a:cubicBezTo>
                  <a:pt x="8008013" y="1762923"/>
                  <a:pt x="8012525" y="1765842"/>
                  <a:pt x="8021552" y="1765842"/>
                </a:cubicBezTo>
                <a:cubicBezTo>
                  <a:pt x="8024559" y="1765842"/>
                  <a:pt x="8034637" y="1765046"/>
                  <a:pt x="8051786" y="1763455"/>
                </a:cubicBezTo>
                <a:cubicBezTo>
                  <a:pt x="8060509" y="1762658"/>
                  <a:pt x="8071190" y="1762260"/>
                  <a:pt x="8083824" y="1762260"/>
                </a:cubicBezTo>
                <a:lnTo>
                  <a:pt x="8119023" y="1761862"/>
                </a:lnTo>
                <a:lnTo>
                  <a:pt x="8151964" y="1762260"/>
                </a:lnTo>
                <a:cubicBezTo>
                  <a:pt x="8173324" y="1762260"/>
                  <a:pt x="8186861" y="1762658"/>
                  <a:pt x="8192578" y="1763455"/>
                </a:cubicBezTo>
                <a:cubicBezTo>
                  <a:pt x="8203709" y="1765046"/>
                  <a:pt x="8211080" y="1765842"/>
                  <a:pt x="8214689" y="1765842"/>
                </a:cubicBezTo>
                <a:cubicBezTo>
                  <a:pt x="8223114" y="1765842"/>
                  <a:pt x="8227326" y="1762923"/>
                  <a:pt x="8227326" y="1757085"/>
                </a:cubicBezTo>
                <a:cubicBezTo>
                  <a:pt x="8227326" y="1752576"/>
                  <a:pt x="8222060" y="1749522"/>
                  <a:pt x="8211531" y="1747930"/>
                </a:cubicBezTo>
                <a:cubicBezTo>
                  <a:pt x="8173624" y="1742094"/>
                  <a:pt x="8153919" y="1723652"/>
                  <a:pt x="8152415" y="1692605"/>
                </a:cubicBezTo>
                <a:lnTo>
                  <a:pt x="8151964" y="1677084"/>
                </a:lnTo>
                <a:lnTo>
                  <a:pt x="8151964" y="1287019"/>
                </a:lnTo>
                <a:cubicBezTo>
                  <a:pt x="8151964" y="1274547"/>
                  <a:pt x="8153693" y="1266720"/>
                  <a:pt x="8157154" y="1263535"/>
                </a:cubicBezTo>
                <a:cubicBezTo>
                  <a:pt x="8160612" y="1260352"/>
                  <a:pt x="8168961" y="1258759"/>
                  <a:pt x="8182199" y="1258759"/>
                </a:cubicBezTo>
                <a:lnTo>
                  <a:pt x="8309003" y="1258759"/>
                </a:lnTo>
                <a:cubicBezTo>
                  <a:pt x="8334273" y="1258759"/>
                  <a:pt x="8351271" y="1261612"/>
                  <a:pt x="8359996" y="1267316"/>
                </a:cubicBezTo>
                <a:cubicBezTo>
                  <a:pt x="8368721" y="1273022"/>
                  <a:pt x="8375038" y="1285294"/>
                  <a:pt x="8378950" y="1304134"/>
                </a:cubicBezTo>
                <a:cubicBezTo>
                  <a:pt x="8380752" y="1312625"/>
                  <a:pt x="8384364" y="1316738"/>
                  <a:pt x="8389779" y="1316471"/>
                </a:cubicBezTo>
                <a:cubicBezTo>
                  <a:pt x="8396396" y="1315942"/>
                  <a:pt x="8399556" y="1311697"/>
                  <a:pt x="8399254" y="1303735"/>
                </a:cubicBezTo>
                <a:cubicBezTo>
                  <a:pt x="8398954" y="1299756"/>
                  <a:pt x="8398051" y="1293255"/>
                  <a:pt x="8396547" y="1284233"/>
                </a:cubicBezTo>
                <a:cubicBezTo>
                  <a:pt x="8395043" y="1277069"/>
                  <a:pt x="8394291" y="1265658"/>
                  <a:pt x="8394291" y="1250002"/>
                </a:cubicBezTo>
                <a:cubicBezTo>
                  <a:pt x="8394291" y="1234348"/>
                  <a:pt x="8392562" y="1224927"/>
                  <a:pt x="8389101" y="1221743"/>
                </a:cubicBezTo>
                <a:cubicBezTo>
                  <a:pt x="8385643" y="1218558"/>
                  <a:pt x="8375638" y="1216967"/>
                  <a:pt x="8359094" y="1216966"/>
                </a:cubicBezTo>
                <a:close/>
                <a:moveTo>
                  <a:pt x="10101713" y="1213782"/>
                </a:moveTo>
                <a:cubicBezTo>
                  <a:pt x="10091479" y="1213783"/>
                  <a:pt x="10086362" y="1216833"/>
                  <a:pt x="10086362" y="1222936"/>
                </a:cubicBezTo>
                <a:cubicBezTo>
                  <a:pt x="10086362" y="1226917"/>
                  <a:pt x="10089990" y="1229571"/>
                  <a:pt x="10097201" y="1230897"/>
                </a:cubicBezTo>
                <a:lnTo>
                  <a:pt x="10117517" y="1234479"/>
                </a:lnTo>
                <a:cubicBezTo>
                  <a:pt x="10150009" y="1240317"/>
                  <a:pt x="10166243" y="1260882"/>
                  <a:pt x="10166243" y="1296173"/>
                </a:cubicBezTo>
                <a:lnTo>
                  <a:pt x="10166243" y="1652005"/>
                </a:lnTo>
                <a:lnTo>
                  <a:pt x="10165790" y="1670315"/>
                </a:lnTo>
                <a:cubicBezTo>
                  <a:pt x="10165790" y="1695790"/>
                  <a:pt x="10162248" y="1713898"/>
                  <a:pt x="10155189" y="1724646"/>
                </a:cubicBezTo>
                <a:cubicBezTo>
                  <a:pt x="10148130" y="1735392"/>
                  <a:pt x="10134205" y="1743552"/>
                  <a:pt x="10113457" y="1749124"/>
                </a:cubicBezTo>
                <a:cubicBezTo>
                  <a:pt x="10105318" y="1751246"/>
                  <a:pt x="10101260" y="1754431"/>
                  <a:pt x="10101260" y="1758677"/>
                </a:cubicBezTo>
                <a:cubicBezTo>
                  <a:pt x="10101260" y="1763718"/>
                  <a:pt x="10105015" y="1766106"/>
                  <a:pt x="10112551" y="1765841"/>
                </a:cubicBezTo>
                <a:cubicBezTo>
                  <a:pt x="10118855" y="1765576"/>
                  <a:pt x="10127296" y="1764780"/>
                  <a:pt x="10137810" y="1763453"/>
                </a:cubicBezTo>
                <a:cubicBezTo>
                  <a:pt x="10162789" y="1760269"/>
                  <a:pt x="10193770" y="1758677"/>
                  <a:pt x="10230774" y="1758677"/>
                </a:cubicBezTo>
                <a:cubicBezTo>
                  <a:pt x="10262661" y="1758677"/>
                  <a:pt x="10292907" y="1759605"/>
                  <a:pt x="10321470" y="1761463"/>
                </a:cubicBezTo>
                <a:lnTo>
                  <a:pt x="10370220" y="1764647"/>
                </a:lnTo>
                <a:cubicBezTo>
                  <a:pt x="10382848" y="1765443"/>
                  <a:pt x="10393989" y="1765841"/>
                  <a:pt x="10403617" y="1765841"/>
                </a:cubicBezTo>
                <a:cubicBezTo>
                  <a:pt x="10461672" y="1765841"/>
                  <a:pt x="10503640" y="1751380"/>
                  <a:pt x="10529505" y="1722457"/>
                </a:cubicBezTo>
                <a:cubicBezTo>
                  <a:pt x="10547856" y="1701494"/>
                  <a:pt x="10557637" y="1682256"/>
                  <a:pt x="10558845" y="1664743"/>
                </a:cubicBezTo>
                <a:cubicBezTo>
                  <a:pt x="10559147" y="1659436"/>
                  <a:pt x="10556880" y="1656783"/>
                  <a:pt x="10552066" y="1656783"/>
                </a:cubicBezTo>
                <a:cubicBezTo>
                  <a:pt x="10547856" y="1656783"/>
                  <a:pt x="10543646" y="1660365"/>
                  <a:pt x="10539436" y="1667529"/>
                </a:cubicBezTo>
                <a:cubicBezTo>
                  <a:pt x="10527993" y="1686900"/>
                  <a:pt x="10501612" y="1702489"/>
                  <a:pt x="10460246" y="1714297"/>
                </a:cubicBezTo>
                <a:cubicBezTo>
                  <a:pt x="10418881" y="1726105"/>
                  <a:pt x="10370068" y="1732008"/>
                  <a:pt x="10313807" y="1732008"/>
                </a:cubicBezTo>
                <a:cubicBezTo>
                  <a:pt x="10275593" y="1732008"/>
                  <a:pt x="10253032" y="1729092"/>
                  <a:pt x="10246124" y="1723253"/>
                </a:cubicBezTo>
                <a:cubicBezTo>
                  <a:pt x="10239194" y="1717414"/>
                  <a:pt x="10235740" y="1698576"/>
                  <a:pt x="10235740" y="1666733"/>
                </a:cubicBezTo>
                <a:lnTo>
                  <a:pt x="10235287" y="1652801"/>
                </a:lnTo>
                <a:lnTo>
                  <a:pt x="10235287" y="1306920"/>
                </a:lnTo>
                <a:cubicBezTo>
                  <a:pt x="10235287" y="1265260"/>
                  <a:pt x="10248823" y="1241511"/>
                  <a:pt x="10275896" y="1235673"/>
                </a:cubicBezTo>
                <a:lnTo>
                  <a:pt x="10291700" y="1232489"/>
                </a:lnTo>
                <a:cubicBezTo>
                  <a:pt x="10300421" y="1230632"/>
                  <a:pt x="10304781" y="1226785"/>
                  <a:pt x="10304781" y="1220946"/>
                </a:cubicBezTo>
                <a:cubicBezTo>
                  <a:pt x="10304781" y="1216966"/>
                  <a:pt x="10301176" y="1214976"/>
                  <a:pt x="10293944" y="1214976"/>
                </a:cubicBezTo>
                <a:cubicBezTo>
                  <a:pt x="10292454" y="1214976"/>
                  <a:pt x="10285977" y="1215243"/>
                  <a:pt x="10274557" y="1215772"/>
                </a:cubicBezTo>
                <a:cubicBezTo>
                  <a:pt x="10251975" y="1217099"/>
                  <a:pt x="10226866" y="1217762"/>
                  <a:pt x="10199188" y="1217762"/>
                </a:cubicBezTo>
                <a:cubicBezTo>
                  <a:pt x="10173606" y="1217762"/>
                  <a:pt x="10150591" y="1216966"/>
                  <a:pt x="10130145" y="1215373"/>
                </a:cubicBezTo>
                <a:cubicBezTo>
                  <a:pt x="10118121" y="1214313"/>
                  <a:pt x="10108643" y="1213783"/>
                  <a:pt x="10101713" y="1213782"/>
                </a:cubicBezTo>
                <a:close/>
                <a:moveTo>
                  <a:pt x="9881438" y="1211393"/>
                </a:moveTo>
                <a:cubicBezTo>
                  <a:pt x="9869412" y="1211394"/>
                  <a:pt x="9853911" y="1212058"/>
                  <a:pt x="9834956" y="1213384"/>
                </a:cubicBezTo>
                <a:cubicBezTo>
                  <a:pt x="9798255" y="1216303"/>
                  <a:pt x="9770297" y="1217763"/>
                  <a:pt x="9751039" y="1217762"/>
                </a:cubicBezTo>
                <a:cubicBezTo>
                  <a:pt x="9738690" y="1217763"/>
                  <a:pt x="9723060" y="1216568"/>
                  <a:pt x="9704104" y="1214179"/>
                </a:cubicBezTo>
                <a:cubicBezTo>
                  <a:pt x="9694475" y="1212854"/>
                  <a:pt x="9686810" y="1212190"/>
                  <a:pt x="9681089" y="1212190"/>
                </a:cubicBezTo>
                <a:cubicBezTo>
                  <a:pt x="9669647" y="1212190"/>
                  <a:pt x="9663797" y="1215242"/>
                  <a:pt x="9663494" y="1221344"/>
                </a:cubicBezTo>
                <a:cubicBezTo>
                  <a:pt x="9663193" y="1226120"/>
                  <a:pt x="9667100" y="1228774"/>
                  <a:pt x="9675217" y="1229305"/>
                </a:cubicBezTo>
                <a:cubicBezTo>
                  <a:pt x="9705312" y="1232224"/>
                  <a:pt x="9724117" y="1241046"/>
                  <a:pt x="9731630" y="1255773"/>
                </a:cubicBezTo>
                <a:cubicBezTo>
                  <a:pt x="9739143" y="1270500"/>
                  <a:pt x="9742899" y="1305725"/>
                  <a:pt x="9742899" y="1361448"/>
                </a:cubicBezTo>
                <a:lnTo>
                  <a:pt x="9742899" y="1603049"/>
                </a:lnTo>
                <a:cubicBezTo>
                  <a:pt x="9742899" y="1655589"/>
                  <a:pt x="9738625" y="1691941"/>
                  <a:pt x="9730053" y="1712106"/>
                </a:cubicBezTo>
                <a:cubicBezTo>
                  <a:pt x="9721483" y="1732274"/>
                  <a:pt x="9705464" y="1743949"/>
                  <a:pt x="9681996" y="1747134"/>
                </a:cubicBezTo>
                <a:cubicBezTo>
                  <a:pt x="9672066" y="1748461"/>
                  <a:pt x="9667100" y="1751644"/>
                  <a:pt x="9667100" y="1756687"/>
                </a:cubicBezTo>
                <a:cubicBezTo>
                  <a:pt x="9667100" y="1761994"/>
                  <a:pt x="9671007" y="1764646"/>
                  <a:pt x="9678822" y="1764646"/>
                </a:cubicBezTo>
                <a:cubicBezTo>
                  <a:pt x="9684241" y="1764646"/>
                  <a:pt x="9692813" y="1763983"/>
                  <a:pt x="9704558" y="1762656"/>
                </a:cubicBezTo>
                <a:cubicBezTo>
                  <a:pt x="9713581" y="1761595"/>
                  <a:pt x="9726966" y="1761065"/>
                  <a:pt x="9744714" y="1761065"/>
                </a:cubicBezTo>
                <a:lnTo>
                  <a:pt x="9779903" y="1760667"/>
                </a:lnTo>
                <a:lnTo>
                  <a:pt x="9811942" y="1761463"/>
                </a:lnTo>
                <a:cubicBezTo>
                  <a:pt x="9833618" y="1761463"/>
                  <a:pt x="9849248" y="1761727"/>
                  <a:pt x="9858877" y="1762259"/>
                </a:cubicBezTo>
                <a:cubicBezTo>
                  <a:pt x="9873926" y="1763319"/>
                  <a:pt x="9884006" y="1763850"/>
                  <a:pt x="9889123" y="1763850"/>
                </a:cubicBezTo>
                <a:cubicBezTo>
                  <a:pt x="9900242" y="1763850"/>
                  <a:pt x="9905510" y="1760402"/>
                  <a:pt x="9904906" y="1753503"/>
                </a:cubicBezTo>
                <a:cubicBezTo>
                  <a:pt x="9904603" y="1748725"/>
                  <a:pt x="9899940" y="1746338"/>
                  <a:pt x="9890916" y="1746338"/>
                </a:cubicBezTo>
                <a:cubicBezTo>
                  <a:pt x="9882496" y="1746338"/>
                  <a:pt x="9870017" y="1744347"/>
                  <a:pt x="9853458" y="1740368"/>
                </a:cubicBezTo>
                <a:cubicBezTo>
                  <a:pt x="9829709" y="1735060"/>
                  <a:pt x="9816174" y="1716353"/>
                  <a:pt x="9812849" y="1684245"/>
                </a:cubicBezTo>
                <a:lnTo>
                  <a:pt x="9811510" y="1650812"/>
                </a:lnTo>
                <a:lnTo>
                  <a:pt x="9811942" y="1612203"/>
                </a:lnTo>
                <a:lnTo>
                  <a:pt x="9811942" y="1280252"/>
                </a:lnTo>
                <a:lnTo>
                  <a:pt x="9812396" y="1268709"/>
                </a:lnTo>
                <a:cubicBezTo>
                  <a:pt x="9812396" y="1257565"/>
                  <a:pt x="9814662" y="1250002"/>
                  <a:pt x="9819174" y="1246021"/>
                </a:cubicBezTo>
                <a:cubicBezTo>
                  <a:pt x="9823687" y="1242041"/>
                  <a:pt x="9831955" y="1240052"/>
                  <a:pt x="9843981" y="1240051"/>
                </a:cubicBezTo>
                <a:cubicBezTo>
                  <a:pt x="9896637" y="1240052"/>
                  <a:pt x="9940118" y="1253186"/>
                  <a:pt x="9974401" y="1279456"/>
                </a:cubicBezTo>
                <a:cubicBezTo>
                  <a:pt x="10008706" y="1305725"/>
                  <a:pt x="10025849" y="1338893"/>
                  <a:pt x="10025849" y="1378962"/>
                </a:cubicBezTo>
                <a:cubicBezTo>
                  <a:pt x="10025849" y="1413722"/>
                  <a:pt x="10012830" y="1441585"/>
                  <a:pt x="9986815" y="1462547"/>
                </a:cubicBezTo>
                <a:cubicBezTo>
                  <a:pt x="9960801" y="1483509"/>
                  <a:pt x="9926128" y="1493992"/>
                  <a:pt x="9882799" y="1493990"/>
                </a:cubicBezTo>
                <a:cubicBezTo>
                  <a:pt x="9867448" y="1493992"/>
                  <a:pt x="9856330" y="1493062"/>
                  <a:pt x="9849399" y="1491204"/>
                </a:cubicBezTo>
                <a:cubicBezTo>
                  <a:pt x="9845794" y="1490407"/>
                  <a:pt x="9842793" y="1490010"/>
                  <a:pt x="9840375" y="1490010"/>
                </a:cubicBezTo>
                <a:cubicBezTo>
                  <a:pt x="9835258" y="1490010"/>
                  <a:pt x="9832408" y="1491602"/>
                  <a:pt x="9831804" y="1494785"/>
                </a:cubicBezTo>
                <a:cubicBezTo>
                  <a:pt x="9831200" y="1499032"/>
                  <a:pt x="9838800" y="1503012"/>
                  <a:pt x="9854602" y="1506727"/>
                </a:cubicBezTo>
                <a:cubicBezTo>
                  <a:pt x="9870385" y="1510442"/>
                  <a:pt x="9887764" y="1512299"/>
                  <a:pt x="9906719" y="1512299"/>
                </a:cubicBezTo>
                <a:cubicBezTo>
                  <a:pt x="9947026" y="1512299"/>
                  <a:pt x="9985239" y="1501155"/>
                  <a:pt x="10021336" y="1478866"/>
                </a:cubicBezTo>
                <a:cubicBezTo>
                  <a:pt x="10069481" y="1448882"/>
                  <a:pt x="10093531" y="1407885"/>
                  <a:pt x="10093531" y="1355875"/>
                </a:cubicBezTo>
                <a:cubicBezTo>
                  <a:pt x="10093531" y="1312890"/>
                  <a:pt x="10073907" y="1278062"/>
                  <a:pt x="10034657" y="1251395"/>
                </a:cubicBezTo>
                <a:cubicBezTo>
                  <a:pt x="9995386" y="1224728"/>
                  <a:pt x="9944328" y="1211394"/>
                  <a:pt x="9881438" y="1211393"/>
                </a:cubicBezTo>
                <a:close/>
                <a:moveTo>
                  <a:pt x="9596891" y="1210996"/>
                </a:moveTo>
                <a:cubicBezTo>
                  <a:pt x="9593589" y="1211262"/>
                  <a:pt x="9589227" y="1211526"/>
                  <a:pt x="9583809" y="1211791"/>
                </a:cubicBezTo>
                <a:cubicBezTo>
                  <a:pt x="9572388" y="1212854"/>
                  <a:pt x="9557188" y="1213385"/>
                  <a:pt x="9538233" y="1213384"/>
                </a:cubicBezTo>
                <a:cubicBezTo>
                  <a:pt x="9532210" y="1213385"/>
                  <a:pt x="9527245" y="1213252"/>
                  <a:pt x="9523338" y="1212986"/>
                </a:cubicBezTo>
                <a:cubicBezTo>
                  <a:pt x="9512521" y="1211925"/>
                  <a:pt x="9505892" y="1211394"/>
                  <a:pt x="9503497" y="1211394"/>
                </a:cubicBezTo>
                <a:cubicBezTo>
                  <a:pt x="9497775" y="1211394"/>
                  <a:pt x="9493782" y="1212390"/>
                  <a:pt x="9491537" y="1214379"/>
                </a:cubicBezTo>
                <a:cubicBezTo>
                  <a:pt x="9489269" y="1216370"/>
                  <a:pt x="9485880" y="1221611"/>
                  <a:pt x="9481368" y="1230101"/>
                </a:cubicBezTo>
                <a:lnTo>
                  <a:pt x="9269297" y="1630514"/>
                </a:lnTo>
                <a:lnTo>
                  <a:pt x="9265215" y="1638476"/>
                </a:lnTo>
                <a:lnTo>
                  <a:pt x="9259818" y="1649221"/>
                </a:lnTo>
                <a:cubicBezTo>
                  <a:pt x="9257098" y="1654263"/>
                  <a:pt x="9254853" y="1656785"/>
                  <a:pt x="9253040" y="1656785"/>
                </a:cubicBezTo>
                <a:cubicBezTo>
                  <a:pt x="9251528" y="1656785"/>
                  <a:pt x="9249132" y="1653335"/>
                  <a:pt x="9245829" y="1646435"/>
                </a:cubicBezTo>
                <a:lnTo>
                  <a:pt x="9222814" y="1605439"/>
                </a:lnTo>
                <a:lnTo>
                  <a:pt x="9034621" y="1247614"/>
                </a:lnTo>
                <a:lnTo>
                  <a:pt x="9029655" y="1238459"/>
                </a:lnTo>
                <a:cubicBezTo>
                  <a:pt x="9020955" y="1221743"/>
                  <a:pt x="9010117" y="1213385"/>
                  <a:pt x="8997185" y="1213384"/>
                </a:cubicBezTo>
                <a:cubicBezTo>
                  <a:pt x="8992974" y="1213385"/>
                  <a:pt x="8987405" y="1213782"/>
                  <a:pt x="8980475" y="1214577"/>
                </a:cubicBezTo>
                <a:cubicBezTo>
                  <a:pt x="8973868" y="1215109"/>
                  <a:pt x="8958215" y="1215374"/>
                  <a:pt x="8933539" y="1215373"/>
                </a:cubicBezTo>
                <a:cubicBezTo>
                  <a:pt x="8917304" y="1215374"/>
                  <a:pt x="8907070" y="1215109"/>
                  <a:pt x="8902861" y="1214577"/>
                </a:cubicBezTo>
                <a:cubicBezTo>
                  <a:pt x="8895651" y="1214047"/>
                  <a:pt x="8890684" y="1213782"/>
                  <a:pt x="8887964" y="1213782"/>
                </a:cubicBezTo>
                <a:cubicBezTo>
                  <a:pt x="8880452" y="1213782"/>
                  <a:pt x="8876695" y="1216701"/>
                  <a:pt x="8876695" y="1222538"/>
                </a:cubicBezTo>
                <a:cubicBezTo>
                  <a:pt x="8876695" y="1227846"/>
                  <a:pt x="8881207" y="1231163"/>
                  <a:pt x="8890231" y="1232490"/>
                </a:cubicBezTo>
                <a:cubicBezTo>
                  <a:pt x="8923327" y="1237797"/>
                  <a:pt x="8946947" y="1251793"/>
                  <a:pt x="8961087" y="1274481"/>
                </a:cubicBezTo>
                <a:cubicBezTo>
                  <a:pt x="8975207" y="1297169"/>
                  <a:pt x="8982288" y="1332129"/>
                  <a:pt x="8982288" y="1379361"/>
                </a:cubicBezTo>
                <a:cubicBezTo>
                  <a:pt x="8982288" y="1401386"/>
                  <a:pt x="8980021" y="1454191"/>
                  <a:pt x="8975510" y="1537776"/>
                </a:cubicBezTo>
                <a:lnTo>
                  <a:pt x="8969205" y="1653201"/>
                </a:lnTo>
                <a:cubicBezTo>
                  <a:pt x="8967392" y="1685840"/>
                  <a:pt x="8962124" y="1708925"/>
                  <a:pt x="8953403" y="1722458"/>
                </a:cubicBezTo>
                <a:cubicBezTo>
                  <a:pt x="8944680" y="1735991"/>
                  <a:pt x="8929330" y="1745012"/>
                  <a:pt x="8907374" y="1749523"/>
                </a:cubicBezTo>
                <a:cubicBezTo>
                  <a:pt x="8900163" y="1750850"/>
                  <a:pt x="8896558" y="1753770"/>
                  <a:pt x="8896558" y="1758281"/>
                </a:cubicBezTo>
                <a:cubicBezTo>
                  <a:pt x="8896558" y="1764117"/>
                  <a:pt x="8901069" y="1767037"/>
                  <a:pt x="8910072" y="1767037"/>
                </a:cubicBezTo>
                <a:cubicBezTo>
                  <a:pt x="8913397" y="1767037"/>
                  <a:pt x="8918060" y="1766638"/>
                  <a:pt x="8924062" y="1765843"/>
                </a:cubicBezTo>
                <a:cubicBezTo>
                  <a:pt x="8944226" y="1763455"/>
                  <a:pt x="8965275" y="1762261"/>
                  <a:pt x="8987253" y="1762261"/>
                </a:cubicBezTo>
                <a:cubicBezTo>
                  <a:pt x="9005605" y="1762261"/>
                  <a:pt x="9031620" y="1763588"/>
                  <a:pt x="9065320" y="1766241"/>
                </a:cubicBezTo>
                <a:cubicBezTo>
                  <a:pt x="9070740" y="1766772"/>
                  <a:pt x="9076288" y="1767037"/>
                  <a:pt x="9082009" y="1767037"/>
                </a:cubicBezTo>
                <a:cubicBezTo>
                  <a:pt x="9090731" y="1767037"/>
                  <a:pt x="9095092" y="1763986"/>
                  <a:pt x="9095092" y="1757883"/>
                </a:cubicBezTo>
                <a:cubicBezTo>
                  <a:pt x="9095092" y="1752576"/>
                  <a:pt x="9085917" y="1748596"/>
                  <a:pt x="9067566" y="1745942"/>
                </a:cubicBezTo>
                <a:cubicBezTo>
                  <a:pt x="9030260" y="1740901"/>
                  <a:pt x="9011628" y="1715028"/>
                  <a:pt x="9011628" y="1668326"/>
                </a:cubicBezTo>
                <a:cubicBezTo>
                  <a:pt x="9011628" y="1619768"/>
                  <a:pt x="9012059" y="1587395"/>
                  <a:pt x="9012967" y="1571208"/>
                </a:cubicBezTo>
                <a:lnTo>
                  <a:pt x="9023351" y="1374185"/>
                </a:lnTo>
                <a:lnTo>
                  <a:pt x="9192568" y="1697383"/>
                </a:lnTo>
                <a:lnTo>
                  <a:pt x="9201592" y="1714101"/>
                </a:lnTo>
                <a:cubicBezTo>
                  <a:pt x="9208825" y="1726305"/>
                  <a:pt x="9213035" y="1733604"/>
                  <a:pt x="9214243" y="1735991"/>
                </a:cubicBezTo>
                <a:cubicBezTo>
                  <a:pt x="9220850" y="1748994"/>
                  <a:pt x="9227780" y="1755496"/>
                  <a:pt x="9234991" y="1755496"/>
                </a:cubicBezTo>
                <a:cubicBezTo>
                  <a:pt x="9241900" y="1755496"/>
                  <a:pt x="9248376" y="1749258"/>
                  <a:pt x="9254399" y="1736787"/>
                </a:cubicBezTo>
                <a:cubicBezTo>
                  <a:pt x="9255889" y="1733868"/>
                  <a:pt x="9258609" y="1728827"/>
                  <a:pt x="9262516" y="1721662"/>
                </a:cubicBezTo>
                <a:cubicBezTo>
                  <a:pt x="9269448" y="1709721"/>
                  <a:pt x="9277564" y="1694464"/>
                  <a:pt x="9286892" y="1675890"/>
                </a:cubicBezTo>
                <a:cubicBezTo>
                  <a:pt x="9309754" y="1630780"/>
                  <a:pt x="9322384" y="1605836"/>
                  <a:pt x="9324781" y="1601061"/>
                </a:cubicBezTo>
                <a:lnTo>
                  <a:pt x="9370830" y="1517476"/>
                </a:lnTo>
                <a:lnTo>
                  <a:pt x="9410986" y="1441452"/>
                </a:lnTo>
                <a:cubicBezTo>
                  <a:pt x="9419406" y="1426063"/>
                  <a:pt x="9436398" y="1398598"/>
                  <a:pt x="9461981" y="1359062"/>
                </a:cubicBezTo>
                <a:lnTo>
                  <a:pt x="9473703" y="1611807"/>
                </a:lnTo>
                <a:lnTo>
                  <a:pt x="9475516" y="1676686"/>
                </a:lnTo>
                <a:cubicBezTo>
                  <a:pt x="9475516" y="1700567"/>
                  <a:pt x="9472494" y="1717284"/>
                  <a:pt x="9466493" y="1726835"/>
                </a:cubicBezTo>
                <a:cubicBezTo>
                  <a:pt x="9460469" y="1736390"/>
                  <a:pt x="9448595" y="1743289"/>
                  <a:pt x="9430828" y="1747534"/>
                </a:cubicBezTo>
                <a:cubicBezTo>
                  <a:pt x="9423314" y="1749392"/>
                  <a:pt x="9419557" y="1752442"/>
                  <a:pt x="9419557" y="1756689"/>
                </a:cubicBezTo>
                <a:cubicBezTo>
                  <a:pt x="9419557" y="1761464"/>
                  <a:pt x="9423918" y="1763852"/>
                  <a:pt x="9432640" y="1763852"/>
                </a:cubicBezTo>
                <a:cubicBezTo>
                  <a:pt x="9437455" y="1763852"/>
                  <a:pt x="9455504" y="1763190"/>
                  <a:pt x="9486786" y="1761863"/>
                </a:cubicBezTo>
                <a:cubicBezTo>
                  <a:pt x="9506951" y="1760802"/>
                  <a:pt x="9521696" y="1760271"/>
                  <a:pt x="9531023" y="1760271"/>
                </a:cubicBezTo>
                <a:cubicBezTo>
                  <a:pt x="9544560" y="1760271"/>
                  <a:pt x="9557188" y="1760802"/>
                  <a:pt x="9568912" y="1761863"/>
                </a:cubicBezTo>
                <a:lnTo>
                  <a:pt x="9604124" y="1765046"/>
                </a:lnTo>
                <a:cubicBezTo>
                  <a:pt x="9608333" y="1765311"/>
                  <a:pt x="9612091" y="1765444"/>
                  <a:pt x="9615394" y="1765444"/>
                </a:cubicBezTo>
                <a:cubicBezTo>
                  <a:pt x="9626534" y="1765444"/>
                  <a:pt x="9632104" y="1762792"/>
                  <a:pt x="9632104" y="1757485"/>
                </a:cubicBezTo>
                <a:cubicBezTo>
                  <a:pt x="9632104" y="1752442"/>
                  <a:pt x="9624115" y="1748861"/>
                  <a:pt x="9608183" y="1746737"/>
                </a:cubicBezTo>
                <a:cubicBezTo>
                  <a:pt x="9585925" y="1743818"/>
                  <a:pt x="9570574" y="1737982"/>
                  <a:pt x="9562155" y="1729223"/>
                </a:cubicBezTo>
                <a:cubicBezTo>
                  <a:pt x="9553735" y="1720468"/>
                  <a:pt x="9549525" y="1706005"/>
                  <a:pt x="9549525" y="1685840"/>
                </a:cubicBezTo>
                <a:lnTo>
                  <a:pt x="9547258" y="1635690"/>
                </a:lnTo>
                <a:lnTo>
                  <a:pt x="9538686" y="1419562"/>
                </a:lnTo>
                <a:lnTo>
                  <a:pt x="9535988" y="1323637"/>
                </a:lnTo>
                <a:cubicBezTo>
                  <a:pt x="9535988" y="1293122"/>
                  <a:pt x="9539054" y="1271164"/>
                  <a:pt x="9545228" y="1257764"/>
                </a:cubicBezTo>
                <a:cubicBezTo>
                  <a:pt x="9551403" y="1244365"/>
                  <a:pt x="9562155" y="1236072"/>
                  <a:pt x="9577504" y="1232887"/>
                </a:cubicBezTo>
                <a:lnTo>
                  <a:pt x="9596891" y="1228509"/>
                </a:lnTo>
                <a:cubicBezTo>
                  <a:pt x="9602915" y="1227183"/>
                  <a:pt x="9605916" y="1223998"/>
                  <a:pt x="9605916" y="1218956"/>
                </a:cubicBezTo>
                <a:cubicBezTo>
                  <a:pt x="9605916" y="1213385"/>
                  <a:pt x="9602915" y="1210731"/>
                  <a:pt x="9596891" y="1210996"/>
                </a:cubicBezTo>
                <a:close/>
                <a:moveTo>
                  <a:pt x="10542199" y="1210598"/>
                </a:moveTo>
                <a:cubicBezTo>
                  <a:pt x="10528662" y="1210599"/>
                  <a:pt x="10521883" y="1214313"/>
                  <a:pt x="10521883" y="1221743"/>
                </a:cubicBezTo>
                <a:cubicBezTo>
                  <a:pt x="10521883" y="1226785"/>
                  <a:pt x="10526245" y="1229306"/>
                  <a:pt x="10534987" y="1229305"/>
                </a:cubicBezTo>
                <a:cubicBezTo>
                  <a:pt x="10562362" y="1229306"/>
                  <a:pt x="10580778" y="1235873"/>
                  <a:pt x="10590257" y="1249007"/>
                </a:cubicBezTo>
                <a:cubicBezTo>
                  <a:pt x="10599734" y="1262143"/>
                  <a:pt x="10604462" y="1287682"/>
                  <a:pt x="10604462" y="1325626"/>
                </a:cubicBezTo>
                <a:lnTo>
                  <a:pt x="10604462" y="1661958"/>
                </a:lnTo>
                <a:lnTo>
                  <a:pt x="10604031" y="1687830"/>
                </a:lnTo>
                <a:cubicBezTo>
                  <a:pt x="10604031" y="1719673"/>
                  <a:pt x="10593192" y="1738247"/>
                  <a:pt x="10571539" y="1743554"/>
                </a:cubicBezTo>
                <a:lnTo>
                  <a:pt x="10554374" y="1747931"/>
                </a:lnTo>
                <a:cubicBezTo>
                  <a:pt x="10546560" y="1749790"/>
                  <a:pt x="10542652" y="1752974"/>
                  <a:pt x="10542652" y="1757485"/>
                </a:cubicBezTo>
                <a:cubicBezTo>
                  <a:pt x="10542652" y="1763322"/>
                  <a:pt x="10547467" y="1766242"/>
                  <a:pt x="10557094" y="1766242"/>
                </a:cubicBezTo>
                <a:cubicBezTo>
                  <a:pt x="10561305" y="1766242"/>
                  <a:pt x="10569121" y="1765311"/>
                  <a:pt x="10580563" y="1763456"/>
                </a:cubicBezTo>
                <a:cubicBezTo>
                  <a:pt x="10602217" y="1760271"/>
                  <a:pt x="10639372" y="1758679"/>
                  <a:pt x="10692006" y="1758679"/>
                </a:cubicBezTo>
                <a:cubicBezTo>
                  <a:pt x="10729615" y="1758679"/>
                  <a:pt x="10777155" y="1761067"/>
                  <a:pt x="10834604" y="1765843"/>
                </a:cubicBezTo>
                <a:cubicBezTo>
                  <a:pt x="10849349" y="1766906"/>
                  <a:pt x="10861094" y="1767435"/>
                  <a:pt x="10869816" y="1767435"/>
                </a:cubicBezTo>
                <a:cubicBezTo>
                  <a:pt x="10910124" y="1767435"/>
                  <a:pt x="10943522" y="1753105"/>
                  <a:pt x="10969991" y="1724448"/>
                </a:cubicBezTo>
                <a:cubicBezTo>
                  <a:pt x="10991947" y="1700567"/>
                  <a:pt x="11002936" y="1680002"/>
                  <a:pt x="11002936" y="1662754"/>
                </a:cubicBezTo>
                <a:cubicBezTo>
                  <a:pt x="11002936" y="1655591"/>
                  <a:pt x="11000215" y="1652140"/>
                  <a:pt x="10994818" y="1652405"/>
                </a:cubicBezTo>
                <a:cubicBezTo>
                  <a:pt x="10991493" y="1652672"/>
                  <a:pt x="10988191" y="1655060"/>
                  <a:pt x="10984887" y="1659571"/>
                </a:cubicBezTo>
                <a:cubicBezTo>
                  <a:pt x="10951187" y="1706537"/>
                  <a:pt x="10875236" y="1730021"/>
                  <a:pt x="10756991" y="1730021"/>
                </a:cubicBezTo>
                <a:cubicBezTo>
                  <a:pt x="10719684" y="1730021"/>
                  <a:pt x="10696454" y="1727235"/>
                  <a:pt x="10687279" y="1721662"/>
                </a:cubicBezTo>
                <a:cubicBezTo>
                  <a:pt x="10678103" y="1716091"/>
                  <a:pt x="10673505" y="1702026"/>
                  <a:pt x="10673505" y="1679472"/>
                </a:cubicBezTo>
                <a:lnTo>
                  <a:pt x="10673505" y="1532997"/>
                </a:lnTo>
                <a:lnTo>
                  <a:pt x="10673072" y="1519864"/>
                </a:lnTo>
                <a:cubicBezTo>
                  <a:pt x="10673072" y="1511902"/>
                  <a:pt x="10675534" y="1506596"/>
                  <a:pt x="10680499" y="1503942"/>
                </a:cubicBezTo>
                <a:cubicBezTo>
                  <a:pt x="10685465" y="1501290"/>
                  <a:pt x="10695332" y="1499963"/>
                  <a:pt x="10710055" y="1499963"/>
                </a:cubicBezTo>
                <a:lnTo>
                  <a:pt x="10809797" y="1499963"/>
                </a:lnTo>
                <a:cubicBezTo>
                  <a:pt x="10835662" y="1499963"/>
                  <a:pt x="10854014" y="1503147"/>
                  <a:pt x="10864851" y="1509515"/>
                </a:cubicBezTo>
                <a:cubicBezTo>
                  <a:pt x="10875689" y="1515885"/>
                  <a:pt x="10882899" y="1527957"/>
                  <a:pt x="10886505" y="1545736"/>
                </a:cubicBezTo>
                <a:lnTo>
                  <a:pt x="10889225" y="1556880"/>
                </a:lnTo>
                <a:cubicBezTo>
                  <a:pt x="10890412" y="1562717"/>
                  <a:pt x="10894191" y="1565637"/>
                  <a:pt x="10900495" y="1565637"/>
                </a:cubicBezTo>
                <a:cubicBezTo>
                  <a:pt x="10906216" y="1565637"/>
                  <a:pt x="10909065" y="1562319"/>
                  <a:pt x="10909065" y="1555687"/>
                </a:cubicBezTo>
                <a:cubicBezTo>
                  <a:pt x="10909065" y="1553297"/>
                  <a:pt x="10908764" y="1549451"/>
                  <a:pt x="10908159" y="1544144"/>
                </a:cubicBezTo>
                <a:cubicBezTo>
                  <a:pt x="10906366" y="1528222"/>
                  <a:pt x="10905460" y="1512169"/>
                  <a:pt x="10905460" y="1495981"/>
                </a:cubicBezTo>
                <a:cubicBezTo>
                  <a:pt x="10905460" y="1474754"/>
                  <a:pt x="10906669" y="1451272"/>
                  <a:pt x="10909065" y="1425531"/>
                </a:cubicBezTo>
                <a:cubicBezTo>
                  <a:pt x="10909367" y="1421552"/>
                  <a:pt x="10909518" y="1418633"/>
                  <a:pt x="10909518" y="1416775"/>
                </a:cubicBezTo>
                <a:cubicBezTo>
                  <a:pt x="10909518" y="1409877"/>
                  <a:pt x="10906669" y="1406294"/>
                  <a:pt x="10900948" y="1406028"/>
                </a:cubicBezTo>
                <a:cubicBezTo>
                  <a:pt x="10894924" y="1405764"/>
                  <a:pt x="10891168" y="1408948"/>
                  <a:pt x="10889656" y="1415580"/>
                </a:cubicBezTo>
                <a:cubicBezTo>
                  <a:pt x="10885749" y="1433094"/>
                  <a:pt x="10881388" y="1444239"/>
                  <a:pt x="10876574" y="1449015"/>
                </a:cubicBezTo>
                <a:cubicBezTo>
                  <a:pt x="10871759" y="1453791"/>
                  <a:pt x="10861245" y="1457639"/>
                  <a:pt x="10844988" y="1460559"/>
                </a:cubicBezTo>
                <a:cubicBezTo>
                  <a:pt x="10826638" y="1463742"/>
                  <a:pt x="10801680" y="1465334"/>
                  <a:pt x="10770073" y="1465334"/>
                </a:cubicBezTo>
                <a:lnTo>
                  <a:pt x="10700600" y="1465334"/>
                </a:lnTo>
                <a:cubicBezTo>
                  <a:pt x="10687645" y="1465334"/>
                  <a:pt x="10679917" y="1464074"/>
                  <a:pt x="10677347" y="1461552"/>
                </a:cubicBezTo>
                <a:cubicBezTo>
                  <a:pt x="10674800" y="1459033"/>
                  <a:pt x="10673505" y="1451669"/>
                  <a:pt x="10673505" y="1439464"/>
                </a:cubicBezTo>
                <a:lnTo>
                  <a:pt x="10673505" y="1279457"/>
                </a:lnTo>
                <a:cubicBezTo>
                  <a:pt x="10673505" y="1265394"/>
                  <a:pt x="10676226" y="1256305"/>
                  <a:pt x="10681645" y="1252192"/>
                </a:cubicBezTo>
                <a:cubicBezTo>
                  <a:pt x="10687042" y="1248079"/>
                  <a:pt x="10699088" y="1246023"/>
                  <a:pt x="10717742" y="1246022"/>
                </a:cubicBezTo>
                <a:lnTo>
                  <a:pt x="10788575" y="1246022"/>
                </a:lnTo>
                <a:cubicBezTo>
                  <a:pt x="10835209" y="1246023"/>
                  <a:pt x="10867248" y="1248013"/>
                  <a:pt x="10884712" y="1251993"/>
                </a:cubicBezTo>
                <a:cubicBezTo>
                  <a:pt x="10902157" y="1255973"/>
                  <a:pt x="10913729" y="1263934"/>
                  <a:pt x="10919450" y="1275875"/>
                </a:cubicBezTo>
                <a:cubicBezTo>
                  <a:pt x="10923055" y="1283570"/>
                  <a:pt x="10924869" y="1291663"/>
                  <a:pt x="10924869" y="1300154"/>
                </a:cubicBezTo>
                <a:lnTo>
                  <a:pt x="10924869" y="1310502"/>
                </a:lnTo>
                <a:cubicBezTo>
                  <a:pt x="10924869" y="1318729"/>
                  <a:pt x="10927719" y="1322709"/>
                  <a:pt x="10933440" y="1322443"/>
                </a:cubicBezTo>
                <a:cubicBezTo>
                  <a:pt x="10938556" y="1322178"/>
                  <a:pt x="10941859" y="1320122"/>
                  <a:pt x="10943371" y="1316273"/>
                </a:cubicBezTo>
                <a:cubicBezTo>
                  <a:pt x="10944860" y="1312427"/>
                  <a:pt x="10946372" y="1302808"/>
                  <a:pt x="10947883" y="1287417"/>
                </a:cubicBezTo>
                <a:lnTo>
                  <a:pt x="10949675" y="1263933"/>
                </a:lnTo>
                <a:cubicBezTo>
                  <a:pt x="10951187" y="1246421"/>
                  <a:pt x="10952395" y="1235807"/>
                  <a:pt x="10953303" y="1232092"/>
                </a:cubicBezTo>
                <a:cubicBezTo>
                  <a:pt x="10954188" y="1228377"/>
                  <a:pt x="10954641" y="1225325"/>
                  <a:pt x="10954641" y="1222937"/>
                </a:cubicBezTo>
                <a:cubicBezTo>
                  <a:pt x="10954641" y="1215243"/>
                  <a:pt x="10949675" y="1211394"/>
                  <a:pt x="10939765" y="1211394"/>
                </a:cubicBezTo>
                <a:cubicBezTo>
                  <a:pt x="10935836" y="1211394"/>
                  <a:pt x="10929835" y="1211925"/>
                  <a:pt x="10921717" y="1212985"/>
                </a:cubicBezTo>
                <a:cubicBezTo>
                  <a:pt x="10917787" y="1213518"/>
                  <a:pt x="10906971" y="1214048"/>
                  <a:pt x="10889225" y="1214578"/>
                </a:cubicBezTo>
                <a:lnTo>
                  <a:pt x="10825148" y="1217364"/>
                </a:lnTo>
                <a:cubicBezTo>
                  <a:pt x="10796866" y="1218427"/>
                  <a:pt x="10764373" y="1218957"/>
                  <a:pt x="10727672" y="1218957"/>
                </a:cubicBezTo>
                <a:cubicBezTo>
                  <a:pt x="10667200" y="1218957"/>
                  <a:pt x="10615451" y="1216834"/>
                  <a:pt x="10572423" y="1212589"/>
                </a:cubicBezTo>
                <a:cubicBezTo>
                  <a:pt x="10559794" y="1211263"/>
                  <a:pt x="10549712" y="1210599"/>
                  <a:pt x="10542199" y="1210598"/>
                </a:cubicBezTo>
                <a:close/>
                <a:moveTo>
                  <a:pt x="8432071" y="1210598"/>
                </a:moveTo>
                <a:cubicBezTo>
                  <a:pt x="8418535" y="1210599"/>
                  <a:pt x="8411765" y="1214313"/>
                  <a:pt x="8411765" y="1221743"/>
                </a:cubicBezTo>
                <a:cubicBezTo>
                  <a:pt x="8411765" y="1226785"/>
                  <a:pt x="8416127" y="1229306"/>
                  <a:pt x="8424851" y="1229305"/>
                </a:cubicBezTo>
                <a:cubicBezTo>
                  <a:pt x="8452229" y="1229306"/>
                  <a:pt x="8470655" y="1235873"/>
                  <a:pt x="8480130" y="1249007"/>
                </a:cubicBezTo>
                <a:cubicBezTo>
                  <a:pt x="8489606" y="1262143"/>
                  <a:pt x="8494345" y="1287682"/>
                  <a:pt x="8494345" y="1325626"/>
                </a:cubicBezTo>
                <a:lnTo>
                  <a:pt x="8494345" y="1661958"/>
                </a:lnTo>
                <a:lnTo>
                  <a:pt x="8493894" y="1687830"/>
                </a:lnTo>
                <a:cubicBezTo>
                  <a:pt x="8493894" y="1719673"/>
                  <a:pt x="8483065" y="1738247"/>
                  <a:pt x="8461404" y="1743554"/>
                </a:cubicBezTo>
                <a:lnTo>
                  <a:pt x="8444255" y="1747931"/>
                </a:lnTo>
                <a:cubicBezTo>
                  <a:pt x="8436433" y="1749790"/>
                  <a:pt x="8432522" y="1752974"/>
                  <a:pt x="8432522" y="1757485"/>
                </a:cubicBezTo>
                <a:cubicBezTo>
                  <a:pt x="8432522" y="1763322"/>
                  <a:pt x="8437336" y="1766242"/>
                  <a:pt x="8446963" y="1766242"/>
                </a:cubicBezTo>
                <a:cubicBezTo>
                  <a:pt x="8451175" y="1766242"/>
                  <a:pt x="8458997" y="1765311"/>
                  <a:pt x="8470428" y="1763456"/>
                </a:cubicBezTo>
                <a:cubicBezTo>
                  <a:pt x="8492089" y="1760271"/>
                  <a:pt x="8529242" y="1758679"/>
                  <a:pt x="8581889" y="1758679"/>
                </a:cubicBezTo>
                <a:cubicBezTo>
                  <a:pt x="8619494" y="1758679"/>
                  <a:pt x="8667027" y="1761067"/>
                  <a:pt x="8724487" y="1765843"/>
                </a:cubicBezTo>
                <a:cubicBezTo>
                  <a:pt x="8739228" y="1766906"/>
                  <a:pt x="8750964" y="1767435"/>
                  <a:pt x="8759684" y="1767435"/>
                </a:cubicBezTo>
                <a:cubicBezTo>
                  <a:pt x="8800000" y="1767435"/>
                  <a:pt x="8833389" y="1753105"/>
                  <a:pt x="8859855" y="1724448"/>
                </a:cubicBezTo>
                <a:cubicBezTo>
                  <a:pt x="8881834" y="1700567"/>
                  <a:pt x="8892802" y="1680002"/>
                  <a:pt x="8892802" y="1662754"/>
                </a:cubicBezTo>
                <a:cubicBezTo>
                  <a:pt x="8892802" y="1655591"/>
                  <a:pt x="8890103" y="1652140"/>
                  <a:pt x="8884685" y="1652405"/>
                </a:cubicBezTo>
                <a:cubicBezTo>
                  <a:pt x="8881380" y="1652672"/>
                  <a:pt x="8878056" y="1655060"/>
                  <a:pt x="8874753" y="1659571"/>
                </a:cubicBezTo>
                <a:cubicBezTo>
                  <a:pt x="8841063" y="1706537"/>
                  <a:pt x="8765103" y="1730021"/>
                  <a:pt x="8646872" y="1730021"/>
                </a:cubicBezTo>
                <a:cubicBezTo>
                  <a:pt x="8609567" y="1730021"/>
                  <a:pt x="8586326" y="1727235"/>
                  <a:pt x="8577151" y="1721662"/>
                </a:cubicBezTo>
                <a:cubicBezTo>
                  <a:pt x="8567975" y="1716091"/>
                  <a:pt x="8563388" y="1702026"/>
                  <a:pt x="8563388" y="1679472"/>
                </a:cubicBezTo>
                <a:lnTo>
                  <a:pt x="8563388" y="1532997"/>
                </a:lnTo>
                <a:lnTo>
                  <a:pt x="8562936" y="1519864"/>
                </a:lnTo>
                <a:cubicBezTo>
                  <a:pt x="8562936" y="1511902"/>
                  <a:pt x="8565419" y="1506596"/>
                  <a:pt x="8570382" y="1503942"/>
                </a:cubicBezTo>
                <a:cubicBezTo>
                  <a:pt x="8575345" y="1501290"/>
                  <a:pt x="8585199" y="1499963"/>
                  <a:pt x="8599940" y="1499963"/>
                </a:cubicBezTo>
                <a:lnTo>
                  <a:pt x="8699667" y="1499963"/>
                </a:lnTo>
                <a:cubicBezTo>
                  <a:pt x="8725540" y="1499963"/>
                  <a:pt x="8743894" y="1503147"/>
                  <a:pt x="8754721" y="1509515"/>
                </a:cubicBezTo>
                <a:cubicBezTo>
                  <a:pt x="8765551" y="1515885"/>
                  <a:pt x="8772771" y="1527957"/>
                  <a:pt x="8776383" y="1545736"/>
                </a:cubicBezTo>
                <a:lnTo>
                  <a:pt x="8779090" y="1556880"/>
                </a:lnTo>
                <a:cubicBezTo>
                  <a:pt x="8780295" y="1562717"/>
                  <a:pt x="8784053" y="1565637"/>
                  <a:pt x="8790372" y="1565637"/>
                </a:cubicBezTo>
                <a:cubicBezTo>
                  <a:pt x="8796086" y="1565637"/>
                  <a:pt x="8798946" y="1562319"/>
                  <a:pt x="8798948" y="1555687"/>
                </a:cubicBezTo>
                <a:cubicBezTo>
                  <a:pt x="8798946" y="1553297"/>
                  <a:pt x="8798644" y="1549451"/>
                  <a:pt x="8798045" y="1544144"/>
                </a:cubicBezTo>
                <a:cubicBezTo>
                  <a:pt x="8796236" y="1528222"/>
                  <a:pt x="8795336" y="1512169"/>
                  <a:pt x="8795336" y="1495981"/>
                </a:cubicBezTo>
                <a:cubicBezTo>
                  <a:pt x="8795336" y="1474754"/>
                  <a:pt x="8796541" y="1451272"/>
                  <a:pt x="8798948" y="1425531"/>
                </a:cubicBezTo>
                <a:cubicBezTo>
                  <a:pt x="8799248" y="1421552"/>
                  <a:pt x="8799395" y="1418633"/>
                  <a:pt x="8799395" y="1416775"/>
                </a:cubicBezTo>
                <a:cubicBezTo>
                  <a:pt x="8799395" y="1409877"/>
                  <a:pt x="8796541" y="1406294"/>
                  <a:pt x="8790825" y="1406028"/>
                </a:cubicBezTo>
                <a:cubicBezTo>
                  <a:pt x="8784807" y="1405764"/>
                  <a:pt x="8781045" y="1408948"/>
                  <a:pt x="8779539" y="1415580"/>
                </a:cubicBezTo>
                <a:cubicBezTo>
                  <a:pt x="8775631" y="1433094"/>
                  <a:pt x="8771267" y="1444239"/>
                  <a:pt x="8766452" y="1449015"/>
                </a:cubicBezTo>
                <a:cubicBezTo>
                  <a:pt x="8761645" y="1453791"/>
                  <a:pt x="8751115" y="1457639"/>
                  <a:pt x="8734867" y="1460559"/>
                </a:cubicBezTo>
                <a:cubicBezTo>
                  <a:pt x="8716516" y="1463742"/>
                  <a:pt x="8691546" y="1465334"/>
                  <a:pt x="8659958" y="1465334"/>
                </a:cubicBezTo>
                <a:lnTo>
                  <a:pt x="8590465" y="1465334"/>
                </a:lnTo>
                <a:cubicBezTo>
                  <a:pt x="8577528" y="1465334"/>
                  <a:pt x="8569781" y="1464074"/>
                  <a:pt x="8567224" y="1461552"/>
                </a:cubicBezTo>
                <a:cubicBezTo>
                  <a:pt x="8564666" y="1459033"/>
                  <a:pt x="8563388" y="1451669"/>
                  <a:pt x="8563388" y="1439464"/>
                </a:cubicBezTo>
                <a:lnTo>
                  <a:pt x="8563388" y="1279457"/>
                </a:lnTo>
                <a:cubicBezTo>
                  <a:pt x="8563388" y="1265394"/>
                  <a:pt x="8566095" y="1256305"/>
                  <a:pt x="8571512" y="1252192"/>
                </a:cubicBezTo>
                <a:cubicBezTo>
                  <a:pt x="8576926" y="1248079"/>
                  <a:pt x="8588960" y="1246023"/>
                  <a:pt x="8607611" y="1246022"/>
                </a:cubicBezTo>
                <a:lnTo>
                  <a:pt x="8678458" y="1246022"/>
                </a:lnTo>
                <a:cubicBezTo>
                  <a:pt x="8725090" y="1246023"/>
                  <a:pt x="8757126" y="1248013"/>
                  <a:pt x="8774580" y="1251993"/>
                </a:cubicBezTo>
                <a:cubicBezTo>
                  <a:pt x="8792028" y="1255973"/>
                  <a:pt x="8803610" y="1263934"/>
                  <a:pt x="8809325" y="1275875"/>
                </a:cubicBezTo>
                <a:cubicBezTo>
                  <a:pt x="8812936" y="1283570"/>
                  <a:pt x="8814736" y="1291663"/>
                  <a:pt x="8814739" y="1300154"/>
                </a:cubicBezTo>
                <a:lnTo>
                  <a:pt x="8814739" y="1310502"/>
                </a:lnTo>
                <a:cubicBezTo>
                  <a:pt x="8814736" y="1318729"/>
                  <a:pt x="8817600" y="1322709"/>
                  <a:pt x="8823315" y="1322443"/>
                </a:cubicBezTo>
                <a:cubicBezTo>
                  <a:pt x="8828428" y="1322178"/>
                  <a:pt x="8831739" y="1320122"/>
                  <a:pt x="8833243" y="1316273"/>
                </a:cubicBezTo>
                <a:cubicBezTo>
                  <a:pt x="8834743" y="1312427"/>
                  <a:pt x="8836250" y="1302808"/>
                  <a:pt x="8837757" y="1287417"/>
                </a:cubicBezTo>
                <a:lnTo>
                  <a:pt x="8839557" y="1263933"/>
                </a:lnTo>
                <a:cubicBezTo>
                  <a:pt x="8841063" y="1246421"/>
                  <a:pt x="8842268" y="1235807"/>
                  <a:pt x="8843168" y="1232092"/>
                </a:cubicBezTo>
                <a:cubicBezTo>
                  <a:pt x="8844071" y="1228377"/>
                  <a:pt x="8844524" y="1225325"/>
                  <a:pt x="8844524" y="1222937"/>
                </a:cubicBezTo>
                <a:cubicBezTo>
                  <a:pt x="8844524" y="1215243"/>
                  <a:pt x="8839557" y="1211394"/>
                  <a:pt x="8829634" y="1211394"/>
                </a:cubicBezTo>
                <a:cubicBezTo>
                  <a:pt x="8825721" y="1211394"/>
                  <a:pt x="8819702" y="1211925"/>
                  <a:pt x="8811581" y="1212985"/>
                </a:cubicBezTo>
                <a:cubicBezTo>
                  <a:pt x="8807669" y="1213518"/>
                  <a:pt x="8796842" y="1214048"/>
                  <a:pt x="8779090" y="1214578"/>
                </a:cubicBezTo>
                <a:lnTo>
                  <a:pt x="8715012" y="1217364"/>
                </a:lnTo>
                <a:cubicBezTo>
                  <a:pt x="8686732" y="1218427"/>
                  <a:pt x="8654242" y="1218957"/>
                  <a:pt x="8617540" y="1218957"/>
                </a:cubicBezTo>
                <a:cubicBezTo>
                  <a:pt x="8557070" y="1218957"/>
                  <a:pt x="8505326" y="1216834"/>
                  <a:pt x="8462306" y="1212589"/>
                </a:cubicBezTo>
                <a:cubicBezTo>
                  <a:pt x="8449670" y="1211263"/>
                  <a:pt x="8439593" y="1210599"/>
                  <a:pt x="8432071" y="1210598"/>
                </a:cubicBezTo>
                <a:close/>
                <a:moveTo>
                  <a:pt x="6695877" y="1162485"/>
                </a:moveTo>
                <a:lnTo>
                  <a:pt x="6695877" y="1680575"/>
                </a:lnTo>
                <a:lnTo>
                  <a:pt x="6695877" y="2198665"/>
                </a:lnTo>
                <a:lnTo>
                  <a:pt x="7206646" y="2198665"/>
                </a:lnTo>
                <a:lnTo>
                  <a:pt x="7717415" y="2198665"/>
                </a:lnTo>
                <a:lnTo>
                  <a:pt x="7717415" y="1680575"/>
                </a:lnTo>
                <a:lnTo>
                  <a:pt x="7717415" y="1162485"/>
                </a:lnTo>
                <a:lnTo>
                  <a:pt x="7206646" y="1162485"/>
                </a:lnTo>
                <a:close/>
                <a:moveTo>
                  <a:pt x="7371811" y="407527"/>
                </a:moveTo>
                <a:lnTo>
                  <a:pt x="7439878" y="407527"/>
                </a:lnTo>
                <a:lnTo>
                  <a:pt x="7439878" y="522144"/>
                </a:lnTo>
                <a:cubicBezTo>
                  <a:pt x="7431543" y="537161"/>
                  <a:pt x="7417768" y="550632"/>
                  <a:pt x="7398552" y="562558"/>
                </a:cubicBezTo>
                <a:cubicBezTo>
                  <a:pt x="7379335" y="574483"/>
                  <a:pt x="7355142" y="580445"/>
                  <a:pt x="7325971" y="580445"/>
                </a:cubicBezTo>
                <a:cubicBezTo>
                  <a:pt x="7303745" y="580445"/>
                  <a:pt x="7285455" y="574152"/>
                  <a:pt x="7271101" y="561563"/>
                </a:cubicBezTo>
                <a:cubicBezTo>
                  <a:pt x="7256746" y="548976"/>
                  <a:pt x="7249570" y="532523"/>
                  <a:pt x="7249570" y="512206"/>
                </a:cubicBezTo>
                <a:cubicBezTo>
                  <a:pt x="7249570" y="442420"/>
                  <a:pt x="7290317" y="407527"/>
                  <a:pt x="7371811" y="407527"/>
                </a:cubicBezTo>
                <a:close/>
                <a:moveTo>
                  <a:pt x="8148917" y="168357"/>
                </a:moveTo>
                <a:cubicBezTo>
                  <a:pt x="8188737" y="168357"/>
                  <a:pt x="8218256" y="183019"/>
                  <a:pt x="8237473" y="212343"/>
                </a:cubicBezTo>
                <a:cubicBezTo>
                  <a:pt x="8256688" y="241666"/>
                  <a:pt x="8266297" y="290721"/>
                  <a:pt x="8266297" y="359505"/>
                </a:cubicBezTo>
                <a:cubicBezTo>
                  <a:pt x="8266297" y="421679"/>
                  <a:pt x="8262593" y="465333"/>
                  <a:pt x="8255184" y="490467"/>
                </a:cubicBezTo>
                <a:cubicBezTo>
                  <a:pt x="8240366" y="541619"/>
                  <a:pt x="8205407" y="567195"/>
                  <a:pt x="8150306" y="567195"/>
                </a:cubicBezTo>
                <a:cubicBezTo>
                  <a:pt x="8096130" y="567195"/>
                  <a:pt x="8059087" y="548234"/>
                  <a:pt x="8039177" y="510312"/>
                </a:cubicBezTo>
                <a:lnTo>
                  <a:pt x="8039177" y="225904"/>
                </a:lnTo>
                <a:cubicBezTo>
                  <a:pt x="8059550" y="187540"/>
                  <a:pt x="8096130" y="168357"/>
                  <a:pt x="8148917" y="168357"/>
                </a:cubicBezTo>
                <a:close/>
                <a:moveTo>
                  <a:pt x="5830294" y="168357"/>
                </a:moveTo>
                <a:cubicBezTo>
                  <a:pt x="5867337" y="168357"/>
                  <a:pt x="5895814" y="178185"/>
                  <a:pt x="5915725" y="197840"/>
                </a:cubicBezTo>
                <a:cubicBezTo>
                  <a:pt x="5935636" y="217494"/>
                  <a:pt x="5945127" y="245210"/>
                  <a:pt x="5944202" y="280986"/>
                </a:cubicBezTo>
                <a:lnTo>
                  <a:pt x="5944202" y="298211"/>
                </a:lnTo>
                <a:lnTo>
                  <a:pt x="5708053" y="298211"/>
                </a:lnTo>
                <a:cubicBezTo>
                  <a:pt x="5721017" y="211642"/>
                  <a:pt x="5761765" y="168357"/>
                  <a:pt x="5830294" y="168357"/>
                </a:cubicBezTo>
                <a:close/>
                <a:moveTo>
                  <a:pt x="2536702" y="168357"/>
                </a:moveTo>
                <a:cubicBezTo>
                  <a:pt x="2573745" y="168357"/>
                  <a:pt x="2602222" y="178185"/>
                  <a:pt x="2622132" y="197840"/>
                </a:cubicBezTo>
                <a:cubicBezTo>
                  <a:pt x="2642044" y="217494"/>
                  <a:pt x="2651535" y="245210"/>
                  <a:pt x="2650609" y="280986"/>
                </a:cubicBezTo>
                <a:lnTo>
                  <a:pt x="2650609" y="298211"/>
                </a:lnTo>
                <a:lnTo>
                  <a:pt x="2414460" y="298211"/>
                </a:lnTo>
                <a:cubicBezTo>
                  <a:pt x="2427425" y="211642"/>
                  <a:pt x="2468172" y="168357"/>
                  <a:pt x="2536702" y="168357"/>
                </a:cubicBezTo>
                <a:close/>
                <a:moveTo>
                  <a:pt x="10197995" y="9353"/>
                </a:moveTo>
                <a:lnTo>
                  <a:pt x="10459148" y="733405"/>
                </a:lnTo>
                <a:lnTo>
                  <a:pt x="10440395" y="781137"/>
                </a:lnTo>
                <a:cubicBezTo>
                  <a:pt x="10432060" y="804568"/>
                  <a:pt x="10419211" y="820813"/>
                  <a:pt x="10401847" y="829874"/>
                </a:cubicBezTo>
                <a:cubicBezTo>
                  <a:pt x="10384483" y="838936"/>
                  <a:pt x="10359363" y="843466"/>
                  <a:pt x="10326488" y="843466"/>
                </a:cubicBezTo>
                <a:lnTo>
                  <a:pt x="10295927" y="843466"/>
                </a:lnTo>
                <a:lnTo>
                  <a:pt x="10295927" y="1002523"/>
                </a:lnTo>
                <a:cubicBezTo>
                  <a:pt x="10329729" y="1011322"/>
                  <a:pt x="10361910" y="1015722"/>
                  <a:pt x="10392471" y="1015722"/>
                </a:cubicBezTo>
                <a:cubicBezTo>
                  <a:pt x="10502674" y="1015722"/>
                  <a:pt x="10579537" y="969345"/>
                  <a:pt x="10623063" y="876592"/>
                </a:cubicBezTo>
                <a:lnTo>
                  <a:pt x="10636260" y="846117"/>
                </a:lnTo>
                <a:lnTo>
                  <a:pt x="10942558" y="9353"/>
                </a:lnTo>
                <a:lnTo>
                  <a:pt x="10691824" y="9353"/>
                </a:lnTo>
                <a:lnTo>
                  <a:pt x="10566804" y="413490"/>
                </a:lnTo>
                <a:lnTo>
                  <a:pt x="10448035" y="9353"/>
                </a:lnTo>
                <a:close/>
                <a:moveTo>
                  <a:pt x="9400273" y="9353"/>
                </a:moveTo>
                <a:lnTo>
                  <a:pt x="9400273" y="726200"/>
                </a:lnTo>
                <a:lnTo>
                  <a:pt x="9635032" y="726200"/>
                </a:lnTo>
                <a:lnTo>
                  <a:pt x="9635032" y="9353"/>
                </a:lnTo>
                <a:close/>
                <a:moveTo>
                  <a:pt x="8617448" y="9353"/>
                </a:moveTo>
                <a:lnTo>
                  <a:pt x="8617448" y="726200"/>
                </a:lnTo>
                <a:lnTo>
                  <a:pt x="8852207" y="726200"/>
                </a:lnTo>
                <a:lnTo>
                  <a:pt x="8852207" y="9353"/>
                </a:lnTo>
                <a:close/>
                <a:moveTo>
                  <a:pt x="6669933" y="9353"/>
                </a:moveTo>
                <a:lnTo>
                  <a:pt x="6669933" y="726200"/>
                </a:lnTo>
                <a:lnTo>
                  <a:pt x="6904692" y="726200"/>
                </a:lnTo>
                <a:lnTo>
                  <a:pt x="6904692" y="9353"/>
                </a:lnTo>
                <a:close/>
                <a:moveTo>
                  <a:pt x="8039177" y="0"/>
                </a:moveTo>
                <a:lnTo>
                  <a:pt x="8164530" y="0"/>
                </a:lnTo>
                <a:lnTo>
                  <a:pt x="8158597" y="533"/>
                </a:lnTo>
                <a:cubicBezTo>
                  <a:pt x="8111628" y="9394"/>
                  <a:pt x="8071821" y="31547"/>
                  <a:pt x="8039177" y="66992"/>
                </a:cubicBezTo>
                <a:close/>
                <a:moveTo>
                  <a:pt x="4821617" y="0"/>
                </a:moveTo>
                <a:lnTo>
                  <a:pt x="5095092" y="0"/>
                </a:lnTo>
                <a:lnTo>
                  <a:pt x="5106559" y="18241"/>
                </a:lnTo>
                <a:cubicBezTo>
                  <a:pt x="5112463" y="34568"/>
                  <a:pt x="5115415" y="53137"/>
                  <a:pt x="5115415" y="73948"/>
                </a:cubicBezTo>
                <a:cubicBezTo>
                  <a:pt x="5115415" y="115570"/>
                  <a:pt x="5103724" y="148004"/>
                  <a:pt x="5080340" y="171251"/>
                </a:cubicBezTo>
                <a:cubicBezTo>
                  <a:pt x="5056958" y="194498"/>
                  <a:pt x="5022113" y="206121"/>
                  <a:pt x="4975810" y="206121"/>
                </a:cubicBezTo>
                <a:lnTo>
                  <a:pt x="4821617" y="206121"/>
                </a:lnTo>
                <a:close/>
                <a:moveTo>
                  <a:pt x="0" y="0"/>
                </a:moveTo>
                <a:lnTo>
                  <a:pt x="1559443" y="0"/>
                </a:lnTo>
                <a:lnTo>
                  <a:pt x="1559443" y="726200"/>
                </a:lnTo>
                <a:lnTo>
                  <a:pt x="1803233" y="726200"/>
                </a:lnTo>
                <a:lnTo>
                  <a:pt x="1803233" y="0"/>
                </a:lnTo>
                <a:lnTo>
                  <a:pt x="2502577" y="0"/>
                </a:lnTo>
                <a:lnTo>
                  <a:pt x="2433213" y="7613"/>
                </a:lnTo>
                <a:cubicBezTo>
                  <a:pt x="2400801" y="15288"/>
                  <a:pt x="2370935" y="26799"/>
                  <a:pt x="2343616" y="42147"/>
                </a:cubicBezTo>
                <a:cubicBezTo>
                  <a:pt x="2288977" y="72844"/>
                  <a:pt x="2247420" y="116240"/>
                  <a:pt x="2218942" y="172333"/>
                </a:cubicBezTo>
                <a:cubicBezTo>
                  <a:pt x="2190466" y="228426"/>
                  <a:pt x="2176227" y="293133"/>
                  <a:pt x="2176227" y="366452"/>
                </a:cubicBezTo>
                <a:lnTo>
                  <a:pt x="2176227" y="385002"/>
                </a:lnTo>
                <a:cubicBezTo>
                  <a:pt x="2176227" y="490122"/>
                  <a:pt x="2211881" y="575477"/>
                  <a:pt x="2283189" y="641066"/>
                </a:cubicBezTo>
                <a:cubicBezTo>
                  <a:pt x="2354496" y="706655"/>
                  <a:pt x="2447799" y="739451"/>
                  <a:pt x="2563096" y="739451"/>
                </a:cubicBezTo>
                <a:cubicBezTo>
                  <a:pt x="2624679" y="739451"/>
                  <a:pt x="2682212" y="728078"/>
                  <a:pt x="2735693" y="705330"/>
                </a:cubicBezTo>
                <a:cubicBezTo>
                  <a:pt x="2789173" y="682584"/>
                  <a:pt x="2830499" y="651997"/>
                  <a:pt x="2859671" y="613571"/>
                </a:cubicBezTo>
                <a:lnTo>
                  <a:pt x="2752708" y="492993"/>
                </a:lnTo>
                <a:cubicBezTo>
                  <a:pt x="2711036" y="542461"/>
                  <a:pt x="2653156" y="567195"/>
                  <a:pt x="2579070" y="567195"/>
                </a:cubicBezTo>
                <a:cubicBezTo>
                  <a:pt x="2534155" y="567195"/>
                  <a:pt x="2497576" y="555711"/>
                  <a:pt x="2469330" y="532744"/>
                </a:cubicBezTo>
                <a:cubicBezTo>
                  <a:pt x="2441085" y="509776"/>
                  <a:pt x="2422795" y="478196"/>
                  <a:pt x="2414460" y="438004"/>
                </a:cubicBezTo>
                <a:lnTo>
                  <a:pt x="2879813" y="438004"/>
                </a:lnTo>
                <a:lnTo>
                  <a:pt x="2879813" y="351213"/>
                </a:lnTo>
                <a:cubicBezTo>
                  <a:pt x="2879813" y="239468"/>
                  <a:pt x="2849252" y="152347"/>
                  <a:pt x="2788132" y="89849"/>
                </a:cubicBezTo>
                <a:cubicBezTo>
                  <a:pt x="2742290" y="42976"/>
                  <a:pt x="2683948" y="13680"/>
                  <a:pt x="2613103" y="1961"/>
                </a:cubicBezTo>
                <a:lnTo>
                  <a:pt x="2587995" y="0"/>
                </a:lnTo>
                <a:lnTo>
                  <a:pt x="3199942" y="0"/>
                </a:lnTo>
                <a:lnTo>
                  <a:pt x="3198330" y="98"/>
                </a:lnTo>
                <a:cubicBezTo>
                  <a:pt x="3135820" y="8090"/>
                  <a:pt x="3083208" y="28069"/>
                  <a:pt x="3040493" y="60036"/>
                </a:cubicBezTo>
                <a:cubicBezTo>
                  <a:pt x="2983539" y="102658"/>
                  <a:pt x="2955062" y="156874"/>
                  <a:pt x="2955062" y="222685"/>
                </a:cubicBezTo>
                <a:cubicBezTo>
                  <a:pt x="2955062" y="259786"/>
                  <a:pt x="2965018" y="292691"/>
                  <a:pt x="2984928" y="321400"/>
                </a:cubicBezTo>
                <a:cubicBezTo>
                  <a:pt x="3004839" y="350109"/>
                  <a:pt x="3033779" y="374512"/>
                  <a:pt x="3071748" y="394608"/>
                </a:cubicBezTo>
                <a:cubicBezTo>
                  <a:pt x="3109717" y="414705"/>
                  <a:pt x="3157873" y="430937"/>
                  <a:pt x="3216215" y="443303"/>
                </a:cubicBezTo>
                <a:cubicBezTo>
                  <a:pt x="3274558" y="455671"/>
                  <a:pt x="3314147" y="467597"/>
                  <a:pt x="3334985" y="479080"/>
                </a:cubicBezTo>
                <a:cubicBezTo>
                  <a:pt x="3355821" y="490564"/>
                  <a:pt x="3366239" y="505802"/>
                  <a:pt x="3366239" y="524794"/>
                </a:cubicBezTo>
                <a:cubicBezTo>
                  <a:pt x="3366239" y="544669"/>
                  <a:pt x="3358252" y="560791"/>
                  <a:pt x="3342277" y="573158"/>
                </a:cubicBezTo>
                <a:cubicBezTo>
                  <a:pt x="3326302" y="585525"/>
                  <a:pt x="3302341" y="591708"/>
                  <a:pt x="3270391" y="591708"/>
                </a:cubicBezTo>
                <a:cubicBezTo>
                  <a:pt x="3235663" y="591708"/>
                  <a:pt x="3207186" y="584090"/>
                  <a:pt x="3184960" y="568851"/>
                </a:cubicBezTo>
                <a:cubicBezTo>
                  <a:pt x="3162735" y="553614"/>
                  <a:pt x="3151159" y="529432"/>
                  <a:pt x="3150233" y="496306"/>
                </a:cubicBezTo>
                <a:lnTo>
                  <a:pt x="2931447" y="496306"/>
                </a:lnTo>
                <a:cubicBezTo>
                  <a:pt x="2931447" y="538265"/>
                  <a:pt x="2945570" y="578238"/>
                  <a:pt x="2973816" y="616221"/>
                </a:cubicBezTo>
                <a:cubicBezTo>
                  <a:pt x="3002061" y="654206"/>
                  <a:pt x="3041419" y="684240"/>
                  <a:pt x="3091889" y="706325"/>
                </a:cubicBezTo>
                <a:cubicBezTo>
                  <a:pt x="3142361" y="728408"/>
                  <a:pt x="3199777" y="739451"/>
                  <a:pt x="3264140" y="739451"/>
                </a:cubicBezTo>
                <a:cubicBezTo>
                  <a:pt x="3360914" y="739451"/>
                  <a:pt x="3439746" y="718912"/>
                  <a:pt x="3500636" y="677836"/>
                </a:cubicBezTo>
                <a:cubicBezTo>
                  <a:pt x="3561525" y="636760"/>
                  <a:pt x="3591970" y="583537"/>
                  <a:pt x="3591970" y="518168"/>
                </a:cubicBezTo>
                <a:cubicBezTo>
                  <a:pt x="3591970" y="422324"/>
                  <a:pt x="3535479" y="355851"/>
                  <a:pt x="3422498" y="318750"/>
                </a:cubicBezTo>
                <a:cubicBezTo>
                  <a:pt x="3388696" y="307708"/>
                  <a:pt x="3349454" y="298211"/>
                  <a:pt x="3304771" y="290262"/>
                </a:cubicBezTo>
                <a:cubicBezTo>
                  <a:pt x="3260088" y="282311"/>
                  <a:pt x="3227560" y="272152"/>
                  <a:pt x="3207186" y="259786"/>
                </a:cubicBezTo>
                <a:cubicBezTo>
                  <a:pt x="3186813" y="247419"/>
                  <a:pt x="3176625" y="231297"/>
                  <a:pt x="3176625" y="211422"/>
                </a:cubicBezTo>
                <a:cubicBezTo>
                  <a:pt x="3176625" y="191988"/>
                  <a:pt x="3184960" y="175756"/>
                  <a:pt x="3201629" y="162726"/>
                </a:cubicBezTo>
                <a:cubicBezTo>
                  <a:pt x="3218299" y="149696"/>
                  <a:pt x="3238904" y="143182"/>
                  <a:pt x="3263445" y="143182"/>
                </a:cubicBezTo>
                <a:cubicBezTo>
                  <a:pt x="3326881" y="143182"/>
                  <a:pt x="3358599" y="171891"/>
                  <a:pt x="3358599" y="229309"/>
                </a:cubicBezTo>
                <a:lnTo>
                  <a:pt x="3593359" y="229309"/>
                </a:lnTo>
                <a:cubicBezTo>
                  <a:pt x="3593359" y="159524"/>
                  <a:pt x="3563262" y="103210"/>
                  <a:pt x="3503067" y="60366"/>
                </a:cubicBezTo>
                <a:cubicBezTo>
                  <a:pt x="3457921" y="28235"/>
                  <a:pt x="3401835" y="8152"/>
                  <a:pt x="3334811" y="119"/>
                </a:cubicBezTo>
                <a:lnTo>
                  <a:pt x="3332724" y="0"/>
                </a:lnTo>
                <a:lnTo>
                  <a:pt x="3736867" y="0"/>
                </a:lnTo>
                <a:lnTo>
                  <a:pt x="3736867" y="9353"/>
                </a:lnTo>
                <a:lnTo>
                  <a:pt x="3641017" y="9353"/>
                </a:lnTo>
                <a:lnTo>
                  <a:pt x="3641017" y="164382"/>
                </a:lnTo>
                <a:lnTo>
                  <a:pt x="3736867" y="164382"/>
                </a:lnTo>
                <a:lnTo>
                  <a:pt x="3736867" y="520156"/>
                </a:lnTo>
                <a:cubicBezTo>
                  <a:pt x="3736867" y="593917"/>
                  <a:pt x="3756082" y="648906"/>
                  <a:pt x="3794514" y="685123"/>
                </a:cubicBezTo>
                <a:cubicBezTo>
                  <a:pt x="3832946" y="721341"/>
                  <a:pt x="3892447" y="739451"/>
                  <a:pt x="3973015" y="739451"/>
                </a:cubicBezTo>
                <a:cubicBezTo>
                  <a:pt x="4018856" y="739451"/>
                  <a:pt x="4062844" y="733046"/>
                  <a:pt x="4104981" y="720237"/>
                </a:cubicBezTo>
                <a:lnTo>
                  <a:pt x="4104981" y="560570"/>
                </a:lnTo>
                <a:cubicBezTo>
                  <a:pt x="4089237" y="563220"/>
                  <a:pt x="4069790" y="564545"/>
                  <a:pt x="4046638" y="564545"/>
                </a:cubicBezTo>
                <a:cubicBezTo>
                  <a:pt x="4016541" y="564545"/>
                  <a:pt x="3996399" y="559245"/>
                  <a:pt x="3986212" y="548644"/>
                </a:cubicBezTo>
                <a:cubicBezTo>
                  <a:pt x="3976025" y="538045"/>
                  <a:pt x="3970931" y="519273"/>
                  <a:pt x="3970931" y="492330"/>
                </a:cubicBezTo>
                <a:lnTo>
                  <a:pt x="3970931" y="164382"/>
                </a:lnTo>
                <a:lnTo>
                  <a:pt x="4094563" y="164382"/>
                </a:lnTo>
                <a:lnTo>
                  <a:pt x="4094563" y="9353"/>
                </a:lnTo>
                <a:lnTo>
                  <a:pt x="3970931" y="9353"/>
                </a:lnTo>
                <a:lnTo>
                  <a:pt x="3970931" y="0"/>
                </a:lnTo>
                <a:lnTo>
                  <a:pt x="4577828" y="0"/>
                </a:lnTo>
                <a:lnTo>
                  <a:pt x="4577828" y="726200"/>
                </a:lnTo>
                <a:lnTo>
                  <a:pt x="4821617" y="726200"/>
                </a:lnTo>
                <a:lnTo>
                  <a:pt x="4821617" y="385002"/>
                </a:lnTo>
                <a:lnTo>
                  <a:pt x="4953583" y="385002"/>
                </a:lnTo>
                <a:lnTo>
                  <a:pt x="5132084" y="726200"/>
                </a:lnTo>
                <a:lnTo>
                  <a:pt x="5393237" y="726200"/>
                </a:lnTo>
                <a:lnTo>
                  <a:pt x="5393237" y="716252"/>
                </a:lnTo>
                <a:lnTo>
                  <a:pt x="5182092" y="326763"/>
                </a:lnTo>
                <a:cubicBezTo>
                  <a:pt x="5242750" y="299405"/>
                  <a:pt x="5287317" y="263667"/>
                  <a:pt x="5315794" y="219548"/>
                </a:cubicBezTo>
                <a:cubicBezTo>
                  <a:pt x="5344271" y="175428"/>
                  <a:pt x="5358509" y="119835"/>
                  <a:pt x="5358509" y="52769"/>
                </a:cubicBezTo>
                <a:lnTo>
                  <a:pt x="5353408" y="0"/>
                </a:lnTo>
                <a:lnTo>
                  <a:pt x="5796169" y="0"/>
                </a:lnTo>
                <a:lnTo>
                  <a:pt x="5726806" y="7613"/>
                </a:lnTo>
                <a:cubicBezTo>
                  <a:pt x="5694393" y="15288"/>
                  <a:pt x="5664527" y="26799"/>
                  <a:pt x="5637207" y="42147"/>
                </a:cubicBezTo>
                <a:cubicBezTo>
                  <a:pt x="5582569" y="72844"/>
                  <a:pt x="5541012" y="116240"/>
                  <a:pt x="5512534" y="172333"/>
                </a:cubicBezTo>
                <a:cubicBezTo>
                  <a:pt x="5484058" y="228426"/>
                  <a:pt x="5469820" y="293133"/>
                  <a:pt x="5469820" y="366452"/>
                </a:cubicBezTo>
                <a:lnTo>
                  <a:pt x="5469820" y="385002"/>
                </a:lnTo>
                <a:cubicBezTo>
                  <a:pt x="5469820" y="490122"/>
                  <a:pt x="5505474" y="575477"/>
                  <a:pt x="5576781" y="641066"/>
                </a:cubicBezTo>
                <a:cubicBezTo>
                  <a:pt x="5648089" y="706655"/>
                  <a:pt x="5741391" y="739451"/>
                  <a:pt x="5856687" y="739451"/>
                </a:cubicBezTo>
                <a:cubicBezTo>
                  <a:pt x="5918271" y="739451"/>
                  <a:pt x="5975804" y="728078"/>
                  <a:pt x="6029284" y="705330"/>
                </a:cubicBezTo>
                <a:cubicBezTo>
                  <a:pt x="6082765" y="682584"/>
                  <a:pt x="6124091" y="651997"/>
                  <a:pt x="6153262" y="613571"/>
                </a:cubicBezTo>
                <a:lnTo>
                  <a:pt x="6046301" y="492993"/>
                </a:lnTo>
                <a:cubicBezTo>
                  <a:pt x="6004627" y="542461"/>
                  <a:pt x="5946749" y="567195"/>
                  <a:pt x="5872662" y="567195"/>
                </a:cubicBezTo>
                <a:cubicBezTo>
                  <a:pt x="5827748" y="567195"/>
                  <a:pt x="5791168" y="555711"/>
                  <a:pt x="5762922" y="532744"/>
                </a:cubicBezTo>
                <a:cubicBezTo>
                  <a:pt x="5734677" y="509776"/>
                  <a:pt x="5716387" y="478196"/>
                  <a:pt x="5708053" y="438004"/>
                </a:cubicBezTo>
                <a:lnTo>
                  <a:pt x="6173405" y="438004"/>
                </a:lnTo>
                <a:lnTo>
                  <a:pt x="6173405" y="351213"/>
                </a:lnTo>
                <a:cubicBezTo>
                  <a:pt x="6173405" y="239468"/>
                  <a:pt x="6142844" y="152347"/>
                  <a:pt x="6081723" y="89849"/>
                </a:cubicBezTo>
                <a:cubicBezTo>
                  <a:pt x="6035883" y="42976"/>
                  <a:pt x="5977540" y="13680"/>
                  <a:pt x="5906695" y="1961"/>
                </a:cubicBezTo>
                <a:lnTo>
                  <a:pt x="5881587" y="0"/>
                </a:lnTo>
                <a:lnTo>
                  <a:pt x="6278520" y="0"/>
                </a:lnTo>
                <a:lnTo>
                  <a:pt x="6278520" y="726200"/>
                </a:lnTo>
                <a:lnTo>
                  <a:pt x="6513279" y="726200"/>
                </a:lnTo>
                <a:lnTo>
                  <a:pt x="6513279" y="0"/>
                </a:lnTo>
                <a:lnTo>
                  <a:pt x="7296020" y="0"/>
                </a:lnTo>
                <a:lnTo>
                  <a:pt x="7293392" y="155"/>
                </a:lnTo>
                <a:cubicBezTo>
                  <a:pt x="7227886" y="8261"/>
                  <a:pt x="7171953" y="28526"/>
                  <a:pt x="7125592" y="60952"/>
                </a:cubicBezTo>
                <a:cubicBezTo>
                  <a:pt x="7063776" y="104185"/>
                  <a:pt x="7032868" y="160432"/>
                  <a:pt x="7032868" y="229692"/>
                </a:cubicBezTo>
                <a:lnTo>
                  <a:pt x="7266933" y="229692"/>
                </a:lnTo>
                <a:cubicBezTo>
                  <a:pt x="7266933" y="177319"/>
                  <a:pt x="7294715" y="151132"/>
                  <a:pt x="7350280" y="151132"/>
                </a:cubicBezTo>
                <a:cubicBezTo>
                  <a:pt x="7410012" y="151132"/>
                  <a:pt x="7439878" y="184196"/>
                  <a:pt x="7439878" y="250324"/>
                </a:cubicBezTo>
                <a:lnTo>
                  <a:pt x="7439878" y="288274"/>
                </a:lnTo>
                <a:lnTo>
                  <a:pt x="7367643" y="288274"/>
                </a:lnTo>
                <a:cubicBezTo>
                  <a:pt x="7252811" y="288274"/>
                  <a:pt x="7165297" y="308149"/>
                  <a:pt x="7105102" y="347901"/>
                </a:cubicBezTo>
                <a:cubicBezTo>
                  <a:pt x="7044907" y="387652"/>
                  <a:pt x="7014810" y="446395"/>
                  <a:pt x="7014810" y="524131"/>
                </a:cubicBezTo>
                <a:cubicBezTo>
                  <a:pt x="7014810" y="585966"/>
                  <a:pt x="7039583" y="637312"/>
                  <a:pt x="7089127" y="678167"/>
                </a:cubicBezTo>
                <a:cubicBezTo>
                  <a:pt x="7138672" y="719023"/>
                  <a:pt x="7198867" y="739451"/>
                  <a:pt x="7269711" y="739451"/>
                </a:cubicBezTo>
                <a:cubicBezTo>
                  <a:pt x="7347039" y="739451"/>
                  <a:pt x="7407233" y="713613"/>
                  <a:pt x="7450296" y="661936"/>
                </a:cubicBezTo>
                <a:cubicBezTo>
                  <a:pt x="7456779" y="690203"/>
                  <a:pt x="7464187" y="711625"/>
                  <a:pt x="7472522" y="726200"/>
                </a:cubicBezTo>
                <a:lnTo>
                  <a:pt x="7706587" y="726200"/>
                </a:lnTo>
                <a:lnTo>
                  <a:pt x="7706587" y="714938"/>
                </a:lnTo>
                <a:cubicBezTo>
                  <a:pt x="7686214" y="680044"/>
                  <a:pt x="7675564" y="629693"/>
                  <a:pt x="7674637" y="563883"/>
                </a:cubicBezTo>
                <a:lnTo>
                  <a:pt x="7674637" y="246535"/>
                </a:lnTo>
                <a:cubicBezTo>
                  <a:pt x="7673248" y="168799"/>
                  <a:pt x="7644772" y="107627"/>
                  <a:pt x="7589207" y="63017"/>
                </a:cubicBezTo>
                <a:cubicBezTo>
                  <a:pt x="7547534" y="29560"/>
                  <a:pt x="7494531" y="8649"/>
                  <a:pt x="7430197" y="284"/>
                </a:cubicBezTo>
                <a:lnTo>
                  <a:pt x="7425568" y="0"/>
                </a:lnTo>
                <a:lnTo>
                  <a:pt x="7805111" y="0"/>
                </a:lnTo>
                <a:lnTo>
                  <a:pt x="7805111" y="726200"/>
                </a:lnTo>
                <a:lnTo>
                  <a:pt x="8014867" y="726200"/>
                </a:lnTo>
                <a:lnTo>
                  <a:pt x="8024591" y="652660"/>
                </a:lnTo>
                <a:cubicBezTo>
                  <a:pt x="8071358" y="710521"/>
                  <a:pt x="8132942" y="739451"/>
                  <a:pt x="8209343" y="739451"/>
                </a:cubicBezTo>
                <a:cubicBezTo>
                  <a:pt x="8301950" y="739451"/>
                  <a:pt x="8373721" y="707871"/>
                  <a:pt x="8424655" y="644710"/>
                </a:cubicBezTo>
                <a:cubicBezTo>
                  <a:pt x="8475588" y="581549"/>
                  <a:pt x="8501056" y="491226"/>
                  <a:pt x="8501056" y="373739"/>
                </a:cubicBezTo>
                <a:lnTo>
                  <a:pt x="8501056" y="362477"/>
                </a:lnTo>
                <a:cubicBezTo>
                  <a:pt x="8501056" y="246314"/>
                  <a:pt x="8475588" y="156212"/>
                  <a:pt x="8424655" y="92167"/>
                </a:cubicBezTo>
                <a:cubicBezTo>
                  <a:pt x="8386455" y="44135"/>
                  <a:pt x="8336273" y="14114"/>
                  <a:pt x="8274110" y="2106"/>
                </a:cubicBezTo>
                <a:lnTo>
                  <a:pt x="8250904" y="0"/>
                </a:lnTo>
                <a:lnTo>
                  <a:pt x="9008859" y="0"/>
                </a:lnTo>
                <a:lnTo>
                  <a:pt x="9008859" y="726200"/>
                </a:lnTo>
                <a:lnTo>
                  <a:pt x="9243620" y="726200"/>
                </a:lnTo>
                <a:lnTo>
                  <a:pt x="9243620" y="0"/>
                </a:lnTo>
                <a:lnTo>
                  <a:pt x="9818078" y="0"/>
                </a:lnTo>
                <a:lnTo>
                  <a:pt x="9818078" y="9353"/>
                </a:lnTo>
                <a:lnTo>
                  <a:pt x="9722230" y="9353"/>
                </a:lnTo>
                <a:lnTo>
                  <a:pt x="9722230" y="164382"/>
                </a:lnTo>
                <a:lnTo>
                  <a:pt x="9818078" y="164382"/>
                </a:lnTo>
                <a:lnTo>
                  <a:pt x="9818078" y="520156"/>
                </a:lnTo>
                <a:cubicBezTo>
                  <a:pt x="9818078" y="593917"/>
                  <a:pt x="9837295" y="648906"/>
                  <a:pt x="9875726" y="685123"/>
                </a:cubicBezTo>
                <a:cubicBezTo>
                  <a:pt x="9914158" y="721341"/>
                  <a:pt x="9973659" y="739451"/>
                  <a:pt x="10054226" y="739451"/>
                </a:cubicBezTo>
                <a:cubicBezTo>
                  <a:pt x="10100067" y="739451"/>
                  <a:pt x="10144056" y="733046"/>
                  <a:pt x="10186193" y="720237"/>
                </a:cubicBezTo>
                <a:lnTo>
                  <a:pt x="10186193" y="560570"/>
                </a:lnTo>
                <a:cubicBezTo>
                  <a:pt x="10170449" y="563220"/>
                  <a:pt x="10151002" y="564545"/>
                  <a:pt x="10127849" y="564545"/>
                </a:cubicBezTo>
                <a:cubicBezTo>
                  <a:pt x="10097752" y="564545"/>
                  <a:pt x="10077610" y="559245"/>
                  <a:pt x="10067423" y="548644"/>
                </a:cubicBezTo>
                <a:cubicBezTo>
                  <a:pt x="10057236" y="538045"/>
                  <a:pt x="10052143" y="519273"/>
                  <a:pt x="10052143" y="492330"/>
                </a:cubicBezTo>
                <a:lnTo>
                  <a:pt x="10052143" y="164382"/>
                </a:lnTo>
                <a:lnTo>
                  <a:pt x="10175774" y="164382"/>
                </a:lnTo>
                <a:lnTo>
                  <a:pt x="10175774" y="9353"/>
                </a:lnTo>
                <a:lnTo>
                  <a:pt x="10052143" y="9353"/>
                </a:lnTo>
                <a:lnTo>
                  <a:pt x="10052143" y="0"/>
                </a:lnTo>
                <a:lnTo>
                  <a:pt x="12219705" y="0"/>
                </a:lnTo>
                <a:lnTo>
                  <a:pt x="12219705" y="2494842"/>
                </a:lnTo>
                <a:lnTo>
                  <a:pt x="0" y="2494842"/>
                </a:lnTo>
                <a:close/>
              </a:path>
            </a:pathLst>
          </a:custGeom>
          <a:solidFill>
            <a:schemeClr val="accent3">
              <a:lumMod val="20000"/>
              <a:lumOff val="80000"/>
            </a:schemeClr>
          </a:solidFill>
          <a:ln>
            <a:noFill/>
          </a:ln>
          <a:effectLst>
            <a:outerShdw blurRad="25400" dist="12700" dir="14400000" algn="tl"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 name="Title 1">
            <a:extLst>
              <a:ext uri="{FF2B5EF4-FFF2-40B4-BE49-F238E27FC236}">
                <a16:creationId xmlns:a16="http://schemas.microsoft.com/office/drawing/2014/main" id="{750D6152-B178-4D70-81B1-0D150B13D272}"/>
              </a:ext>
            </a:extLst>
          </p:cNvPr>
          <p:cNvSpPr>
            <a:spLocks noGrp="1"/>
          </p:cNvSpPr>
          <p:nvPr>
            <p:ph type="ctrTitle"/>
          </p:nvPr>
        </p:nvSpPr>
        <p:spPr>
          <a:xfrm>
            <a:off x="-18471" y="2253006"/>
            <a:ext cx="12219705" cy="1074796"/>
          </a:xfrm>
          <a:prstGeom prst="rect">
            <a:avLst/>
          </a:prstGeom>
          <a:solidFill>
            <a:schemeClr val="accent3">
              <a:lumMod val="20000"/>
              <a:lumOff val="80000"/>
            </a:schemeClr>
          </a:solidFill>
        </p:spPr>
        <p:txBody>
          <a:bodyPr tIns="274320" anchor="ctr">
            <a:noAutofit/>
          </a:bodyPr>
          <a:lstStyle/>
          <a:p>
            <a:r>
              <a:rPr lang="en-US" sz="4750" cap="small" spc="200" dirty="0">
                <a:gradFill flip="none" rotWithShape="1">
                  <a:gsLst>
                    <a:gs pos="49000">
                      <a:schemeClr val="bg2"/>
                    </a:gs>
                    <a:gs pos="75000">
                      <a:schemeClr val="accent5"/>
                    </a:gs>
                    <a:gs pos="24000">
                      <a:schemeClr val="accent2"/>
                    </a:gs>
                    <a:gs pos="5000">
                      <a:schemeClr val="accent1"/>
                    </a:gs>
                    <a:gs pos="95000">
                      <a:schemeClr val="accent6">
                        <a:lumMod val="90000"/>
                        <a:lumOff val="10000"/>
                      </a:schemeClr>
                    </a:gs>
                  </a:gsLst>
                  <a:lin ang="0" scaled="1"/>
                  <a:tileRect/>
                </a:gradFill>
              </a:rPr>
              <a:t>Generalized Linear Mixed Models</a:t>
            </a:r>
          </a:p>
        </p:txBody>
      </p:sp>
      <p:sp>
        <p:nvSpPr>
          <p:cNvPr id="3" name="Subtitle 2">
            <a:extLst>
              <a:ext uri="{FF2B5EF4-FFF2-40B4-BE49-F238E27FC236}">
                <a16:creationId xmlns:a16="http://schemas.microsoft.com/office/drawing/2014/main" id="{BA2A9776-067B-421E-98E8-9761A4B7AF1F}"/>
              </a:ext>
            </a:extLst>
          </p:cNvPr>
          <p:cNvSpPr>
            <a:spLocks noGrp="1"/>
          </p:cNvSpPr>
          <p:nvPr>
            <p:ph type="subTitle" idx="1"/>
          </p:nvPr>
        </p:nvSpPr>
        <p:spPr>
          <a:xfrm>
            <a:off x="1204688" y="3327802"/>
            <a:ext cx="5222944" cy="1420046"/>
          </a:xfrm>
        </p:spPr>
        <p:txBody>
          <a:bodyPr>
            <a:normAutofit/>
          </a:bodyPr>
          <a:lstStyle/>
          <a:p>
            <a:pPr algn="l"/>
            <a:r>
              <a:rPr lang="en-US" sz="2700" spc="10" dirty="0">
                <a:gradFill>
                  <a:gsLst>
                    <a:gs pos="49000">
                      <a:schemeClr val="bg2"/>
                    </a:gs>
                    <a:gs pos="75000">
                      <a:schemeClr val="accent5"/>
                    </a:gs>
                    <a:gs pos="24000">
                      <a:schemeClr val="accent2"/>
                    </a:gs>
                    <a:gs pos="5000">
                      <a:schemeClr val="accent1"/>
                    </a:gs>
                    <a:gs pos="95000">
                      <a:schemeClr val="accent6">
                        <a:lumMod val="90000"/>
                        <a:lumOff val="10000"/>
                      </a:schemeClr>
                    </a:gs>
                  </a:gsLst>
                  <a:lin ang="0" scaled="1"/>
                </a:gradFill>
                <a:effectLst>
                  <a:innerShdw blurRad="25400" dist="12700" dir="2700000">
                    <a:schemeClr val="bg1">
                      <a:alpha val="50000"/>
                    </a:schemeClr>
                  </a:innerShdw>
                </a:effectLst>
              </a:rPr>
              <a:t>EDUC 8825 Advanced Data Analysis</a:t>
            </a:r>
          </a:p>
          <a:p>
            <a:pPr algn="l"/>
            <a:r>
              <a:rPr lang="en-US" sz="5250" cap="small" spc="100" dirty="0">
                <a:gradFill>
                  <a:gsLst>
                    <a:gs pos="49000">
                      <a:schemeClr val="bg2"/>
                    </a:gs>
                    <a:gs pos="75000">
                      <a:schemeClr val="accent5"/>
                    </a:gs>
                    <a:gs pos="24000">
                      <a:schemeClr val="accent2"/>
                    </a:gs>
                    <a:gs pos="5000">
                      <a:schemeClr val="accent1"/>
                    </a:gs>
                    <a:gs pos="95000">
                      <a:schemeClr val="accent6">
                        <a:lumMod val="90000"/>
                        <a:lumOff val="10000"/>
                      </a:schemeClr>
                    </a:gs>
                  </a:gsLst>
                  <a:lin ang="0" scaled="1"/>
                </a:gradFill>
                <a:effectLst>
                  <a:innerShdw blurRad="25400" dist="12700" dir="2700000">
                    <a:schemeClr val="bg1">
                      <a:alpha val="50000"/>
                    </a:schemeClr>
                  </a:innerShdw>
                </a:effectLst>
              </a:rPr>
              <a:t>W. Joel Schneider</a:t>
            </a:r>
          </a:p>
        </p:txBody>
      </p:sp>
    </p:spTree>
    <p:extLst>
      <p:ext uri="{BB962C8B-B14F-4D97-AF65-F5344CB8AC3E}">
        <p14:creationId xmlns:p14="http://schemas.microsoft.com/office/powerpoint/2010/main" val="2417826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EB684-D5D4-46B5-89AA-F2B7E43E3015}"/>
              </a:ext>
            </a:extLst>
          </p:cNvPr>
          <p:cNvSpPr>
            <a:spLocks noGrp="1"/>
          </p:cNvSpPr>
          <p:nvPr>
            <p:ph type="title"/>
          </p:nvPr>
        </p:nvSpPr>
        <p:spPr>
          <a:xfrm>
            <a:off x="519112" y="1150003"/>
            <a:ext cx="11153775" cy="1516997"/>
          </a:xfrm>
        </p:spPr>
        <p:txBody>
          <a:bodyPr>
            <a:normAutofit/>
          </a:bodyPr>
          <a:lstStyle/>
          <a:p>
            <a:r>
              <a:rPr lang="en-US" sz="8400" dirty="0">
                <a:solidFill>
                  <a:schemeClr val="accent4">
                    <a:lumMod val="75000"/>
                  </a:schemeClr>
                </a:solidFill>
              </a:rPr>
              <a:t>Probability Problems</a:t>
            </a:r>
          </a:p>
        </p:txBody>
      </p:sp>
      <p:sp>
        <p:nvSpPr>
          <p:cNvPr id="5" name="TextBox 4">
            <a:extLst>
              <a:ext uri="{FF2B5EF4-FFF2-40B4-BE49-F238E27FC236}">
                <a16:creationId xmlns:a16="http://schemas.microsoft.com/office/drawing/2014/main" id="{A39E8905-3269-4D5B-A60C-A2F6FCA5D278}"/>
              </a:ext>
            </a:extLst>
          </p:cNvPr>
          <p:cNvSpPr txBox="1"/>
          <p:nvPr/>
        </p:nvSpPr>
        <p:spPr>
          <a:xfrm>
            <a:off x="870860" y="2476500"/>
            <a:ext cx="10450278" cy="2246769"/>
          </a:xfrm>
          <a:prstGeom prst="rect">
            <a:avLst/>
          </a:prstGeom>
          <a:noFill/>
        </p:spPr>
        <p:txBody>
          <a:bodyPr wrap="square" rtlCol="0">
            <a:spAutoFit/>
          </a:bodyPr>
          <a:lstStyle/>
          <a:p>
            <a:r>
              <a:rPr lang="en-US" sz="2800" dirty="0"/>
              <a:t>p has a uniform distribution from 0 to 1, which is fine for a predictor, but can lead to absurdities for outcome variables. Why? Because OLS regression will often make predictions outside 0 and 1. Such values make no sense.</a:t>
            </a:r>
          </a:p>
          <a:p>
            <a:r>
              <a:rPr lang="en-US" sz="2800" dirty="0"/>
              <a:t>Convert </a:t>
            </a:r>
            <a:r>
              <a:rPr lang="en-US" sz="2800" i="1" dirty="0"/>
              <a:t>p</a:t>
            </a:r>
            <a:r>
              <a:rPr lang="en-US" sz="2800" dirty="0"/>
              <a:t> to </a:t>
            </a:r>
            <a:r>
              <a:rPr lang="en-US" sz="2800" dirty="0" err="1"/>
              <a:t>probits</a:t>
            </a:r>
            <a:r>
              <a:rPr lang="en-US" sz="2800" dirty="0"/>
              <a:t> or logits solves this problem</a:t>
            </a:r>
          </a:p>
        </p:txBody>
      </p:sp>
    </p:spTree>
    <p:extLst>
      <p:ext uri="{BB962C8B-B14F-4D97-AF65-F5344CB8AC3E}">
        <p14:creationId xmlns:p14="http://schemas.microsoft.com/office/powerpoint/2010/main" val="374049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EB684-D5D4-46B5-89AA-F2B7E43E3015}"/>
              </a:ext>
            </a:extLst>
          </p:cNvPr>
          <p:cNvSpPr>
            <a:spLocks noGrp="1"/>
          </p:cNvSpPr>
          <p:nvPr>
            <p:ph type="title"/>
          </p:nvPr>
        </p:nvSpPr>
        <p:spPr>
          <a:xfrm>
            <a:off x="376518" y="223837"/>
            <a:ext cx="4800600" cy="1820116"/>
          </a:xfrm>
        </p:spPr>
        <p:txBody>
          <a:bodyPr>
            <a:noAutofit/>
          </a:bodyPr>
          <a:lstStyle/>
          <a:p>
            <a:r>
              <a:rPr lang="en-US" sz="4800" dirty="0">
                <a:solidFill>
                  <a:schemeClr val="tx1">
                    <a:lumMod val="75000"/>
                  </a:schemeClr>
                </a:solidFill>
              </a:rPr>
              <a:t>Mapping</a:t>
            </a:r>
            <a:r>
              <a:rPr lang="en-US" sz="4800" dirty="0">
                <a:solidFill>
                  <a:schemeClr val="accent6">
                    <a:lumMod val="60000"/>
                    <a:lumOff val="40000"/>
                  </a:schemeClr>
                </a:solidFill>
              </a:rPr>
              <a:t> Ability</a:t>
            </a:r>
            <a:r>
              <a:rPr lang="en-US" sz="4800" dirty="0"/>
              <a:t> </a:t>
            </a:r>
            <a:r>
              <a:rPr lang="en-US" sz="4800" dirty="0">
                <a:solidFill>
                  <a:schemeClr val="tx1">
                    <a:lumMod val="75000"/>
                  </a:schemeClr>
                </a:solidFill>
              </a:rPr>
              <a:t>onto</a:t>
            </a:r>
            <a:r>
              <a:rPr lang="en-US" sz="4800" dirty="0"/>
              <a:t>  </a:t>
            </a:r>
            <a:r>
              <a:rPr lang="en-US" sz="4800" dirty="0">
                <a:solidFill>
                  <a:schemeClr val="accent4">
                    <a:lumMod val="75000"/>
                  </a:schemeClr>
                </a:solidFill>
              </a:rPr>
              <a:t>Probability</a:t>
            </a:r>
          </a:p>
        </p:txBody>
      </p:sp>
      <p:sp>
        <p:nvSpPr>
          <p:cNvPr id="5" name="Rectangle 3">
            <a:extLst>
              <a:ext uri="{FF2B5EF4-FFF2-40B4-BE49-F238E27FC236}">
                <a16:creationId xmlns:a16="http://schemas.microsoft.com/office/drawing/2014/main" id="{DF093D4E-423C-45F4-9803-5D031C44748A}"/>
              </a:ext>
            </a:extLst>
          </p:cNvPr>
          <p:cNvSpPr>
            <a:spLocks noGrp="1" noChangeArrowheads="1"/>
          </p:cNvSpPr>
          <p:nvPr>
            <p:ph idx="1"/>
          </p:nvPr>
        </p:nvSpPr>
        <p:spPr bwMode="auto">
          <a:xfrm>
            <a:off x="838200" y="2165041"/>
            <a:ext cx="4002741" cy="4038234"/>
          </a:xfrm>
          <a:prstGeom prst="rect">
            <a:avLst/>
          </a:prstGeom>
          <a:noFill/>
          <a:ln>
            <a:noFill/>
          </a:ln>
          <a:effectLst/>
        </p:spPr>
        <p:txBody>
          <a:bodyPr vert="horz" wrap="square" lIns="91440" tIns="79350" rIns="91440" bIns="7935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nSpc>
                <a:spcPct val="100000"/>
              </a:lnSpc>
            </a:pPr>
            <a:r>
              <a:rPr lang="en-US" altLang="en-US" i="1" dirty="0">
                <a:latin typeface="+mn-lt"/>
              </a:rPr>
              <a:t>θ</a:t>
            </a:r>
            <a:r>
              <a:rPr lang="en-US" altLang="en-US" dirty="0">
                <a:latin typeface="+mn-lt"/>
              </a:rPr>
              <a:t> = the ability of a person.</a:t>
            </a:r>
          </a:p>
          <a:p>
            <a:pPr>
              <a:lnSpc>
                <a:spcPct val="100000"/>
              </a:lnSpc>
            </a:pPr>
            <a:r>
              <a:rPr lang="en-US" altLang="en-US" i="1" dirty="0">
                <a:latin typeface="+mn-lt"/>
              </a:rPr>
              <a:t>p</a:t>
            </a:r>
            <a:r>
              <a:rPr lang="en-US" altLang="en-US" dirty="0">
                <a:latin typeface="+mn-lt"/>
              </a:rPr>
              <a:t> = the probability that the person will succeed on a test item with a Bernoulli distribution.</a:t>
            </a:r>
          </a:p>
          <a:p>
            <a:pPr>
              <a:lnSpc>
                <a:spcPct val="100000"/>
              </a:lnSpc>
            </a:pPr>
            <a:r>
              <a:rPr lang="en-US" altLang="en-US" dirty="0">
                <a:latin typeface="+mn-lt"/>
              </a:rPr>
              <a:t>Φ()  is the cumulative distribution function of the standard normal distribution (</a:t>
            </a:r>
            <a:r>
              <a:rPr lang="en-US" altLang="en-US" i="1" dirty="0">
                <a:latin typeface="+mn-lt"/>
              </a:rPr>
              <a:t>μ</a:t>
            </a:r>
            <a:r>
              <a:rPr lang="en-US" altLang="en-US" dirty="0">
                <a:latin typeface="+mn-lt"/>
              </a:rPr>
              <a:t> = 0,</a:t>
            </a:r>
            <a:r>
              <a:rPr lang="en-US" altLang="en-US" i="1" dirty="0">
                <a:latin typeface="+mn-lt"/>
              </a:rPr>
              <a:t>σ </a:t>
            </a:r>
            <a:r>
              <a:rPr lang="en-US" altLang="en-US" baseline="30000" dirty="0">
                <a:latin typeface="+mn-lt"/>
              </a:rPr>
              <a:t>2 </a:t>
            </a:r>
            <a:r>
              <a:rPr lang="en-US" altLang="en-US" dirty="0">
                <a:latin typeface="+mn-lt"/>
              </a:rPr>
              <a:t>= 1).</a:t>
            </a:r>
          </a:p>
        </p:txBody>
      </p:sp>
      <p:pic>
        <p:nvPicPr>
          <p:cNvPr id="8" name="Graphic 7">
            <a:extLst>
              <a:ext uri="{FF2B5EF4-FFF2-40B4-BE49-F238E27FC236}">
                <a16:creationId xmlns:a16="http://schemas.microsoft.com/office/drawing/2014/main" id="{7D70AFF5-9109-4BB5-AB36-C62F69D84FA7}"/>
              </a:ext>
            </a:extLst>
          </p:cNvPr>
          <p:cNvPicPr>
            <a:picLocks noChangeAspect="1"/>
          </p:cNvPicPr>
          <p:nvPr/>
        </p:nvPicPr>
        <p:blipFill>
          <a:blip r:embed="rId4" cstate="hq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336708" y="0"/>
            <a:ext cx="6855292" cy="6855292"/>
          </a:xfrm>
          <a:prstGeom prst="rect">
            <a:avLst/>
          </a:prstGeom>
        </p:spPr>
      </p:pic>
      <p:pic>
        <p:nvPicPr>
          <p:cNvPr id="10" name="Picture 9">
            <a:extLst>
              <a:ext uri="{FF2B5EF4-FFF2-40B4-BE49-F238E27FC236}">
                <a16:creationId xmlns:a16="http://schemas.microsoft.com/office/drawing/2014/main" id="{2FD2A1E9-7F1B-46B8-90F3-808BE55A2D91}"/>
              </a:ext>
            </a:extLst>
          </p:cNvPr>
          <p:cNvPicPr>
            <a:picLocks noChangeAspect="1"/>
          </p:cNvPicPr>
          <p:nvPr>
            <p:custDataLst>
              <p:tags r:id="rId1"/>
            </p:custDataLst>
          </p:nvPr>
        </p:nvPicPr>
        <p:blipFill>
          <a:blip r:embed="rId6" cstate="hqprint">
            <a:extLst>
              <a:ext uri="{28A0092B-C50C-407E-A947-70E740481C1C}">
                <a14:useLocalDpi xmlns:a14="http://schemas.microsoft.com/office/drawing/2010/main" val="0"/>
              </a:ext>
            </a:extLst>
          </a:blip>
          <a:stretch>
            <a:fillRect/>
          </a:stretch>
        </p:blipFill>
        <p:spPr>
          <a:xfrm>
            <a:off x="7542306" y="2695141"/>
            <a:ext cx="1337954" cy="354227"/>
          </a:xfrm>
          <a:prstGeom prst="rect">
            <a:avLst/>
          </a:prstGeom>
        </p:spPr>
      </p:pic>
    </p:spTree>
    <p:extLst>
      <p:ext uri="{BB962C8B-B14F-4D97-AF65-F5344CB8AC3E}">
        <p14:creationId xmlns:p14="http://schemas.microsoft.com/office/powerpoint/2010/main" val="2569659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EB684-D5D4-46B5-89AA-F2B7E43E3015}"/>
              </a:ext>
            </a:extLst>
          </p:cNvPr>
          <p:cNvSpPr>
            <a:spLocks noGrp="1"/>
          </p:cNvSpPr>
          <p:nvPr>
            <p:ph type="title"/>
          </p:nvPr>
        </p:nvSpPr>
        <p:spPr>
          <a:xfrm>
            <a:off x="376518" y="465883"/>
            <a:ext cx="4800600" cy="1820116"/>
          </a:xfrm>
        </p:spPr>
        <p:txBody>
          <a:bodyPr>
            <a:noAutofit/>
          </a:bodyPr>
          <a:lstStyle/>
          <a:p>
            <a:r>
              <a:rPr lang="en-US" sz="8000" dirty="0">
                <a:solidFill>
                  <a:schemeClr val="accent2"/>
                </a:solidFill>
              </a:rPr>
              <a:t>Probit</a:t>
            </a:r>
            <a:r>
              <a:rPr lang="en-US" sz="8000" dirty="0">
                <a:solidFill>
                  <a:schemeClr val="tx1">
                    <a:lumMod val="75000"/>
                  </a:schemeClr>
                </a:solidFill>
              </a:rPr>
              <a:t>: </a:t>
            </a:r>
            <a:br>
              <a:rPr lang="en-US" sz="4800" dirty="0">
                <a:solidFill>
                  <a:schemeClr val="tx1">
                    <a:lumMod val="75000"/>
                  </a:schemeClr>
                </a:solidFill>
              </a:rPr>
            </a:br>
            <a:r>
              <a:rPr lang="en-US" sz="3200" dirty="0">
                <a:solidFill>
                  <a:schemeClr val="tx1">
                    <a:lumMod val="75000"/>
                  </a:schemeClr>
                </a:solidFill>
              </a:rPr>
              <a:t>Standard Normal</a:t>
            </a:r>
            <a:br>
              <a:rPr lang="en-US" sz="3200" dirty="0">
                <a:solidFill>
                  <a:schemeClr val="tx1">
                    <a:lumMod val="75000"/>
                  </a:schemeClr>
                </a:solidFill>
              </a:rPr>
            </a:br>
            <a:r>
              <a:rPr lang="en-US" sz="3200" dirty="0">
                <a:solidFill>
                  <a:schemeClr val="tx1">
                    <a:lumMod val="75000"/>
                  </a:schemeClr>
                </a:solidFill>
              </a:rPr>
              <a:t>Quantile Function</a:t>
            </a:r>
            <a:endParaRPr lang="en-US" sz="4800" dirty="0">
              <a:solidFill>
                <a:schemeClr val="accent4">
                  <a:lumMod val="75000"/>
                </a:schemeClr>
              </a:solidFill>
            </a:endParaRPr>
          </a:p>
        </p:txBody>
      </p:sp>
      <p:pic>
        <p:nvPicPr>
          <p:cNvPr id="7" name="Graphic 6">
            <a:extLst>
              <a:ext uri="{FF2B5EF4-FFF2-40B4-BE49-F238E27FC236}">
                <a16:creationId xmlns:a16="http://schemas.microsoft.com/office/drawing/2014/main" id="{CAC389CC-EBBA-49E4-9AB2-649A2899771C}"/>
              </a:ext>
            </a:extLst>
          </p:cNvPr>
          <p:cNvPicPr>
            <a:picLocks noChangeAspect="1"/>
          </p:cNvPicPr>
          <p:nvPr/>
        </p:nvPicPr>
        <p:blipFill>
          <a:blip r:embed="rId4" cstate="hq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325035" y="-1"/>
            <a:ext cx="6866965" cy="6866965"/>
          </a:xfrm>
          <a:prstGeom prst="rect">
            <a:avLst/>
          </a:prstGeom>
        </p:spPr>
      </p:pic>
      <p:sp>
        <p:nvSpPr>
          <p:cNvPr id="5" name="Rectangle 3">
            <a:extLst>
              <a:ext uri="{FF2B5EF4-FFF2-40B4-BE49-F238E27FC236}">
                <a16:creationId xmlns:a16="http://schemas.microsoft.com/office/drawing/2014/main" id="{DF093D4E-423C-45F4-9803-5D031C44748A}"/>
              </a:ext>
            </a:extLst>
          </p:cNvPr>
          <p:cNvSpPr>
            <a:spLocks noGrp="1" noChangeArrowheads="1"/>
          </p:cNvSpPr>
          <p:nvPr>
            <p:ph idx="1"/>
          </p:nvPr>
        </p:nvSpPr>
        <p:spPr bwMode="auto">
          <a:xfrm>
            <a:off x="838200" y="2407087"/>
            <a:ext cx="4002741" cy="4038234"/>
          </a:xfrm>
          <a:prstGeom prst="rect">
            <a:avLst/>
          </a:prstGeom>
          <a:noFill/>
          <a:ln>
            <a:noFill/>
          </a:ln>
          <a:effectLst/>
        </p:spPr>
        <p:txBody>
          <a:bodyPr vert="horz" wrap="square" lIns="91440" tIns="79350" rIns="91440" bIns="7935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nSpc>
                <a:spcPct val="100000"/>
              </a:lnSpc>
            </a:pPr>
            <a:r>
              <a:rPr lang="en-US" altLang="en-US" dirty="0">
                <a:latin typeface="+mn-lt"/>
              </a:rPr>
              <a:t>The inverse of the CDF is called a </a:t>
            </a:r>
            <a:r>
              <a:rPr lang="en-US" altLang="en-US" i="1" dirty="0">
                <a:latin typeface="+mn-lt"/>
              </a:rPr>
              <a:t>quantile function</a:t>
            </a:r>
            <a:r>
              <a:rPr lang="en-US" altLang="en-US" dirty="0">
                <a:latin typeface="+mn-lt"/>
              </a:rPr>
              <a:t>.</a:t>
            </a:r>
          </a:p>
          <a:p>
            <a:pPr>
              <a:lnSpc>
                <a:spcPct val="100000"/>
              </a:lnSpc>
            </a:pPr>
            <a:r>
              <a:rPr lang="en-US" altLang="en-US" dirty="0">
                <a:latin typeface="+mn-lt"/>
              </a:rPr>
              <a:t>The quantile function of the standard normal distribution is the </a:t>
            </a:r>
            <a:r>
              <a:rPr lang="en-US" altLang="en-US" i="1" dirty="0" err="1">
                <a:latin typeface="+mn-lt"/>
              </a:rPr>
              <a:t>probit</a:t>
            </a:r>
            <a:r>
              <a:rPr lang="en-US" altLang="en-US" i="1" dirty="0">
                <a:latin typeface="+mn-lt"/>
              </a:rPr>
              <a:t> function</a:t>
            </a:r>
            <a:r>
              <a:rPr lang="en-US" altLang="en-US" dirty="0">
                <a:latin typeface="+mn-lt"/>
              </a:rPr>
              <a:t>.</a:t>
            </a:r>
          </a:p>
          <a:p>
            <a:pPr>
              <a:lnSpc>
                <a:spcPct val="100000"/>
              </a:lnSpc>
            </a:pPr>
            <a:r>
              <a:rPr lang="en-US" altLang="en-US" dirty="0">
                <a:latin typeface="+mn-lt"/>
              </a:rPr>
              <a:t>The term </a:t>
            </a:r>
            <a:r>
              <a:rPr lang="en-US" altLang="en-US" i="1" dirty="0" err="1">
                <a:solidFill>
                  <a:schemeClr val="accent2"/>
                </a:solidFill>
                <a:latin typeface="+mn-lt"/>
              </a:rPr>
              <a:t>probit</a:t>
            </a:r>
            <a:r>
              <a:rPr lang="en-US" altLang="en-US" dirty="0">
                <a:latin typeface="+mn-lt"/>
              </a:rPr>
              <a:t> is a portmanteau of </a:t>
            </a:r>
            <a:r>
              <a:rPr lang="en-US" altLang="en-US" dirty="0">
                <a:solidFill>
                  <a:schemeClr val="accent2"/>
                </a:solidFill>
                <a:latin typeface="+mn-lt"/>
              </a:rPr>
              <a:t>prob</a:t>
            </a:r>
            <a:r>
              <a:rPr lang="en-US" altLang="en-US" dirty="0">
                <a:latin typeface="+mn-lt"/>
              </a:rPr>
              <a:t>ability un</a:t>
            </a:r>
            <a:r>
              <a:rPr lang="en-US" altLang="en-US" dirty="0">
                <a:solidFill>
                  <a:schemeClr val="accent2"/>
                </a:solidFill>
                <a:latin typeface="+mn-lt"/>
              </a:rPr>
              <a:t>it</a:t>
            </a:r>
            <a:r>
              <a:rPr lang="en-US" altLang="en-US" dirty="0">
                <a:latin typeface="+mn-lt"/>
              </a:rPr>
              <a:t>.</a:t>
            </a:r>
          </a:p>
        </p:txBody>
      </p:sp>
      <p:pic>
        <p:nvPicPr>
          <p:cNvPr id="4" name="Picture 3">
            <a:extLst>
              <a:ext uri="{FF2B5EF4-FFF2-40B4-BE49-F238E27FC236}">
                <a16:creationId xmlns:a16="http://schemas.microsoft.com/office/drawing/2014/main" id="{395D271C-368E-4C6A-B530-0B37197F1F8C}"/>
              </a:ext>
            </a:extLst>
          </p:cNvPr>
          <p:cNvPicPr>
            <a:picLocks noChangeAspect="1"/>
          </p:cNvPicPr>
          <p:nvPr>
            <p:custDataLst>
              <p:tags r:id="rId1"/>
            </p:custDataLst>
          </p:nvPr>
        </p:nvPicPr>
        <p:blipFill>
          <a:blip r:embed="rId6" cstate="hqprint">
            <a:extLst>
              <a:ext uri="{28A0092B-C50C-407E-A947-70E740481C1C}">
                <a14:useLocalDpi xmlns:a14="http://schemas.microsoft.com/office/drawing/2010/main" val="0"/>
              </a:ext>
            </a:extLst>
          </a:blip>
          <a:stretch>
            <a:fillRect/>
          </a:stretch>
        </p:blipFill>
        <p:spPr>
          <a:xfrm>
            <a:off x="7367494" y="1257104"/>
            <a:ext cx="3587082" cy="399039"/>
          </a:xfrm>
          <a:prstGeom prst="rect">
            <a:avLst/>
          </a:prstGeom>
        </p:spPr>
      </p:pic>
    </p:spTree>
    <p:extLst>
      <p:ext uri="{BB962C8B-B14F-4D97-AF65-F5344CB8AC3E}">
        <p14:creationId xmlns:p14="http://schemas.microsoft.com/office/powerpoint/2010/main" val="2193963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4925238-7828-46F2-8F22-98DD27A83EBB}"/>
              </a:ext>
            </a:extLst>
          </p:cNvPr>
          <p:cNvSpPr/>
          <p:nvPr/>
        </p:nvSpPr>
        <p:spPr>
          <a:xfrm>
            <a:off x="3260929" y="2875002"/>
            <a:ext cx="5670142" cy="1107996"/>
          </a:xfrm>
          <a:prstGeom prst="rect">
            <a:avLst/>
          </a:prstGeom>
        </p:spPr>
        <p:txBody>
          <a:bodyPr wrap="none">
            <a:spAutoFit/>
          </a:bodyPr>
          <a:lstStyle/>
          <a:p>
            <a:pPr algn="ctr"/>
            <a:r>
              <a:rPr lang="en-US" sz="6600" b="1" dirty="0">
                <a:solidFill>
                  <a:schemeClr val="accent1">
                    <a:lumMod val="50000"/>
                    <a:lumOff val="50000"/>
                  </a:schemeClr>
                </a:solidFill>
                <a:latin typeface="+mj-lt"/>
              </a:rPr>
              <a:t>Logit Function</a:t>
            </a:r>
            <a:endParaRPr lang="en-US" sz="6600" b="1" i="0" dirty="0">
              <a:solidFill>
                <a:schemeClr val="accent1">
                  <a:lumMod val="50000"/>
                  <a:lumOff val="50000"/>
                </a:schemeClr>
              </a:solidFill>
              <a:effectLst/>
              <a:latin typeface="+mj-lt"/>
            </a:endParaRPr>
          </a:p>
        </p:txBody>
      </p:sp>
      <p:sp>
        <p:nvSpPr>
          <p:cNvPr id="5" name="Rectangle 4">
            <a:extLst>
              <a:ext uri="{FF2B5EF4-FFF2-40B4-BE49-F238E27FC236}">
                <a16:creationId xmlns:a16="http://schemas.microsoft.com/office/drawing/2014/main" id="{F518BA37-B1BA-4397-9FE0-9D679B9DBE9D}"/>
              </a:ext>
            </a:extLst>
          </p:cNvPr>
          <p:cNvSpPr/>
          <p:nvPr/>
        </p:nvSpPr>
        <p:spPr>
          <a:xfrm>
            <a:off x="565694" y="487687"/>
            <a:ext cx="4515980" cy="1015663"/>
          </a:xfrm>
          <a:prstGeom prst="rect">
            <a:avLst/>
          </a:prstGeom>
        </p:spPr>
        <p:txBody>
          <a:bodyPr wrap="none">
            <a:spAutoFit/>
          </a:bodyPr>
          <a:lstStyle/>
          <a:p>
            <a:r>
              <a:rPr lang="en-US" sz="6000" dirty="0">
                <a:solidFill>
                  <a:schemeClr val="accent1">
                    <a:lumMod val="25000"/>
                    <a:lumOff val="75000"/>
                  </a:schemeClr>
                </a:solidFill>
              </a:rPr>
              <a:t>logit</a:t>
            </a:r>
            <a:r>
              <a:rPr lang="en-US" sz="6000" dirty="0"/>
              <a:t> = </a:t>
            </a:r>
            <a:r>
              <a:rPr lang="en-US" sz="6000" dirty="0">
                <a:solidFill>
                  <a:schemeClr val="accent1">
                    <a:lumMod val="25000"/>
                    <a:lumOff val="75000"/>
                  </a:schemeClr>
                </a:solidFill>
              </a:rPr>
              <a:t>log</a:t>
            </a:r>
            <a:r>
              <a:rPr lang="en-US" sz="6000" dirty="0"/>
              <a:t> </a:t>
            </a:r>
            <a:r>
              <a:rPr lang="en-US" sz="6000" dirty="0">
                <a:solidFill>
                  <a:schemeClr val="accent4">
                    <a:lumMod val="60000"/>
                    <a:lumOff val="40000"/>
                  </a:schemeClr>
                </a:solidFill>
              </a:rPr>
              <a:t>un</a:t>
            </a:r>
            <a:r>
              <a:rPr lang="en-US" sz="6000" dirty="0">
                <a:solidFill>
                  <a:schemeClr val="accent1">
                    <a:lumMod val="25000"/>
                    <a:lumOff val="75000"/>
                  </a:schemeClr>
                </a:solidFill>
              </a:rPr>
              <a:t>it</a:t>
            </a:r>
          </a:p>
        </p:txBody>
      </p:sp>
      <p:sp>
        <p:nvSpPr>
          <p:cNvPr id="6" name="Rectangle 5">
            <a:extLst>
              <a:ext uri="{FF2B5EF4-FFF2-40B4-BE49-F238E27FC236}">
                <a16:creationId xmlns:a16="http://schemas.microsoft.com/office/drawing/2014/main" id="{39D48192-686D-4404-B564-2A1FACA9DE0F}"/>
              </a:ext>
            </a:extLst>
          </p:cNvPr>
          <p:cNvSpPr/>
          <p:nvPr/>
        </p:nvSpPr>
        <p:spPr>
          <a:xfrm>
            <a:off x="1004552" y="4954541"/>
            <a:ext cx="3802644" cy="646331"/>
          </a:xfrm>
          <a:prstGeom prst="rect">
            <a:avLst/>
          </a:prstGeom>
        </p:spPr>
        <p:txBody>
          <a:bodyPr wrap="none">
            <a:spAutoFit/>
          </a:bodyPr>
          <a:lstStyle/>
          <a:p>
            <a:r>
              <a:rPr lang="en-US" dirty="0"/>
              <a:t>Taking the natural log of odds converts </a:t>
            </a:r>
            <a:br>
              <a:rPr lang="en-US" dirty="0"/>
            </a:br>
            <a:r>
              <a:rPr lang="en-US" dirty="0"/>
              <a:t>them to logits (AKA “log odds”)</a:t>
            </a:r>
            <a:endParaRPr lang="en-US" dirty="0">
              <a:solidFill>
                <a:schemeClr val="accent1"/>
              </a:solidFill>
            </a:endParaRPr>
          </a:p>
        </p:txBody>
      </p:sp>
      <p:sp>
        <p:nvSpPr>
          <p:cNvPr id="7" name="Rectangle 6">
            <a:extLst>
              <a:ext uri="{FF2B5EF4-FFF2-40B4-BE49-F238E27FC236}">
                <a16:creationId xmlns:a16="http://schemas.microsoft.com/office/drawing/2014/main" id="{4B6009D5-2040-43F1-A1FF-6D189E795F4D}"/>
              </a:ext>
            </a:extLst>
          </p:cNvPr>
          <p:cNvSpPr/>
          <p:nvPr/>
        </p:nvSpPr>
        <p:spPr>
          <a:xfrm>
            <a:off x="7275953" y="487687"/>
            <a:ext cx="4301177" cy="769441"/>
          </a:xfrm>
          <a:prstGeom prst="rect">
            <a:avLst/>
          </a:prstGeom>
        </p:spPr>
        <p:txBody>
          <a:bodyPr wrap="none">
            <a:spAutoFit/>
          </a:bodyPr>
          <a:lstStyle/>
          <a:p>
            <a:r>
              <a:rPr lang="en-US" sz="4400" dirty="0"/>
              <a:t>odds </a:t>
            </a:r>
            <a:r>
              <a:rPr lang="en-US" sz="4400" dirty="0">
                <a:latin typeface="Roboto Condensed" panose="02000000000000000000" pitchFamily="2" charset="0"/>
                <a:ea typeface="Roboto Condensed" panose="02000000000000000000" pitchFamily="2" charset="0"/>
              </a:rPr>
              <a:t>≠ </a:t>
            </a:r>
            <a:r>
              <a:rPr lang="en-US" sz="4400" dirty="0"/>
              <a:t>probability </a:t>
            </a:r>
            <a:endParaRPr lang="en-US" sz="4400" dirty="0">
              <a:solidFill>
                <a:schemeClr val="accent1"/>
              </a:solidFill>
            </a:endParaRPr>
          </a:p>
        </p:txBody>
      </p:sp>
      <p:pic>
        <p:nvPicPr>
          <p:cNvPr id="9" name="Picture 8">
            <a:extLst>
              <a:ext uri="{FF2B5EF4-FFF2-40B4-BE49-F238E27FC236}">
                <a16:creationId xmlns:a16="http://schemas.microsoft.com/office/drawing/2014/main" id="{6BC285B7-CD37-41F3-BC3B-82C80745A4E7}"/>
              </a:ext>
            </a:extLst>
          </p:cNvPr>
          <p:cNvPicPr>
            <a:picLocks noChangeAspect="1"/>
          </p:cNvPicPr>
          <p:nvPr>
            <p:custDataLst>
              <p:tags r:id="rId1"/>
            </p:custDataLst>
          </p:nvPr>
        </p:nvPicPr>
        <p:blipFill>
          <a:blip r:embed="rId6">
            <a:extLst>
              <a:ext uri="{28A0092B-C50C-407E-A947-70E740481C1C}">
                <a14:useLocalDpi xmlns:a14="http://schemas.microsoft.com/office/drawing/2010/main" val="0"/>
              </a:ext>
            </a:extLst>
          </a:blip>
          <a:stretch>
            <a:fillRect/>
          </a:stretch>
        </p:blipFill>
        <p:spPr>
          <a:xfrm>
            <a:off x="7405698" y="1423986"/>
            <a:ext cx="3580597" cy="1258150"/>
          </a:xfrm>
          <a:prstGeom prst="rect">
            <a:avLst/>
          </a:prstGeom>
        </p:spPr>
      </p:pic>
      <p:pic>
        <p:nvPicPr>
          <p:cNvPr id="11" name="Picture 10">
            <a:extLst>
              <a:ext uri="{FF2B5EF4-FFF2-40B4-BE49-F238E27FC236}">
                <a16:creationId xmlns:a16="http://schemas.microsoft.com/office/drawing/2014/main" id="{255FB9E0-8CA6-4C38-95BE-E3E4E4CAABF8}"/>
              </a:ext>
            </a:extLst>
          </p:cNvPr>
          <p:cNvPicPr>
            <a:picLocks noChangeAspect="1"/>
          </p:cNvPicPr>
          <p:nvPr>
            <p:custDataLst>
              <p:tags r:id="rId2"/>
            </p:custDataLst>
          </p:nvPr>
        </p:nvPicPr>
        <p:blipFill>
          <a:blip r:embed="rId7">
            <a:extLst>
              <a:ext uri="{28A0092B-C50C-407E-A947-70E740481C1C}">
                <a14:useLocalDpi xmlns:a14="http://schemas.microsoft.com/office/drawing/2010/main" val="0"/>
              </a:ext>
            </a:extLst>
          </a:blip>
          <a:stretch>
            <a:fillRect/>
          </a:stretch>
        </p:blipFill>
        <p:spPr>
          <a:xfrm>
            <a:off x="5701231" y="4828883"/>
            <a:ext cx="4234681" cy="899501"/>
          </a:xfrm>
          <a:prstGeom prst="rect">
            <a:avLst/>
          </a:prstGeom>
        </p:spPr>
      </p:pic>
      <p:sp>
        <p:nvSpPr>
          <p:cNvPr id="2" name="TextBox 1">
            <a:extLst>
              <a:ext uri="{FF2B5EF4-FFF2-40B4-BE49-F238E27FC236}">
                <a16:creationId xmlns:a16="http://schemas.microsoft.com/office/drawing/2014/main" id="{ED20CD3C-05A1-4306-9B7F-C59F528CD9B7}"/>
              </a:ext>
            </a:extLst>
          </p:cNvPr>
          <p:cNvSpPr txBox="1"/>
          <p:nvPr/>
        </p:nvSpPr>
        <p:spPr>
          <a:xfrm>
            <a:off x="1004552" y="5970034"/>
            <a:ext cx="2945037" cy="646331"/>
          </a:xfrm>
          <a:prstGeom prst="rect">
            <a:avLst/>
          </a:prstGeom>
          <a:noFill/>
        </p:spPr>
        <p:txBody>
          <a:bodyPr wrap="none" rtlCol="0">
            <a:spAutoFit/>
          </a:bodyPr>
          <a:lstStyle/>
          <a:p>
            <a:r>
              <a:rPr lang="en-US" dirty="0"/>
              <a:t>Exponentiating logits converts</a:t>
            </a:r>
            <a:br>
              <a:rPr lang="en-US" dirty="0"/>
            </a:br>
            <a:r>
              <a:rPr lang="en-US" dirty="0"/>
              <a:t>them back into odds:</a:t>
            </a:r>
          </a:p>
        </p:txBody>
      </p:sp>
      <p:pic>
        <p:nvPicPr>
          <p:cNvPr id="15" name="Picture 14">
            <a:extLst>
              <a:ext uri="{FF2B5EF4-FFF2-40B4-BE49-F238E27FC236}">
                <a16:creationId xmlns:a16="http://schemas.microsoft.com/office/drawing/2014/main" id="{D9CB3FCD-00FC-428B-8660-7AB138609A92}"/>
              </a:ext>
            </a:extLst>
          </p:cNvPr>
          <p:cNvPicPr>
            <a:picLocks noChangeAspect="1"/>
          </p:cNvPicPr>
          <p:nvPr>
            <p:custDataLst>
              <p:tags r:id="rId3"/>
            </p:custDataLst>
          </p:nvPr>
        </p:nvPicPr>
        <p:blipFill>
          <a:blip r:embed="rId8">
            <a:extLst>
              <a:ext uri="{28A0092B-C50C-407E-A947-70E740481C1C}">
                <a14:useLocalDpi xmlns:a14="http://schemas.microsoft.com/office/drawing/2010/main" val="0"/>
              </a:ext>
            </a:extLst>
          </a:blip>
          <a:stretch>
            <a:fillRect/>
          </a:stretch>
        </p:blipFill>
        <p:spPr>
          <a:xfrm>
            <a:off x="5701231" y="5970034"/>
            <a:ext cx="1777599" cy="780352"/>
          </a:xfrm>
          <a:prstGeom prst="rect">
            <a:avLst/>
          </a:prstGeom>
        </p:spPr>
      </p:pic>
    </p:spTree>
    <p:extLst>
      <p:ext uri="{BB962C8B-B14F-4D97-AF65-F5344CB8AC3E}">
        <p14:creationId xmlns:p14="http://schemas.microsoft.com/office/powerpoint/2010/main" val="1128820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AD6C4E09-5E3C-5017-8397-ED5A547BEF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6858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058296C2-645F-EE5B-080B-17A51130E6B3}"/>
              </a:ext>
            </a:extLst>
          </p:cNvPr>
          <p:cNvSpPr/>
          <p:nvPr/>
        </p:nvSpPr>
        <p:spPr>
          <a:xfrm>
            <a:off x="7384108" y="2257493"/>
            <a:ext cx="4301177" cy="769441"/>
          </a:xfrm>
          <a:prstGeom prst="rect">
            <a:avLst/>
          </a:prstGeom>
        </p:spPr>
        <p:txBody>
          <a:bodyPr wrap="none">
            <a:spAutoFit/>
          </a:bodyPr>
          <a:lstStyle/>
          <a:p>
            <a:r>
              <a:rPr lang="en-US" sz="4400" dirty="0"/>
              <a:t>odds </a:t>
            </a:r>
            <a:r>
              <a:rPr lang="en-US" sz="4400" dirty="0">
                <a:latin typeface="Roboto Condensed" panose="02000000000000000000" pitchFamily="2" charset="0"/>
                <a:ea typeface="Roboto Condensed" panose="02000000000000000000" pitchFamily="2" charset="0"/>
              </a:rPr>
              <a:t>≠ </a:t>
            </a:r>
            <a:r>
              <a:rPr lang="en-US" sz="4400" dirty="0"/>
              <a:t>probability </a:t>
            </a:r>
            <a:endParaRPr lang="en-US" sz="4400" dirty="0">
              <a:solidFill>
                <a:schemeClr val="accent1"/>
              </a:solidFill>
            </a:endParaRPr>
          </a:p>
        </p:txBody>
      </p:sp>
      <p:pic>
        <p:nvPicPr>
          <p:cNvPr id="3" name="Picture 2">
            <a:extLst>
              <a:ext uri="{FF2B5EF4-FFF2-40B4-BE49-F238E27FC236}">
                <a16:creationId xmlns:a16="http://schemas.microsoft.com/office/drawing/2014/main" id="{010BF4F1-3677-0629-C5C1-01B8E8A32C27}"/>
              </a:ext>
            </a:extLst>
          </p:cNvPr>
          <p:cNvPicPr>
            <a:picLocks noChangeAspect="1"/>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7513853" y="3193792"/>
            <a:ext cx="3580597" cy="1258150"/>
          </a:xfrm>
          <a:prstGeom prst="rect">
            <a:avLst/>
          </a:prstGeom>
        </p:spPr>
      </p:pic>
    </p:spTree>
    <p:extLst>
      <p:ext uri="{BB962C8B-B14F-4D97-AF65-F5344CB8AC3E}">
        <p14:creationId xmlns:p14="http://schemas.microsoft.com/office/powerpoint/2010/main" val="4131200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F6A6F402-BD3C-499B-ADE0-BE6A89FE4A74}"/>
              </a:ext>
            </a:extLst>
          </p:cNvPr>
          <p:cNvPicPr>
            <a:picLocks noChangeAspect="1"/>
          </p:cNvPicPr>
          <p:nvPr/>
        </p:nvPicPr>
        <p:blipFill>
          <a:blip r:embed="rId5" cstate="hq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156962" y="0"/>
            <a:ext cx="6035040" cy="6035040"/>
          </a:xfrm>
          <a:prstGeom prst="rect">
            <a:avLst/>
          </a:prstGeom>
        </p:spPr>
      </p:pic>
      <p:pic>
        <p:nvPicPr>
          <p:cNvPr id="10" name="Graphic 9">
            <a:extLst>
              <a:ext uri="{FF2B5EF4-FFF2-40B4-BE49-F238E27FC236}">
                <a16:creationId xmlns:a16="http://schemas.microsoft.com/office/drawing/2014/main" id="{5439AE71-0C32-415F-93AB-98B00D41F9A8}"/>
              </a:ext>
            </a:extLst>
          </p:cNvPr>
          <p:cNvPicPr>
            <a:picLocks noChangeAspect="1"/>
          </p:cNvPicPr>
          <p:nvPr/>
        </p:nvPicPr>
        <p:blipFill>
          <a:blip r:embed="rId7" cstate="hq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0" y="0"/>
            <a:ext cx="6035040" cy="6035040"/>
          </a:xfrm>
          <a:prstGeom prst="rect">
            <a:avLst/>
          </a:prstGeom>
        </p:spPr>
      </p:pic>
      <p:sp>
        <p:nvSpPr>
          <p:cNvPr id="12" name="TextBox 11">
            <a:extLst>
              <a:ext uri="{FF2B5EF4-FFF2-40B4-BE49-F238E27FC236}">
                <a16:creationId xmlns:a16="http://schemas.microsoft.com/office/drawing/2014/main" id="{F21C429C-4F35-4946-8DDA-D398427AB328}"/>
              </a:ext>
            </a:extLst>
          </p:cNvPr>
          <p:cNvSpPr txBox="1"/>
          <p:nvPr/>
        </p:nvSpPr>
        <p:spPr>
          <a:xfrm>
            <a:off x="1528971" y="6158753"/>
            <a:ext cx="2977098" cy="584775"/>
          </a:xfrm>
          <a:prstGeom prst="rect">
            <a:avLst/>
          </a:prstGeom>
          <a:noFill/>
        </p:spPr>
        <p:txBody>
          <a:bodyPr wrap="none" rtlCol="0">
            <a:spAutoFit/>
          </a:bodyPr>
          <a:lstStyle/>
          <a:p>
            <a:pPr algn="ctr"/>
            <a:r>
              <a:rPr lang="en-US" sz="3200" dirty="0"/>
              <a:t>Logistic Function</a:t>
            </a:r>
          </a:p>
        </p:txBody>
      </p:sp>
      <p:sp>
        <p:nvSpPr>
          <p:cNvPr id="13" name="TextBox 12">
            <a:extLst>
              <a:ext uri="{FF2B5EF4-FFF2-40B4-BE49-F238E27FC236}">
                <a16:creationId xmlns:a16="http://schemas.microsoft.com/office/drawing/2014/main" id="{16FBB48C-F038-4360-A01A-BDCD36EF98FC}"/>
              </a:ext>
            </a:extLst>
          </p:cNvPr>
          <p:cNvSpPr txBox="1"/>
          <p:nvPr/>
        </p:nvSpPr>
        <p:spPr>
          <a:xfrm>
            <a:off x="7921572" y="6158752"/>
            <a:ext cx="2505815" cy="584775"/>
          </a:xfrm>
          <a:prstGeom prst="rect">
            <a:avLst/>
          </a:prstGeom>
          <a:noFill/>
        </p:spPr>
        <p:txBody>
          <a:bodyPr wrap="none" rtlCol="0">
            <a:spAutoFit/>
          </a:bodyPr>
          <a:lstStyle/>
          <a:p>
            <a:pPr algn="ctr"/>
            <a:r>
              <a:rPr lang="en-US" sz="3200" dirty="0"/>
              <a:t>Logit Function</a:t>
            </a:r>
          </a:p>
        </p:txBody>
      </p:sp>
      <p:pic>
        <p:nvPicPr>
          <p:cNvPr id="4" name="Picture 3" descr="\documentclass{article}&#10;\usepackage{amsmath}&#10;\pagestyle{empty}&#10;\usepackage{xcolor}&#10;\begin{document}&#10;$$\text{logistic}(\theta)=\frac{1}{1+e^{-\theta}}=p$$&#10;&#10;&#10;&#10;\end{document}" title="IguanaTex Picture Display">
            <a:extLst>
              <a:ext uri="{FF2B5EF4-FFF2-40B4-BE49-F238E27FC236}">
                <a16:creationId xmlns:a16="http://schemas.microsoft.com/office/drawing/2014/main" id="{3F3D0EB0-BDC7-CEAE-A2EC-E49F42D672E9}"/>
              </a:ext>
            </a:extLst>
          </p:cNvPr>
          <p:cNvPicPr>
            <a:picLocks noChangeAspect="1"/>
          </p:cNvPicPr>
          <p:nvPr>
            <p:custDataLst>
              <p:tags r:id="rId1"/>
            </p:custDataLst>
          </p:nvPr>
        </p:nvPicPr>
        <p:blipFill>
          <a:blip r:embed="rId9">
            <a:extLst>
              <a:ext uri="{28A0092B-C50C-407E-A947-70E740481C1C}">
                <a14:useLocalDpi xmlns:a14="http://schemas.microsoft.com/office/drawing/2010/main" val="0"/>
              </a:ext>
            </a:extLst>
          </a:blip>
          <a:stretch>
            <a:fillRect/>
          </a:stretch>
        </p:blipFill>
        <p:spPr>
          <a:xfrm>
            <a:off x="1284721" y="114472"/>
            <a:ext cx="3177863" cy="616757"/>
          </a:xfrm>
          <a:prstGeom prst="rect">
            <a:avLst/>
          </a:prstGeom>
        </p:spPr>
      </p:pic>
      <p:pic>
        <p:nvPicPr>
          <p:cNvPr id="20" name="Picture 19">
            <a:extLst>
              <a:ext uri="{FF2B5EF4-FFF2-40B4-BE49-F238E27FC236}">
                <a16:creationId xmlns:a16="http://schemas.microsoft.com/office/drawing/2014/main" id="{13931EAD-DFCC-4E50-A58D-666B6B3BE251}"/>
              </a:ext>
            </a:extLst>
          </p:cNvPr>
          <p:cNvPicPr>
            <a:picLocks noChangeAspect="1"/>
          </p:cNvPicPr>
          <p:nvPr>
            <p:custDataLst>
              <p:tags r:id="rId2"/>
            </p:custDataLst>
          </p:nvPr>
        </p:nvPicPr>
        <p:blipFill>
          <a:blip r:embed="rId10" cstate="hqprint">
            <a:extLst>
              <a:ext uri="{28A0092B-C50C-407E-A947-70E740481C1C}">
                <a14:useLocalDpi xmlns:a14="http://schemas.microsoft.com/office/drawing/2010/main" val="0"/>
              </a:ext>
            </a:extLst>
          </a:blip>
          <a:stretch>
            <a:fillRect/>
          </a:stretch>
        </p:blipFill>
        <p:spPr>
          <a:xfrm>
            <a:off x="7800502" y="1163796"/>
            <a:ext cx="3383926" cy="718791"/>
          </a:xfrm>
          <a:prstGeom prst="rect">
            <a:avLst/>
          </a:prstGeom>
        </p:spPr>
      </p:pic>
    </p:spTree>
    <p:extLst>
      <p:ext uri="{BB962C8B-B14F-4D97-AF65-F5344CB8AC3E}">
        <p14:creationId xmlns:p14="http://schemas.microsoft.com/office/powerpoint/2010/main" val="1592639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F21C429C-4F35-4946-8DDA-D398427AB328}"/>
              </a:ext>
            </a:extLst>
          </p:cNvPr>
          <p:cNvSpPr txBox="1"/>
          <p:nvPr/>
        </p:nvSpPr>
        <p:spPr>
          <a:xfrm>
            <a:off x="758058" y="232668"/>
            <a:ext cx="3722102" cy="3785652"/>
          </a:xfrm>
          <a:prstGeom prst="rect">
            <a:avLst/>
          </a:prstGeom>
          <a:noFill/>
        </p:spPr>
        <p:txBody>
          <a:bodyPr wrap="square" rtlCol="0">
            <a:spAutoFit/>
          </a:bodyPr>
          <a:lstStyle/>
          <a:p>
            <a:pPr algn="ctr"/>
            <a:r>
              <a:rPr lang="en-US" sz="6000" dirty="0"/>
              <a:t>Logits and </a:t>
            </a:r>
            <a:r>
              <a:rPr lang="en-US" sz="6000" dirty="0" err="1"/>
              <a:t>Probits</a:t>
            </a:r>
            <a:r>
              <a:rPr lang="en-US" sz="6000" dirty="0"/>
              <a:t> Are Nearly the Same</a:t>
            </a:r>
          </a:p>
        </p:txBody>
      </p:sp>
      <p:pic>
        <p:nvPicPr>
          <p:cNvPr id="4" name="Graphic 3">
            <a:extLst>
              <a:ext uri="{FF2B5EF4-FFF2-40B4-BE49-F238E27FC236}">
                <a16:creationId xmlns:a16="http://schemas.microsoft.com/office/drawing/2014/main" id="{132770A9-A7B6-45D9-8E87-CD53BB8D7490}"/>
              </a:ext>
            </a:extLst>
          </p:cNvPr>
          <p:cNvPicPr>
            <a:picLocks noChangeAspect="1"/>
          </p:cNvPicPr>
          <p:nvPr/>
        </p:nvPicPr>
        <p:blipFill>
          <a:blip r:embed="rId3" cstate="hq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325035" y="-1"/>
            <a:ext cx="6866965" cy="6866965"/>
          </a:xfrm>
          <a:prstGeom prst="rect">
            <a:avLst/>
          </a:prstGeom>
        </p:spPr>
      </p:pic>
      <p:sp>
        <p:nvSpPr>
          <p:cNvPr id="2" name="TextBox 1">
            <a:extLst>
              <a:ext uri="{FF2B5EF4-FFF2-40B4-BE49-F238E27FC236}">
                <a16:creationId xmlns:a16="http://schemas.microsoft.com/office/drawing/2014/main" id="{2EB52101-9CF3-4481-A95B-FCC5BF9350CC}"/>
              </a:ext>
            </a:extLst>
          </p:cNvPr>
          <p:cNvSpPr txBox="1"/>
          <p:nvPr/>
        </p:nvSpPr>
        <p:spPr>
          <a:xfrm>
            <a:off x="397063" y="4018320"/>
            <a:ext cx="4444092" cy="2585323"/>
          </a:xfrm>
          <a:prstGeom prst="rect">
            <a:avLst/>
          </a:prstGeom>
          <a:noFill/>
        </p:spPr>
        <p:txBody>
          <a:bodyPr wrap="square" rtlCol="0">
            <a:spAutoFit/>
          </a:bodyPr>
          <a:lstStyle/>
          <a:p>
            <a:r>
              <a:rPr lang="en-US" dirty="0"/>
              <a:t>Logistic regression is by far the more common. Their results are nearly the same every time. Philosophically, logistic regression is for something that happens, or it does not happen. </a:t>
            </a:r>
            <a:r>
              <a:rPr lang="en-US" dirty="0" err="1"/>
              <a:t>Probit</a:t>
            </a:r>
            <a:r>
              <a:rPr lang="en-US" dirty="0"/>
              <a:t> regression is for something with an underlying normal distribution that triggers an event if a threshold is crossed (e.g., a diagnosis based on a normally distributed trait). When in doubt, use logistic regression.</a:t>
            </a:r>
          </a:p>
        </p:txBody>
      </p:sp>
    </p:spTree>
    <p:extLst>
      <p:ext uri="{BB962C8B-B14F-4D97-AF65-F5344CB8AC3E}">
        <p14:creationId xmlns:p14="http://schemas.microsoft.com/office/powerpoint/2010/main" val="2575720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ocumentclass{article}&#10;\usepackage{amsmath}&#10;\usepackage{xcolor}&#10;\pagestyle{empty}&#10;\begin{document}&#10;\color[HTML]{CCCCCC}&#10;$\mbox{logit}(\pi_i)=\log \left(\dfrac{\pi_i}{1-\pi_i}\right)=\beta_0+\beta_1 x_i$&#10;&#10;\end{document}" title="IguanaTex Picture Display">
            <a:extLst>
              <a:ext uri="{FF2B5EF4-FFF2-40B4-BE49-F238E27FC236}">
                <a16:creationId xmlns:a16="http://schemas.microsoft.com/office/drawing/2014/main" id="{E51CD02F-660C-FD25-F758-7BAF625125BB}"/>
              </a:ext>
            </a:extLst>
          </p:cNvPr>
          <p:cNvPicPr>
            <a:picLocks noChangeAspect="1"/>
          </p:cNvPicPr>
          <p:nvPr>
            <p:custDataLst>
              <p:tags r:id="rId1"/>
            </p:custDataLst>
          </p:nvPr>
        </p:nvPicPr>
        <p:blipFill>
          <a:blip r:embed="rId3">
            <a:extLst>
              <a:ext uri="{28A0092B-C50C-407E-A947-70E740481C1C}">
                <a14:useLocalDpi xmlns:a14="http://schemas.microsoft.com/office/drawing/2010/main" val="0"/>
              </a:ext>
            </a:extLst>
          </a:blip>
          <a:stretch>
            <a:fillRect/>
          </a:stretch>
        </p:blipFill>
        <p:spPr>
          <a:xfrm>
            <a:off x="1385167" y="3683000"/>
            <a:ext cx="9202439" cy="1371600"/>
          </a:xfrm>
          <a:prstGeom prst="rect">
            <a:avLst/>
          </a:prstGeom>
        </p:spPr>
      </p:pic>
      <p:sp>
        <p:nvSpPr>
          <p:cNvPr id="5" name="TextBox 4">
            <a:extLst>
              <a:ext uri="{FF2B5EF4-FFF2-40B4-BE49-F238E27FC236}">
                <a16:creationId xmlns:a16="http://schemas.microsoft.com/office/drawing/2014/main" id="{CD2B9A7B-81EB-B5FF-21AB-0A8C1C9217CA}"/>
              </a:ext>
            </a:extLst>
          </p:cNvPr>
          <p:cNvSpPr txBox="1"/>
          <p:nvPr/>
        </p:nvSpPr>
        <p:spPr>
          <a:xfrm>
            <a:off x="1040768" y="1797784"/>
            <a:ext cx="10110460" cy="1231106"/>
          </a:xfrm>
          <a:prstGeom prst="rect">
            <a:avLst/>
          </a:prstGeom>
          <a:noFill/>
        </p:spPr>
        <p:txBody>
          <a:bodyPr wrap="none" rtlCol="0">
            <a:spAutoFit/>
          </a:bodyPr>
          <a:lstStyle/>
          <a:p>
            <a:pPr algn="ctr"/>
            <a:r>
              <a:rPr lang="en-US" sz="7400" dirty="0"/>
              <a:t>Binary Logistic Regression</a:t>
            </a:r>
          </a:p>
        </p:txBody>
      </p:sp>
      <p:sp>
        <p:nvSpPr>
          <p:cNvPr id="6" name="TextBox 5">
            <a:extLst>
              <a:ext uri="{FF2B5EF4-FFF2-40B4-BE49-F238E27FC236}">
                <a16:creationId xmlns:a16="http://schemas.microsoft.com/office/drawing/2014/main" id="{B4729A1C-0245-5C38-059F-7C7186D91677}"/>
              </a:ext>
            </a:extLst>
          </p:cNvPr>
          <p:cNvSpPr txBox="1"/>
          <p:nvPr/>
        </p:nvSpPr>
        <p:spPr>
          <a:xfrm>
            <a:off x="1080042" y="3028890"/>
            <a:ext cx="10031913" cy="415498"/>
          </a:xfrm>
          <a:prstGeom prst="rect">
            <a:avLst/>
          </a:prstGeom>
          <a:noFill/>
        </p:spPr>
        <p:txBody>
          <a:bodyPr wrap="none" rtlCol="0">
            <a:spAutoFit/>
          </a:bodyPr>
          <a:lstStyle/>
          <a:p>
            <a:pPr algn="ctr"/>
            <a:r>
              <a:rPr lang="en-US" sz="2100" dirty="0"/>
              <a:t>Instead of predicting the binary outcome directly, predict the logit (log-odds) of the outcome.</a:t>
            </a:r>
          </a:p>
        </p:txBody>
      </p:sp>
    </p:spTree>
    <p:extLst>
      <p:ext uri="{BB962C8B-B14F-4D97-AF65-F5344CB8AC3E}">
        <p14:creationId xmlns:p14="http://schemas.microsoft.com/office/powerpoint/2010/main" val="28766158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64" name="Title 10163">
            <a:extLst>
              <a:ext uri="{FF2B5EF4-FFF2-40B4-BE49-F238E27FC236}">
                <a16:creationId xmlns:a16="http://schemas.microsoft.com/office/drawing/2014/main" id="{1B73A904-8C30-41C3-94BB-A74FC14EEDE3}"/>
              </a:ext>
            </a:extLst>
          </p:cNvPr>
          <p:cNvSpPr>
            <a:spLocks noGrp="1"/>
          </p:cNvSpPr>
          <p:nvPr>
            <p:ph type="title"/>
          </p:nvPr>
        </p:nvSpPr>
        <p:spPr>
          <a:xfrm>
            <a:off x="7470153" y="2254250"/>
            <a:ext cx="3490397" cy="2349500"/>
          </a:xfrm>
        </p:spPr>
        <p:txBody>
          <a:bodyPr>
            <a:normAutofit fontScale="90000"/>
          </a:bodyPr>
          <a:lstStyle/>
          <a:p>
            <a:r>
              <a:rPr lang="en-US" dirty="0"/>
              <a:t>Absences Predict Dropout Probability</a:t>
            </a:r>
          </a:p>
        </p:txBody>
      </p:sp>
      <p:pic>
        <p:nvPicPr>
          <p:cNvPr id="3" name="Graphic 2">
            <a:extLst>
              <a:ext uri="{FF2B5EF4-FFF2-40B4-BE49-F238E27FC236}">
                <a16:creationId xmlns:a16="http://schemas.microsoft.com/office/drawing/2014/main" id="{39B2FEF5-DC69-4294-8D81-4FF1DC333FD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52183" y="0"/>
            <a:ext cx="5539817" cy="6858000"/>
          </a:xfrm>
          <a:prstGeom prst="rect">
            <a:avLst/>
          </a:prstGeom>
        </p:spPr>
      </p:pic>
      <p:sp>
        <p:nvSpPr>
          <p:cNvPr id="4" name="TextBox 3">
            <a:extLst>
              <a:ext uri="{FF2B5EF4-FFF2-40B4-BE49-F238E27FC236}">
                <a16:creationId xmlns:a16="http://schemas.microsoft.com/office/drawing/2014/main" id="{279C7A4B-BCB9-4194-96D0-18E1459BA54C}"/>
              </a:ext>
            </a:extLst>
          </p:cNvPr>
          <p:cNvSpPr txBox="1"/>
          <p:nvPr/>
        </p:nvSpPr>
        <p:spPr>
          <a:xfrm>
            <a:off x="9506239" y="5341543"/>
            <a:ext cx="2569934" cy="584775"/>
          </a:xfrm>
          <a:prstGeom prst="rect">
            <a:avLst/>
          </a:prstGeom>
          <a:noFill/>
        </p:spPr>
        <p:txBody>
          <a:bodyPr wrap="none" rtlCol="0">
            <a:spAutoFit/>
          </a:bodyPr>
          <a:lstStyle/>
          <a:p>
            <a:r>
              <a:rPr lang="en-US" dirty="0">
                <a:solidFill>
                  <a:schemeClr val="bg1"/>
                </a:solidFill>
              </a:rPr>
              <a:t>Output from </a:t>
            </a:r>
          </a:p>
          <a:p>
            <a:r>
              <a:rPr lang="en-US" sz="1400" dirty="0">
                <a:solidFill>
                  <a:schemeClr val="bg1"/>
                </a:solidFill>
                <a:latin typeface="Consolas" panose="020B0609020204030204" pitchFamily="49" charset="0"/>
              </a:rPr>
              <a:t>performance::</a:t>
            </a:r>
            <a:r>
              <a:rPr lang="en-US" sz="1400" dirty="0" err="1">
                <a:solidFill>
                  <a:schemeClr val="bg1"/>
                </a:solidFill>
                <a:latin typeface="Consolas" panose="020B0609020204030204" pitchFamily="49" charset="0"/>
              </a:rPr>
              <a:t>check_model</a:t>
            </a:r>
            <a:endParaRPr lang="en-US" sz="1400" dirty="0">
              <a:solidFill>
                <a:schemeClr val="bg1"/>
              </a:solidFill>
              <a:latin typeface="Consolas" panose="020B0609020204030204" pitchFamily="49" charset="0"/>
            </a:endParaRPr>
          </a:p>
        </p:txBody>
      </p:sp>
      <p:sp>
        <p:nvSpPr>
          <p:cNvPr id="5" name="TextBox 4">
            <a:extLst>
              <a:ext uri="{FF2B5EF4-FFF2-40B4-BE49-F238E27FC236}">
                <a16:creationId xmlns:a16="http://schemas.microsoft.com/office/drawing/2014/main" id="{3B617019-1A28-44AD-BFAE-D23BB7ED573D}"/>
              </a:ext>
            </a:extLst>
          </p:cNvPr>
          <p:cNvSpPr txBox="1"/>
          <p:nvPr/>
        </p:nvSpPr>
        <p:spPr>
          <a:xfrm>
            <a:off x="340935" y="4034363"/>
            <a:ext cx="5897768" cy="1138773"/>
          </a:xfrm>
          <a:prstGeom prst="rect">
            <a:avLst/>
          </a:prstGeom>
          <a:noFill/>
        </p:spPr>
        <p:txBody>
          <a:bodyPr wrap="none" rtlCol="0">
            <a:spAutoFit/>
          </a:bodyPr>
          <a:lstStyle/>
          <a:p>
            <a:pPr algn="ctr"/>
            <a:r>
              <a:rPr lang="en-US" sz="3600" dirty="0"/>
              <a:t>Incorrect General Linear Model:</a:t>
            </a:r>
          </a:p>
          <a:p>
            <a:pPr algn="ctr"/>
            <a:r>
              <a:rPr lang="en-US" sz="3200" dirty="0">
                <a:latin typeface="Consolas" panose="020B0609020204030204" pitchFamily="49" charset="0"/>
              </a:rPr>
              <a:t>lm(Dropout ~ Absences)</a:t>
            </a:r>
          </a:p>
        </p:txBody>
      </p:sp>
      <p:sp>
        <p:nvSpPr>
          <p:cNvPr id="5081" name="Title 10163">
            <a:extLst>
              <a:ext uri="{FF2B5EF4-FFF2-40B4-BE49-F238E27FC236}">
                <a16:creationId xmlns:a16="http://schemas.microsoft.com/office/drawing/2014/main" id="{C1FEDA0D-51EA-4C1A-9C94-33CD02C8CD74}"/>
              </a:ext>
            </a:extLst>
          </p:cNvPr>
          <p:cNvSpPr txBox="1">
            <a:spLocks/>
          </p:cNvSpPr>
          <p:nvPr/>
        </p:nvSpPr>
        <p:spPr>
          <a:xfrm>
            <a:off x="1507641" y="1341944"/>
            <a:ext cx="3490397" cy="2349500"/>
          </a:xfrm>
          <a:prstGeom prst="rect">
            <a:avLst/>
          </a:prstGeom>
        </p:spPr>
        <p:txBody>
          <a:bodyPr vert="horz" lIns="91440" tIns="45720" rIns="91440" bIns="45720" rtlCol="0" anchor="ctr">
            <a:normAutofit fontScale="97500" lnSpcReduction="10000"/>
          </a:bodyPr>
          <a:lstStyle>
            <a:lvl1pPr algn="ctr"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Absences Predict Dropout Probability</a:t>
            </a:r>
          </a:p>
        </p:txBody>
      </p:sp>
    </p:spTree>
    <p:extLst>
      <p:ext uri="{BB962C8B-B14F-4D97-AF65-F5344CB8AC3E}">
        <p14:creationId xmlns:p14="http://schemas.microsoft.com/office/powerpoint/2010/main" val="944599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86" name="Freeform: Shape 5085">
            <a:extLst>
              <a:ext uri="{FF2B5EF4-FFF2-40B4-BE49-F238E27FC236}">
                <a16:creationId xmlns:a16="http://schemas.microsoft.com/office/drawing/2014/main" id="{D4EAB51A-E801-4877-B5D8-1884850CDA8F}"/>
              </a:ext>
            </a:extLst>
          </p:cNvPr>
          <p:cNvSpPr/>
          <p:nvPr/>
        </p:nvSpPr>
        <p:spPr>
          <a:xfrm>
            <a:off x="5153026" y="9526"/>
            <a:ext cx="6848474" cy="6848474"/>
          </a:xfrm>
          <a:custGeom>
            <a:avLst/>
            <a:gdLst>
              <a:gd name="connsiteX0" fmla="*/ 0 w 6848474"/>
              <a:gd name="connsiteY0" fmla="*/ 0 h 6848474"/>
              <a:gd name="connsiteX1" fmla="*/ 6848474 w 6848474"/>
              <a:gd name="connsiteY1" fmla="*/ 0 h 6848474"/>
              <a:gd name="connsiteX2" fmla="*/ 6848474 w 6848474"/>
              <a:gd name="connsiteY2" fmla="*/ 6848474 h 6848474"/>
              <a:gd name="connsiteX3" fmla="*/ 0 w 6848474"/>
              <a:gd name="connsiteY3" fmla="*/ 6848474 h 6848474"/>
            </a:gdLst>
            <a:ahLst/>
            <a:cxnLst>
              <a:cxn ang="0">
                <a:pos x="connsiteX0" y="connsiteY0"/>
              </a:cxn>
              <a:cxn ang="0">
                <a:pos x="connsiteX1" y="connsiteY1"/>
              </a:cxn>
              <a:cxn ang="0">
                <a:pos x="connsiteX2" y="connsiteY2"/>
              </a:cxn>
              <a:cxn ang="0">
                <a:pos x="connsiteX3" y="connsiteY3"/>
              </a:cxn>
            </a:cxnLst>
            <a:rect l="l" t="t" r="r" b="b"/>
            <a:pathLst>
              <a:path w="6848474" h="6848474">
                <a:moveTo>
                  <a:pt x="0" y="0"/>
                </a:moveTo>
                <a:lnTo>
                  <a:pt x="6848474" y="0"/>
                </a:lnTo>
                <a:lnTo>
                  <a:pt x="6848474" y="6848474"/>
                </a:lnTo>
                <a:lnTo>
                  <a:pt x="0" y="6848474"/>
                </a:lnTo>
                <a:close/>
              </a:path>
            </a:pathLst>
          </a:custGeom>
          <a:solidFill>
            <a:schemeClr val="tx1"/>
          </a:solidFill>
          <a:ln w="15831" cap="rnd">
            <a:noFill/>
            <a:prstDash val="solid"/>
            <a:round/>
          </a:ln>
        </p:spPr>
        <p:txBody>
          <a:bodyPr rtlCol="0" anchor="ctr"/>
          <a:lstStyle/>
          <a:p>
            <a:endParaRPr lang="en-US"/>
          </a:p>
        </p:txBody>
      </p:sp>
      <p:sp>
        <p:nvSpPr>
          <p:cNvPr id="5088" name="Freeform: Shape 5087">
            <a:extLst>
              <a:ext uri="{FF2B5EF4-FFF2-40B4-BE49-F238E27FC236}">
                <a16:creationId xmlns:a16="http://schemas.microsoft.com/office/drawing/2014/main" id="{3DFEF468-0FD9-4C06-836D-D5D15CD8A712}"/>
              </a:ext>
            </a:extLst>
          </p:cNvPr>
          <p:cNvSpPr/>
          <p:nvPr/>
        </p:nvSpPr>
        <p:spPr>
          <a:xfrm>
            <a:off x="5944563" y="6123057"/>
            <a:ext cx="5930588" cy="15852"/>
          </a:xfrm>
          <a:custGeom>
            <a:avLst/>
            <a:gdLst>
              <a:gd name="connsiteX0" fmla="*/ 0 w 5930588"/>
              <a:gd name="connsiteY0" fmla="*/ 0 h 15852"/>
              <a:gd name="connsiteX1" fmla="*/ 5930588 w 5930588"/>
              <a:gd name="connsiteY1" fmla="*/ 0 h 15852"/>
            </a:gdLst>
            <a:ahLst/>
            <a:cxnLst>
              <a:cxn ang="0">
                <a:pos x="connsiteX0" y="connsiteY0"/>
              </a:cxn>
              <a:cxn ang="0">
                <a:pos x="connsiteX1" y="connsiteY1"/>
              </a:cxn>
            </a:cxnLst>
            <a:rect l="l" t="t" r="r" b="b"/>
            <a:pathLst>
              <a:path w="5930588" h="15852">
                <a:moveTo>
                  <a:pt x="0" y="0"/>
                </a:moveTo>
                <a:lnTo>
                  <a:pt x="5930588" y="0"/>
                </a:lnTo>
              </a:path>
            </a:pathLst>
          </a:custGeom>
          <a:noFill/>
          <a:ln w="12348" cap="flat">
            <a:solidFill>
              <a:srgbClr val="EBEBEB"/>
            </a:solidFill>
            <a:prstDash val="solid"/>
            <a:round/>
          </a:ln>
        </p:spPr>
        <p:txBody>
          <a:bodyPr rtlCol="0" anchor="ctr"/>
          <a:lstStyle/>
          <a:p>
            <a:endParaRPr lang="en-US"/>
          </a:p>
        </p:txBody>
      </p:sp>
      <p:sp>
        <p:nvSpPr>
          <p:cNvPr id="5089" name="Freeform: Shape 5088">
            <a:extLst>
              <a:ext uri="{FF2B5EF4-FFF2-40B4-BE49-F238E27FC236}">
                <a16:creationId xmlns:a16="http://schemas.microsoft.com/office/drawing/2014/main" id="{AE6682AD-5B34-404E-AA55-0AA83EB011CC}"/>
              </a:ext>
            </a:extLst>
          </p:cNvPr>
          <p:cNvSpPr/>
          <p:nvPr/>
        </p:nvSpPr>
        <p:spPr>
          <a:xfrm>
            <a:off x="5944563" y="4869881"/>
            <a:ext cx="5930588" cy="15852"/>
          </a:xfrm>
          <a:custGeom>
            <a:avLst/>
            <a:gdLst>
              <a:gd name="connsiteX0" fmla="*/ 0 w 5930588"/>
              <a:gd name="connsiteY0" fmla="*/ 0 h 15852"/>
              <a:gd name="connsiteX1" fmla="*/ 5930588 w 5930588"/>
              <a:gd name="connsiteY1" fmla="*/ 0 h 15852"/>
            </a:gdLst>
            <a:ahLst/>
            <a:cxnLst>
              <a:cxn ang="0">
                <a:pos x="connsiteX0" y="connsiteY0"/>
              </a:cxn>
              <a:cxn ang="0">
                <a:pos x="connsiteX1" y="connsiteY1"/>
              </a:cxn>
            </a:cxnLst>
            <a:rect l="l" t="t" r="r" b="b"/>
            <a:pathLst>
              <a:path w="5930588" h="15852">
                <a:moveTo>
                  <a:pt x="0" y="0"/>
                </a:moveTo>
                <a:lnTo>
                  <a:pt x="5930588" y="0"/>
                </a:lnTo>
              </a:path>
            </a:pathLst>
          </a:custGeom>
          <a:noFill/>
          <a:ln w="12348" cap="flat">
            <a:solidFill>
              <a:srgbClr val="EBEBEB"/>
            </a:solidFill>
            <a:prstDash val="solid"/>
            <a:round/>
          </a:ln>
        </p:spPr>
        <p:txBody>
          <a:bodyPr rtlCol="0" anchor="ctr"/>
          <a:lstStyle/>
          <a:p>
            <a:endParaRPr lang="en-US"/>
          </a:p>
        </p:txBody>
      </p:sp>
      <p:sp>
        <p:nvSpPr>
          <p:cNvPr id="5090" name="Freeform: Shape 5089">
            <a:extLst>
              <a:ext uri="{FF2B5EF4-FFF2-40B4-BE49-F238E27FC236}">
                <a16:creationId xmlns:a16="http://schemas.microsoft.com/office/drawing/2014/main" id="{2DD9F9B1-CAC8-43BB-AED7-4FCB942A1A5F}"/>
              </a:ext>
            </a:extLst>
          </p:cNvPr>
          <p:cNvSpPr/>
          <p:nvPr/>
        </p:nvSpPr>
        <p:spPr>
          <a:xfrm>
            <a:off x="5944563" y="3616705"/>
            <a:ext cx="5930588" cy="15852"/>
          </a:xfrm>
          <a:custGeom>
            <a:avLst/>
            <a:gdLst>
              <a:gd name="connsiteX0" fmla="*/ 0 w 5930588"/>
              <a:gd name="connsiteY0" fmla="*/ 0 h 15852"/>
              <a:gd name="connsiteX1" fmla="*/ 5930588 w 5930588"/>
              <a:gd name="connsiteY1" fmla="*/ 0 h 15852"/>
            </a:gdLst>
            <a:ahLst/>
            <a:cxnLst>
              <a:cxn ang="0">
                <a:pos x="connsiteX0" y="connsiteY0"/>
              </a:cxn>
              <a:cxn ang="0">
                <a:pos x="connsiteX1" y="connsiteY1"/>
              </a:cxn>
            </a:cxnLst>
            <a:rect l="l" t="t" r="r" b="b"/>
            <a:pathLst>
              <a:path w="5930588" h="15852">
                <a:moveTo>
                  <a:pt x="0" y="0"/>
                </a:moveTo>
                <a:lnTo>
                  <a:pt x="5930588" y="0"/>
                </a:lnTo>
              </a:path>
            </a:pathLst>
          </a:custGeom>
          <a:noFill/>
          <a:ln w="12348" cap="flat">
            <a:solidFill>
              <a:srgbClr val="EBEBEB"/>
            </a:solidFill>
            <a:prstDash val="solid"/>
            <a:round/>
          </a:ln>
        </p:spPr>
        <p:txBody>
          <a:bodyPr rtlCol="0" anchor="ctr"/>
          <a:lstStyle/>
          <a:p>
            <a:endParaRPr lang="en-US"/>
          </a:p>
        </p:txBody>
      </p:sp>
      <p:sp>
        <p:nvSpPr>
          <p:cNvPr id="5091" name="Freeform: Shape 5090">
            <a:extLst>
              <a:ext uri="{FF2B5EF4-FFF2-40B4-BE49-F238E27FC236}">
                <a16:creationId xmlns:a16="http://schemas.microsoft.com/office/drawing/2014/main" id="{B4DF505C-DF25-4C7D-BE79-23C1E652FEDE}"/>
              </a:ext>
            </a:extLst>
          </p:cNvPr>
          <p:cNvSpPr/>
          <p:nvPr/>
        </p:nvSpPr>
        <p:spPr>
          <a:xfrm>
            <a:off x="5944563" y="2363371"/>
            <a:ext cx="5930588" cy="15852"/>
          </a:xfrm>
          <a:custGeom>
            <a:avLst/>
            <a:gdLst>
              <a:gd name="connsiteX0" fmla="*/ 0 w 5930588"/>
              <a:gd name="connsiteY0" fmla="*/ 0 h 15852"/>
              <a:gd name="connsiteX1" fmla="*/ 5930588 w 5930588"/>
              <a:gd name="connsiteY1" fmla="*/ 0 h 15852"/>
            </a:gdLst>
            <a:ahLst/>
            <a:cxnLst>
              <a:cxn ang="0">
                <a:pos x="connsiteX0" y="connsiteY0"/>
              </a:cxn>
              <a:cxn ang="0">
                <a:pos x="connsiteX1" y="connsiteY1"/>
              </a:cxn>
            </a:cxnLst>
            <a:rect l="l" t="t" r="r" b="b"/>
            <a:pathLst>
              <a:path w="5930588" h="15852">
                <a:moveTo>
                  <a:pt x="0" y="0"/>
                </a:moveTo>
                <a:lnTo>
                  <a:pt x="5930588" y="0"/>
                </a:lnTo>
              </a:path>
            </a:pathLst>
          </a:custGeom>
          <a:noFill/>
          <a:ln w="12348" cap="flat">
            <a:solidFill>
              <a:srgbClr val="EBEBEB"/>
            </a:solidFill>
            <a:prstDash val="solid"/>
            <a:round/>
          </a:ln>
        </p:spPr>
        <p:txBody>
          <a:bodyPr rtlCol="0" anchor="ctr"/>
          <a:lstStyle/>
          <a:p>
            <a:endParaRPr lang="en-US"/>
          </a:p>
        </p:txBody>
      </p:sp>
      <p:sp>
        <p:nvSpPr>
          <p:cNvPr id="5092" name="Freeform: Shape 5091">
            <a:extLst>
              <a:ext uri="{FF2B5EF4-FFF2-40B4-BE49-F238E27FC236}">
                <a16:creationId xmlns:a16="http://schemas.microsoft.com/office/drawing/2014/main" id="{FBDF2175-B4BB-4FB4-9841-74115E0E7337}"/>
              </a:ext>
            </a:extLst>
          </p:cNvPr>
          <p:cNvSpPr/>
          <p:nvPr/>
        </p:nvSpPr>
        <p:spPr>
          <a:xfrm>
            <a:off x="5944563" y="1110196"/>
            <a:ext cx="5930588" cy="15852"/>
          </a:xfrm>
          <a:custGeom>
            <a:avLst/>
            <a:gdLst>
              <a:gd name="connsiteX0" fmla="*/ 0 w 5930588"/>
              <a:gd name="connsiteY0" fmla="*/ 0 h 15852"/>
              <a:gd name="connsiteX1" fmla="*/ 5930588 w 5930588"/>
              <a:gd name="connsiteY1" fmla="*/ 0 h 15852"/>
            </a:gdLst>
            <a:ahLst/>
            <a:cxnLst>
              <a:cxn ang="0">
                <a:pos x="connsiteX0" y="connsiteY0"/>
              </a:cxn>
              <a:cxn ang="0">
                <a:pos x="connsiteX1" y="connsiteY1"/>
              </a:cxn>
            </a:cxnLst>
            <a:rect l="l" t="t" r="r" b="b"/>
            <a:pathLst>
              <a:path w="5930588" h="15852">
                <a:moveTo>
                  <a:pt x="0" y="0"/>
                </a:moveTo>
                <a:lnTo>
                  <a:pt x="5930588" y="0"/>
                </a:lnTo>
              </a:path>
            </a:pathLst>
          </a:custGeom>
          <a:noFill/>
          <a:ln w="12348" cap="flat">
            <a:solidFill>
              <a:srgbClr val="EBEBEB"/>
            </a:solidFill>
            <a:prstDash val="solid"/>
            <a:round/>
          </a:ln>
        </p:spPr>
        <p:txBody>
          <a:bodyPr rtlCol="0" anchor="ctr"/>
          <a:lstStyle/>
          <a:p>
            <a:endParaRPr lang="en-US"/>
          </a:p>
        </p:txBody>
      </p:sp>
      <p:sp>
        <p:nvSpPr>
          <p:cNvPr id="5093" name="Freeform: Shape 5092">
            <a:extLst>
              <a:ext uri="{FF2B5EF4-FFF2-40B4-BE49-F238E27FC236}">
                <a16:creationId xmlns:a16="http://schemas.microsoft.com/office/drawing/2014/main" id="{CC2A5CA4-7901-41E8-8EEA-DC8453E7B371}"/>
              </a:ext>
            </a:extLst>
          </p:cNvPr>
          <p:cNvSpPr/>
          <p:nvPr/>
        </p:nvSpPr>
        <p:spPr>
          <a:xfrm>
            <a:off x="6815366" y="135874"/>
            <a:ext cx="15852" cy="5997012"/>
          </a:xfrm>
          <a:custGeom>
            <a:avLst/>
            <a:gdLst>
              <a:gd name="connsiteX0" fmla="*/ 0 w 15852"/>
              <a:gd name="connsiteY0" fmla="*/ 5997013 h 5997012"/>
              <a:gd name="connsiteX1" fmla="*/ 0 w 15852"/>
              <a:gd name="connsiteY1" fmla="*/ 0 h 5997012"/>
            </a:gdLst>
            <a:ahLst/>
            <a:cxnLst>
              <a:cxn ang="0">
                <a:pos x="connsiteX0" y="connsiteY0"/>
              </a:cxn>
              <a:cxn ang="0">
                <a:pos x="connsiteX1" y="connsiteY1"/>
              </a:cxn>
            </a:cxnLst>
            <a:rect l="l" t="t" r="r" b="b"/>
            <a:pathLst>
              <a:path w="15852" h="5997012">
                <a:moveTo>
                  <a:pt x="0" y="5997013"/>
                </a:moveTo>
                <a:lnTo>
                  <a:pt x="0" y="0"/>
                </a:lnTo>
              </a:path>
            </a:pathLst>
          </a:custGeom>
          <a:noFill/>
          <a:ln w="12348" cap="flat">
            <a:solidFill>
              <a:srgbClr val="EBEBEB"/>
            </a:solidFill>
            <a:prstDash val="solid"/>
            <a:round/>
          </a:ln>
        </p:spPr>
        <p:txBody>
          <a:bodyPr rtlCol="0" anchor="ctr"/>
          <a:lstStyle/>
          <a:p>
            <a:endParaRPr lang="en-US"/>
          </a:p>
        </p:txBody>
      </p:sp>
      <p:sp>
        <p:nvSpPr>
          <p:cNvPr id="5094" name="Freeform: Shape 5093">
            <a:extLst>
              <a:ext uri="{FF2B5EF4-FFF2-40B4-BE49-F238E27FC236}">
                <a16:creationId xmlns:a16="http://schemas.microsoft.com/office/drawing/2014/main" id="{4FD5E8C2-6D4D-4DBE-9F71-27B0A02A5D29}"/>
              </a:ext>
            </a:extLst>
          </p:cNvPr>
          <p:cNvSpPr/>
          <p:nvPr/>
        </p:nvSpPr>
        <p:spPr>
          <a:xfrm>
            <a:off x="7863404" y="135874"/>
            <a:ext cx="15852" cy="5997012"/>
          </a:xfrm>
          <a:custGeom>
            <a:avLst/>
            <a:gdLst>
              <a:gd name="connsiteX0" fmla="*/ 0 w 15852"/>
              <a:gd name="connsiteY0" fmla="*/ 5997013 h 5997012"/>
              <a:gd name="connsiteX1" fmla="*/ 0 w 15852"/>
              <a:gd name="connsiteY1" fmla="*/ 0 h 5997012"/>
            </a:gdLst>
            <a:ahLst/>
            <a:cxnLst>
              <a:cxn ang="0">
                <a:pos x="connsiteX0" y="connsiteY0"/>
              </a:cxn>
              <a:cxn ang="0">
                <a:pos x="connsiteX1" y="connsiteY1"/>
              </a:cxn>
            </a:cxnLst>
            <a:rect l="l" t="t" r="r" b="b"/>
            <a:pathLst>
              <a:path w="15852" h="5997012">
                <a:moveTo>
                  <a:pt x="0" y="5997013"/>
                </a:moveTo>
                <a:lnTo>
                  <a:pt x="0" y="0"/>
                </a:lnTo>
              </a:path>
            </a:pathLst>
          </a:custGeom>
          <a:noFill/>
          <a:ln w="12348" cap="flat">
            <a:solidFill>
              <a:srgbClr val="EBEBEB"/>
            </a:solidFill>
            <a:prstDash val="solid"/>
            <a:round/>
          </a:ln>
        </p:spPr>
        <p:txBody>
          <a:bodyPr rtlCol="0" anchor="ctr"/>
          <a:lstStyle/>
          <a:p>
            <a:endParaRPr lang="en-US"/>
          </a:p>
        </p:txBody>
      </p:sp>
      <p:sp>
        <p:nvSpPr>
          <p:cNvPr id="5095" name="Freeform: Shape 5094">
            <a:extLst>
              <a:ext uri="{FF2B5EF4-FFF2-40B4-BE49-F238E27FC236}">
                <a16:creationId xmlns:a16="http://schemas.microsoft.com/office/drawing/2014/main" id="{3B3321EC-825F-445C-A5E0-80A3979D6012}"/>
              </a:ext>
            </a:extLst>
          </p:cNvPr>
          <p:cNvSpPr/>
          <p:nvPr/>
        </p:nvSpPr>
        <p:spPr>
          <a:xfrm>
            <a:off x="8911443" y="135874"/>
            <a:ext cx="15852" cy="5997012"/>
          </a:xfrm>
          <a:custGeom>
            <a:avLst/>
            <a:gdLst>
              <a:gd name="connsiteX0" fmla="*/ 0 w 15852"/>
              <a:gd name="connsiteY0" fmla="*/ 5997013 h 5997012"/>
              <a:gd name="connsiteX1" fmla="*/ 0 w 15852"/>
              <a:gd name="connsiteY1" fmla="*/ 0 h 5997012"/>
            </a:gdLst>
            <a:ahLst/>
            <a:cxnLst>
              <a:cxn ang="0">
                <a:pos x="connsiteX0" y="connsiteY0"/>
              </a:cxn>
              <a:cxn ang="0">
                <a:pos x="connsiteX1" y="connsiteY1"/>
              </a:cxn>
            </a:cxnLst>
            <a:rect l="l" t="t" r="r" b="b"/>
            <a:pathLst>
              <a:path w="15852" h="5997012">
                <a:moveTo>
                  <a:pt x="0" y="5997013"/>
                </a:moveTo>
                <a:lnTo>
                  <a:pt x="0" y="0"/>
                </a:lnTo>
              </a:path>
            </a:pathLst>
          </a:custGeom>
          <a:noFill/>
          <a:ln w="12348" cap="flat">
            <a:solidFill>
              <a:srgbClr val="EBEBEB"/>
            </a:solidFill>
            <a:prstDash val="solid"/>
            <a:round/>
          </a:ln>
        </p:spPr>
        <p:txBody>
          <a:bodyPr rtlCol="0" anchor="ctr"/>
          <a:lstStyle/>
          <a:p>
            <a:endParaRPr lang="en-US"/>
          </a:p>
        </p:txBody>
      </p:sp>
      <p:sp>
        <p:nvSpPr>
          <p:cNvPr id="5096" name="Freeform: Shape 5095">
            <a:extLst>
              <a:ext uri="{FF2B5EF4-FFF2-40B4-BE49-F238E27FC236}">
                <a16:creationId xmlns:a16="http://schemas.microsoft.com/office/drawing/2014/main" id="{730EFF33-45E6-4F6A-A597-65CBAD633234}"/>
              </a:ext>
            </a:extLst>
          </p:cNvPr>
          <p:cNvSpPr/>
          <p:nvPr/>
        </p:nvSpPr>
        <p:spPr>
          <a:xfrm>
            <a:off x="9959322" y="135874"/>
            <a:ext cx="15852" cy="5997012"/>
          </a:xfrm>
          <a:custGeom>
            <a:avLst/>
            <a:gdLst>
              <a:gd name="connsiteX0" fmla="*/ 0 w 15852"/>
              <a:gd name="connsiteY0" fmla="*/ 5997013 h 5997012"/>
              <a:gd name="connsiteX1" fmla="*/ 0 w 15852"/>
              <a:gd name="connsiteY1" fmla="*/ 0 h 5997012"/>
            </a:gdLst>
            <a:ahLst/>
            <a:cxnLst>
              <a:cxn ang="0">
                <a:pos x="connsiteX0" y="connsiteY0"/>
              </a:cxn>
              <a:cxn ang="0">
                <a:pos x="connsiteX1" y="connsiteY1"/>
              </a:cxn>
            </a:cxnLst>
            <a:rect l="l" t="t" r="r" b="b"/>
            <a:pathLst>
              <a:path w="15852" h="5997012">
                <a:moveTo>
                  <a:pt x="0" y="5997013"/>
                </a:moveTo>
                <a:lnTo>
                  <a:pt x="0" y="0"/>
                </a:lnTo>
              </a:path>
            </a:pathLst>
          </a:custGeom>
          <a:noFill/>
          <a:ln w="12348" cap="flat">
            <a:solidFill>
              <a:srgbClr val="EBEBEB"/>
            </a:solidFill>
            <a:prstDash val="solid"/>
            <a:round/>
          </a:ln>
        </p:spPr>
        <p:txBody>
          <a:bodyPr rtlCol="0" anchor="ctr"/>
          <a:lstStyle/>
          <a:p>
            <a:endParaRPr lang="en-US"/>
          </a:p>
        </p:txBody>
      </p:sp>
      <p:sp>
        <p:nvSpPr>
          <p:cNvPr id="5097" name="Freeform: Shape 5096">
            <a:extLst>
              <a:ext uri="{FF2B5EF4-FFF2-40B4-BE49-F238E27FC236}">
                <a16:creationId xmlns:a16="http://schemas.microsoft.com/office/drawing/2014/main" id="{681AC537-DA98-4A97-B1BF-FD0C2F6A64E3}"/>
              </a:ext>
            </a:extLst>
          </p:cNvPr>
          <p:cNvSpPr/>
          <p:nvPr/>
        </p:nvSpPr>
        <p:spPr>
          <a:xfrm>
            <a:off x="11007361" y="135874"/>
            <a:ext cx="15852" cy="5997012"/>
          </a:xfrm>
          <a:custGeom>
            <a:avLst/>
            <a:gdLst>
              <a:gd name="connsiteX0" fmla="*/ 0 w 15852"/>
              <a:gd name="connsiteY0" fmla="*/ 5997013 h 5997012"/>
              <a:gd name="connsiteX1" fmla="*/ 0 w 15852"/>
              <a:gd name="connsiteY1" fmla="*/ 0 h 5997012"/>
            </a:gdLst>
            <a:ahLst/>
            <a:cxnLst>
              <a:cxn ang="0">
                <a:pos x="connsiteX0" y="connsiteY0"/>
              </a:cxn>
              <a:cxn ang="0">
                <a:pos x="connsiteX1" y="connsiteY1"/>
              </a:cxn>
            </a:cxnLst>
            <a:rect l="l" t="t" r="r" b="b"/>
            <a:pathLst>
              <a:path w="15852" h="5997012">
                <a:moveTo>
                  <a:pt x="0" y="5997013"/>
                </a:moveTo>
                <a:lnTo>
                  <a:pt x="0" y="0"/>
                </a:lnTo>
              </a:path>
            </a:pathLst>
          </a:custGeom>
          <a:noFill/>
          <a:ln w="12348" cap="flat">
            <a:solidFill>
              <a:srgbClr val="EBEBEB"/>
            </a:solidFill>
            <a:prstDash val="solid"/>
            <a:round/>
          </a:ln>
        </p:spPr>
        <p:txBody>
          <a:bodyPr rtlCol="0" anchor="ctr"/>
          <a:lstStyle/>
          <a:p>
            <a:endParaRPr lang="en-US"/>
          </a:p>
        </p:txBody>
      </p:sp>
      <p:sp>
        <p:nvSpPr>
          <p:cNvPr id="5098" name="Freeform: Shape 5097">
            <a:extLst>
              <a:ext uri="{FF2B5EF4-FFF2-40B4-BE49-F238E27FC236}">
                <a16:creationId xmlns:a16="http://schemas.microsoft.com/office/drawing/2014/main" id="{A47685D4-5C4A-4581-BF3B-CFA2563BAB32}"/>
              </a:ext>
            </a:extLst>
          </p:cNvPr>
          <p:cNvSpPr/>
          <p:nvPr/>
        </p:nvSpPr>
        <p:spPr>
          <a:xfrm>
            <a:off x="5944563" y="5496548"/>
            <a:ext cx="5930588" cy="15852"/>
          </a:xfrm>
          <a:custGeom>
            <a:avLst/>
            <a:gdLst>
              <a:gd name="connsiteX0" fmla="*/ 0 w 5930588"/>
              <a:gd name="connsiteY0" fmla="*/ 0 h 15852"/>
              <a:gd name="connsiteX1" fmla="*/ 5930588 w 5930588"/>
              <a:gd name="connsiteY1" fmla="*/ 0 h 15852"/>
            </a:gdLst>
            <a:ahLst/>
            <a:cxnLst>
              <a:cxn ang="0">
                <a:pos x="connsiteX0" y="connsiteY0"/>
              </a:cxn>
              <a:cxn ang="0">
                <a:pos x="connsiteX1" y="connsiteY1"/>
              </a:cxn>
            </a:cxnLst>
            <a:rect l="l" t="t" r="r" b="b"/>
            <a:pathLst>
              <a:path w="5930588" h="15852">
                <a:moveTo>
                  <a:pt x="0" y="0"/>
                </a:moveTo>
                <a:lnTo>
                  <a:pt x="5930588" y="0"/>
                </a:lnTo>
              </a:path>
            </a:pathLst>
          </a:custGeom>
          <a:noFill/>
          <a:ln w="24538" cap="flat">
            <a:solidFill>
              <a:srgbClr val="EBEBEB"/>
            </a:solidFill>
            <a:prstDash val="solid"/>
            <a:round/>
          </a:ln>
        </p:spPr>
        <p:txBody>
          <a:bodyPr rtlCol="0" anchor="ctr"/>
          <a:lstStyle/>
          <a:p>
            <a:endParaRPr lang="en-US"/>
          </a:p>
        </p:txBody>
      </p:sp>
      <p:sp>
        <p:nvSpPr>
          <p:cNvPr id="5099" name="Freeform: Shape 5098">
            <a:extLst>
              <a:ext uri="{FF2B5EF4-FFF2-40B4-BE49-F238E27FC236}">
                <a16:creationId xmlns:a16="http://schemas.microsoft.com/office/drawing/2014/main" id="{D64F54A2-9507-44F4-9B93-CD38947BFB2E}"/>
              </a:ext>
            </a:extLst>
          </p:cNvPr>
          <p:cNvSpPr/>
          <p:nvPr/>
        </p:nvSpPr>
        <p:spPr>
          <a:xfrm>
            <a:off x="5944563" y="4243214"/>
            <a:ext cx="5930588" cy="15852"/>
          </a:xfrm>
          <a:custGeom>
            <a:avLst/>
            <a:gdLst>
              <a:gd name="connsiteX0" fmla="*/ 0 w 5930588"/>
              <a:gd name="connsiteY0" fmla="*/ 0 h 15852"/>
              <a:gd name="connsiteX1" fmla="*/ 5930588 w 5930588"/>
              <a:gd name="connsiteY1" fmla="*/ 0 h 15852"/>
            </a:gdLst>
            <a:ahLst/>
            <a:cxnLst>
              <a:cxn ang="0">
                <a:pos x="connsiteX0" y="connsiteY0"/>
              </a:cxn>
              <a:cxn ang="0">
                <a:pos x="connsiteX1" y="connsiteY1"/>
              </a:cxn>
            </a:cxnLst>
            <a:rect l="l" t="t" r="r" b="b"/>
            <a:pathLst>
              <a:path w="5930588" h="15852">
                <a:moveTo>
                  <a:pt x="0" y="0"/>
                </a:moveTo>
                <a:lnTo>
                  <a:pt x="5930588" y="0"/>
                </a:lnTo>
              </a:path>
            </a:pathLst>
          </a:custGeom>
          <a:noFill/>
          <a:ln w="24538" cap="flat">
            <a:solidFill>
              <a:srgbClr val="EBEBEB"/>
            </a:solidFill>
            <a:prstDash val="solid"/>
            <a:round/>
          </a:ln>
        </p:spPr>
        <p:txBody>
          <a:bodyPr rtlCol="0" anchor="ctr"/>
          <a:lstStyle/>
          <a:p>
            <a:endParaRPr lang="en-US"/>
          </a:p>
        </p:txBody>
      </p:sp>
      <p:sp>
        <p:nvSpPr>
          <p:cNvPr id="5100" name="Freeform: Shape 5099">
            <a:extLst>
              <a:ext uri="{FF2B5EF4-FFF2-40B4-BE49-F238E27FC236}">
                <a16:creationId xmlns:a16="http://schemas.microsoft.com/office/drawing/2014/main" id="{4E899079-9164-4E39-924C-9ECD161FBC34}"/>
              </a:ext>
            </a:extLst>
          </p:cNvPr>
          <p:cNvSpPr/>
          <p:nvPr/>
        </p:nvSpPr>
        <p:spPr>
          <a:xfrm>
            <a:off x="5944563" y="2990038"/>
            <a:ext cx="5930588" cy="15852"/>
          </a:xfrm>
          <a:custGeom>
            <a:avLst/>
            <a:gdLst>
              <a:gd name="connsiteX0" fmla="*/ 0 w 5930588"/>
              <a:gd name="connsiteY0" fmla="*/ 0 h 15852"/>
              <a:gd name="connsiteX1" fmla="*/ 5930588 w 5930588"/>
              <a:gd name="connsiteY1" fmla="*/ 0 h 15852"/>
            </a:gdLst>
            <a:ahLst/>
            <a:cxnLst>
              <a:cxn ang="0">
                <a:pos x="connsiteX0" y="connsiteY0"/>
              </a:cxn>
              <a:cxn ang="0">
                <a:pos x="connsiteX1" y="connsiteY1"/>
              </a:cxn>
            </a:cxnLst>
            <a:rect l="l" t="t" r="r" b="b"/>
            <a:pathLst>
              <a:path w="5930588" h="15852">
                <a:moveTo>
                  <a:pt x="0" y="0"/>
                </a:moveTo>
                <a:lnTo>
                  <a:pt x="5930588" y="0"/>
                </a:lnTo>
              </a:path>
            </a:pathLst>
          </a:custGeom>
          <a:noFill/>
          <a:ln w="24538" cap="flat">
            <a:solidFill>
              <a:srgbClr val="EBEBEB"/>
            </a:solidFill>
            <a:prstDash val="solid"/>
            <a:round/>
          </a:ln>
        </p:spPr>
        <p:txBody>
          <a:bodyPr rtlCol="0" anchor="ctr"/>
          <a:lstStyle/>
          <a:p>
            <a:endParaRPr lang="en-US"/>
          </a:p>
        </p:txBody>
      </p:sp>
      <p:sp>
        <p:nvSpPr>
          <p:cNvPr id="5101" name="Freeform: Shape 5100">
            <a:extLst>
              <a:ext uri="{FF2B5EF4-FFF2-40B4-BE49-F238E27FC236}">
                <a16:creationId xmlns:a16="http://schemas.microsoft.com/office/drawing/2014/main" id="{A03A5C1A-D662-4BC6-AF6F-7CC72B2721E0}"/>
              </a:ext>
            </a:extLst>
          </p:cNvPr>
          <p:cNvSpPr/>
          <p:nvPr/>
        </p:nvSpPr>
        <p:spPr>
          <a:xfrm>
            <a:off x="5944563" y="1736704"/>
            <a:ext cx="5930588" cy="15852"/>
          </a:xfrm>
          <a:custGeom>
            <a:avLst/>
            <a:gdLst>
              <a:gd name="connsiteX0" fmla="*/ 0 w 5930588"/>
              <a:gd name="connsiteY0" fmla="*/ 0 h 15852"/>
              <a:gd name="connsiteX1" fmla="*/ 5930588 w 5930588"/>
              <a:gd name="connsiteY1" fmla="*/ 0 h 15852"/>
            </a:gdLst>
            <a:ahLst/>
            <a:cxnLst>
              <a:cxn ang="0">
                <a:pos x="connsiteX0" y="connsiteY0"/>
              </a:cxn>
              <a:cxn ang="0">
                <a:pos x="connsiteX1" y="connsiteY1"/>
              </a:cxn>
            </a:cxnLst>
            <a:rect l="l" t="t" r="r" b="b"/>
            <a:pathLst>
              <a:path w="5930588" h="15852">
                <a:moveTo>
                  <a:pt x="0" y="0"/>
                </a:moveTo>
                <a:lnTo>
                  <a:pt x="5930588" y="0"/>
                </a:lnTo>
              </a:path>
            </a:pathLst>
          </a:custGeom>
          <a:noFill/>
          <a:ln w="24538" cap="flat">
            <a:solidFill>
              <a:srgbClr val="EBEBEB"/>
            </a:solidFill>
            <a:prstDash val="solid"/>
            <a:round/>
          </a:ln>
        </p:spPr>
        <p:txBody>
          <a:bodyPr rtlCol="0" anchor="ctr"/>
          <a:lstStyle/>
          <a:p>
            <a:endParaRPr lang="en-US"/>
          </a:p>
        </p:txBody>
      </p:sp>
      <p:sp>
        <p:nvSpPr>
          <p:cNvPr id="5102" name="Freeform: Shape 5101">
            <a:extLst>
              <a:ext uri="{FF2B5EF4-FFF2-40B4-BE49-F238E27FC236}">
                <a16:creationId xmlns:a16="http://schemas.microsoft.com/office/drawing/2014/main" id="{02661C6C-14C4-402C-86F2-CD0BF3D5C676}"/>
              </a:ext>
            </a:extLst>
          </p:cNvPr>
          <p:cNvSpPr/>
          <p:nvPr/>
        </p:nvSpPr>
        <p:spPr>
          <a:xfrm>
            <a:off x="5944563" y="483529"/>
            <a:ext cx="5930588" cy="15852"/>
          </a:xfrm>
          <a:custGeom>
            <a:avLst/>
            <a:gdLst>
              <a:gd name="connsiteX0" fmla="*/ 0 w 5930588"/>
              <a:gd name="connsiteY0" fmla="*/ 0 h 15852"/>
              <a:gd name="connsiteX1" fmla="*/ 5930588 w 5930588"/>
              <a:gd name="connsiteY1" fmla="*/ 0 h 15852"/>
            </a:gdLst>
            <a:ahLst/>
            <a:cxnLst>
              <a:cxn ang="0">
                <a:pos x="connsiteX0" y="connsiteY0"/>
              </a:cxn>
              <a:cxn ang="0">
                <a:pos x="connsiteX1" y="connsiteY1"/>
              </a:cxn>
            </a:cxnLst>
            <a:rect l="l" t="t" r="r" b="b"/>
            <a:pathLst>
              <a:path w="5930588" h="15852">
                <a:moveTo>
                  <a:pt x="0" y="0"/>
                </a:moveTo>
                <a:lnTo>
                  <a:pt x="5930588" y="0"/>
                </a:lnTo>
              </a:path>
            </a:pathLst>
          </a:custGeom>
          <a:noFill/>
          <a:ln w="24538" cap="flat">
            <a:solidFill>
              <a:srgbClr val="EBEBEB"/>
            </a:solidFill>
            <a:prstDash val="solid"/>
            <a:round/>
          </a:ln>
        </p:spPr>
        <p:txBody>
          <a:bodyPr rtlCol="0" anchor="ctr"/>
          <a:lstStyle/>
          <a:p>
            <a:endParaRPr lang="en-US"/>
          </a:p>
        </p:txBody>
      </p:sp>
      <p:sp>
        <p:nvSpPr>
          <p:cNvPr id="5103" name="Freeform: Shape 5102">
            <a:extLst>
              <a:ext uri="{FF2B5EF4-FFF2-40B4-BE49-F238E27FC236}">
                <a16:creationId xmlns:a16="http://schemas.microsoft.com/office/drawing/2014/main" id="{961D9E54-D76F-4A7D-8676-E7D5449E9ADD}"/>
              </a:ext>
            </a:extLst>
          </p:cNvPr>
          <p:cNvSpPr/>
          <p:nvPr/>
        </p:nvSpPr>
        <p:spPr>
          <a:xfrm>
            <a:off x="6291426" y="135874"/>
            <a:ext cx="15852" cy="5997012"/>
          </a:xfrm>
          <a:custGeom>
            <a:avLst/>
            <a:gdLst>
              <a:gd name="connsiteX0" fmla="*/ 0 w 15852"/>
              <a:gd name="connsiteY0" fmla="*/ 5997013 h 5997012"/>
              <a:gd name="connsiteX1" fmla="*/ 0 w 15852"/>
              <a:gd name="connsiteY1" fmla="*/ 0 h 5997012"/>
            </a:gdLst>
            <a:ahLst/>
            <a:cxnLst>
              <a:cxn ang="0">
                <a:pos x="connsiteX0" y="connsiteY0"/>
              </a:cxn>
              <a:cxn ang="0">
                <a:pos x="connsiteX1" y="connsiteY1"/>
              </a:cxn>
            </a:cxnLst>
            <a:rect l="l" t="t" r="r" b="b"/>
            <a:pathLst>
              <a:path w="15852" h="5997012">
                <a:moveTo>
                  <a:pt x="0" y="5997013"/>
                </a:moveTo>
                <a:lnTo>
                  <a:pt x="0" y="0"/>
                </a:lnTo>
              </a:path>
            </a:pathLst>
          </a:custGeom>
          <a:noFill/>
          <a:ln w="24538" cap="flat">
            <a:solidFill>
              <a:srgbClr val="EBEBEB"/>
            </a:solidFill>
            <a:prstDash val="solid"/>
            <a:round/>
          </a:ln>
        </p:spPr>
        <p:txBody>
          <a:bodyPr rtlCol="0" anchor="ctr"/>
          <a:lstStyle/>
          <a:p>
            <a:endParaRPr lang="en-US"/>
          </a:p>
        </p:txBody>
      </p:sp>
      <p:sp>
        <p:nvSpPr>
          <p:cNvPr id="5104" name="Freeform: Shape 5103">
            <a:extLst>
              <a:ext uri="{FF2B5EF4-FFF2-40B4-BE49-F238E27FC236}">
                <a16:creationId xmlns:a16="http://schemas.microsoft.com/office/drawing/2014/main" id="{A009BD65-2C02-4340-878C-1C669E15EEA4}"/>
              </a:ext>
            </a:extLst>
          </p:cNvPr>
          <p:cNvSpPr/>
          <p:nvPr/>
        </p:nvSpPr>
        <p:spPr>
          <a:xfrm>
            <a:off x="7339464" y="135874"/>
            <a:ext cx="15852" cy="5997012"/>
          </a:xfrm>
          <a:custGeom>
            <a:avLst/>
            <a:gdLst>
              <a:gd name="connsiteX0" fmla="*/ 0 w 15852"/>
              <a:gd name="connsiteY0" fmla="*/ 5997013 h 5997012"/>
              <a:gd name="connsiteX1" fmla="*/ 0 w 15852"/>
              <a:gd name="connsiteY1" fmla="*/ 0 h 5997012"/>
            </a:gdLst>
            <a:ahLst/>
            <a:cxnLst>
              <a:cxn ang="0">
                <a:pos x="connsiteX0" y="connsiteY0"/>
              </a:cxn>
              <a:cxn ang="0">
                <a:pos x="connsiteX1" y="connsiteY1"/>
              </a:cxn>
            </a:cxnLst>
            <a:rect l="l" t="t" r="r" b="b"/>
            <a:pathLst>
              <a:path w="15852" h="5997012">
                <a:moveTo>
                  <a:pt x="0" y="5997013"/>
                </a:moveTo>
                <a:lnTo>
                  <a:pt x="0" y="0"/>
                </a:lnTo>
              </a:path>
            </a:pathLst>
          </a:custGeom>
          <a:noFill/>
          <a:ln w="24538" cap="flat">
            <a:solidFill>
              <a:srgbClr val="EBEBEB"/>
            </a:solidFill>
            <a:prstDash val="solid"/>
            <a:round/>
          </a:ln>
        </p:spPr>
        <p:txBody>
          <a:bodyPr rtlCol="0" anchor="ctr"/>
          <a:lstStyle/>
          <a:p>
            <a:endParaRPr lang="en-US"/>
          </a:p>
        </p:txBody>
      </p:sp>
      <p:sp>
        <p:nvSpPr>
          <p:cNvPr id="5105" name="Freeform: Shape 5104">
            <a:extLst>
              <a:ext uri="{FF2B5EF4-FFF2-40B4-BE49-F238E27FC236}">
                <a16:creationId xmlns:a16="http://schemas.microsoft.com/office/drawing/2014/main" id="{4EBF7F13-87E6-4CA5-AE4B-6D80AC392017}"/>
              </a:ext>
            </a:extLst>
          </p:cNvPr>
          <p:cNvSpPr/>
          <p:nvPr/>
        </p:nvSpPr>
        <p:spPr>
          <a:xfrm>
            <a:off x="8387344" y="135874"/>
            <a:ext cx="15852" cy="5997012"/>
          </a:xfrm>
          <a:custGeom>
            <a:avLst/>
            <a:gdLst>
              <a:gd name="connsiteX0" fmla="*/ 0 w 15852"/>
              <a:gd name="connsiteY0" fmla="*/ 5997013 h 5997012"/>
              <a:gd name="connsiteX1" fmla="*/ 0 w 15852"/>
              <a:gd name="connsiteY1" fmla="*/ 0 h 5997012"/>
            </a:gdLst>
            <a:ahLst/>
            <a:cxnLst>
              <a:cxn ang="0">
                <a:pos x="connsiteX0" y="connsiteY0"/>
              </a:cxn>
              <a:cxn ang="0">
                <a:pos x="connsiteX1" y="connsiteY1"/>
              </a:cxn>
            </a:cxnLst>
            <a:rect l="l" t="t" r="r" b="b"/>
            <a:pathLst>
              <a:path w="15852" h="5997012">
                <a:moveTo>
                  <a:pt x="0" y="5997013"/>
                </a:moveTo>
                <a:lnTo>
                  <a:pt x="0" y="0"/>
                </a:lnTo>
              </a:path>
            </a:pathLst>
          </a:custGeom>
          <a:noFill/>
          <a:ln w="24538" cap="flat">
            <a:solidFill>
              <a:srgbClr val="EBEBEB"/>
            </a:solidFill>
            <a:prstDash val="solid"/>
            <a:round/>
          </a:ln>
        </p:spPr>
        <p:txBody>
          <a:bodyPr rtlCol="0" anchor="ctr"/>
          <a:lstStyle/>
          <a:p>
            <a:endParaRPr lang="en-US"/>
          </a:p>
        </p:txBody>
      </p:sp>
      <p:sp>
        <p:nvSpPr>
          <p:cNvPr id="5106" name="Freeform: Shape 5105">
            <a:extLst>
              <a:ext uri="{FF2B5EF4-FFF2-40B4-BE49-F238E27FC236}">
                <a16:creationId xmlns:a16="http://schemas.microsoft.com/office/drawing/2014/main" id="{39C1453E-D1FD-4975-8B4C-935AE4BFA0EE}"/>
              </a:ext>
            </a:extLst>
          </p:cNvPr>
          <p:cNvSpPr/>
          <p:nvPr/>
        </p:nvSpPr>
        <p:spPr>
          <a:xfrm>
            <a:off x="9435383" y="135874"/>
            <a:ext cx="15852" cy="5997012"/>
          </a:xfrm>
          <a:custGeom>
            <a:avLst/>
            <a:gdLst>
              <a:gd name="connsiteX0" fmla="*/ 0 w 15852"/>
              <a:gd name="connsiteY0" fmla="*/ 5997013 h 5997012"/>
              <a:gd name="connsiteX1" fmla="*/ 0 w 15852"/>
              <a:gd name="connsiteY1" fmla="*/ 0 h 5997012"/>
            </a:gdLst>
            <a:ahLst/>
            <a:cxnLst>
              <a:cxn ang="0">
                <a:pos x="connsiteX0" y="connsiteY0"/>
              </a:cxn>
              <a:cxn ang="0">
                <a:pos x="connsiteX1" y="connsiteY1"/>
              </a:cxn>
            </a:cxnLst>
            <a:rect l="l" t="t" r="r" b="b"/>
            <a:pathLst>
              <a:path w="15852" h="5997012">
                <a:moveTo>
                  <a:pt x="0" y="5997013"/>
                </a:moveTo>
                <a:lnTo>
                  <a:pt x="0" y="0"/>
                </a:lnTo>
              </a:path>
            </a:pathLst>
          </a:custGeom>
          <a:noFill/>
          <a:ln w="24538" cap="flat">
            <a:solidFill>
              <a:srgbClr val="EBEBEB"/>
            </a:solidFill>
            <a:prstDash val="solid"/>
            <a:round/>
          </a:ln>
        </p:spPr>
        <p:txBody>
          <a:bodyPr rtlCol="0" anchor="ctr"/>
          <a:lstStyle/>
          <a:p>
            <a:endParaRPr lang="en-US"/>
          </a:p>
        </p:txBody>
      </p:sp>
      <p:sp>
        <p:nvSpPr>
          <p:cNvPr id="5107" name="Freeform: Shape 5106">
            <a:extLst>
              <a:ext uri="{FF2B5EF4-FFF2-40B4-BE49-F238E27FC236}">
                <a16:creationId xmlns:a16="http://schemas.microsoft.com/office/drawing/2014/main" id="{F7BA90B0-E52F-4D0B-B671-5843A7AE2CFC}"/>
              </a:ext>
            </a:extLst>
          </p:cNvPr>
          <p:cNvSpPr/>
          <p:nvPr/>
        </p:nvSpPr>
        <p:spPr>
          <a:xfrm>
            <a:off x="10483421" y="135874"/>
            <a:ext cx="15852" cy="5997012"/>
          </a:xfrm>
          <a:custGeom>
            <a:avLst/>
            <a:gdLst>
              <a:gd name="connsiteX0" fmla="*/ 0 w 15852"/>
              <a:gd name="connsiteY0" fmla="*/ 5997013 h 5997012"/>
              <a:gd name="connsiteX1" fmla="*/ 0 w 15852"/>
              <a:gd name="connsiteY1" fmla="*/ 0 h 5997012"/>
            </a:gdLst>
            <a:ahLst/>
            <a:cxnLst>
              <a:cxn ang="0">
                <a:pos x="connsiteX0" y="connsiteY0"/>
              </a:cxn>
              <a:cxn ang="0">
                <a:pos x="connsiteX1" y="connsiteY1"/>
              </a:cxn>
            </a:cxnLst>
            <a:rect l="l" t="t" r="r" b="b"/>
            <a:pathLst>
              <a:path w="15852" h="5997012">
                <a:moveTo>
                  <a:pt x="0" y="5997013"/>
                </a:moveTo>
                <a:lnTo>
                  <a:pt x="0" y="0"/>
                </a:lnTo>
              </a:path>
            </a:pathLst>
          </a:custGeom>
          <a:noFill/>
          <a:ln w="24538" cap="flat">
            <a:solidFill>
              <a:srgbClr val="EBEBEB"/>
            </a:solidFill>
            <a:prstDash val="solid"/>
            <a:round/>
          </a:ln>
        </p:spPr>
        <p:txBody>
          <a:bodyPr rtlCol="0" anchor="ctr"/>
          <a:lstStyle/>
          <a:p>
            <a:endParaRPr lang="en-US"/>
          </a:p>
        </p:txBody>
      </p:sp>
      <p:sp>
        <p:nvSpPr>
          <p:cNvPr id="5108" name="Freeform: Shape 5107">
            <a:extLst>
              <a:ext uri="{FF2B5EF4-FFF2-40B4-BE49-F238E27FC236}">
                <a16:creationId xmlns:a16="http://schemas.microsoft.com/office/drawing/2014/main" id="{85DB9E9C-211C-4462-A3ED-BD9723DABCD1}"/>
              </a:ext>
            </a:extLst>
          </p:cNvPr>
          <p:cNvSpPr/>
          <p:nvPr/>
        </p:nvSpPr>
        <p:spPr>
          <a:xfrm>
            <a:off x="11531301" y="135874"/>
            <a:ext cx="15852" cy="5997012"/>
          </a:xfrm>
          <a:custGeom>
            <a:avLst/>
            <a:gdLst>
              <a:gd name="connsiteX0" fmla="*/ 0 w 15852"/>
              <a:gd name="connsiteY0" fmla="*/ 5997013 h 5997012"/>
              <a:gd name="connsiteX1" fmla="*/ 0 w 15852"/>
              <a:gd name="connsiteY1" fmla="*/ 0 h 5997012"/>
            </a:gdLst>
            <a:ahLst/>
            <a:cxnLst>
              <a:cxn ang="0">
                <a:pos x="connsiteX0" y="connsiteY0"/>
              </a:cxn>
              <a:cxn ang="0">
                <a:pos x="connsiteX1" y="connsiteY1"/>
              </a:cxn>
            </a:cxnLst>
            <a:rect l="l" t="t" r="r" b="b"/>
            <a:pathLst>
              <a:path w="15852" h="5997012">
                <a:moveTo>
                  <a:pt x="0" y="5997013"/>
                </a:moveTo>
                <a:lnTo>
                  <a:pt x="0" y="0"/>
                </a:lnTo>
              </a:path>
            </a:pathLst>
          </a:custGeom>
          <a:noFill/>
          <a:ln w="24538" cap="flat">
            <a:solidFill>
              <a:srgbClr val="EBEBEB"/>
            </a:solidFill>
            <a:prstDash val="solid"/>
            <a:round/>
          </a:ln>
        </p:spPr>
        <p:txBody>
          <a:bodyPr rtlCol="0" anchor="ctr"/>
          <a:lstStyle/>
          <a:p>
            <a:endParaRPr lang="en-US"/>
          </a:p>
        </p:txBody>
      </p:sp>
      <p:sp>
        <p:nvSpPr>
          <p:cNvPr id="5109" name="Freeform: Shape 5108">
            <a:extLst>
              <a:ext uri="{FF2B5EF4-FFF2-40B4-BE49-F238E27FC236}">
                <a16:creationId xmlns:a16="http://schemas.microsoft.com/office/drawing/2014/main" id="{67BAD642-B38B-46FF-A2B3-8D17B5ABD328}"/>
              </a:ext>
            </a:extLst>
          </p:cNvPr>
          <p:cNvSpPr/>
          <p:nvPr/>
        </p:nvSpPr>
        <p:spPr>
          <a:xfrm>
            <a:off x="8426501" y="5424417"/>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110" name="Freeform: Shape 5109">
            <a:extLst>
              <a:ext uri="{FF2B5EF4-FFF2-40B4-BE49-F238E27FC236}">
                <a16:creationId xmlns:a16="http://schemas.microsoft.com/office/drawing/2014/main" id="{4C4E4336-0CC2-45E9-9F24-AC0B6BC6A384}"/>
              </a:ext>
            </a:extLst>
          </p:cNvPr>
          <p:cNvSpPr/>
          <p:nvPr/>
        </p:nvSpPr>
        <p:spPr>
          <a:xfrm>
            <a:off x="8923332" y="5553302"/>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111" name="Freeform: Shape 5110">
            <a:extLst>
              <a:ext uri="{FF2B5EF4-FFF2-40B4-BE49-F238E27FC236}">
                <a16:creationId xmlns:a16="http://schemas.microsoft.com/office/drawing/2014/main" id="{ED9D1411-9E8E-4B99-986C-9588E35539A5}"/>
              </a:ext>
            </a:extLst>
          </p:cNvPr>
          <p:cNvSpPr/>
          <p:nvPr/>
        </p:nvSpPr>
        <p:spPr>
          <a:xfrm>
            <a:off x="8437757" y="5447721"/>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112" name="Freeform: Shape 5111">
            <a:extLst>
              <a:ext uri="{FF2B5EF4-FFF2-40B4-BE49-F238E27FC236}">
                <a16:creationId xmlns:a16="http://schemas.microsoft.com/office/drawing/2014/main" id="{EB672F96-2CA8-422D-A7BA-F691CC612EF8}"/>
              </a:ext>
            </a:extLst>
          </p:cNvPr>
          <p:cNvSpPr/>
          <p:nvPr/>
        </p:nvSpPr>
        <p:spPr>
          <a:xfrm>
            <a:off x="8944892" y="5515572"/>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113" name="Freeform: Shape 5112">
            <a:extLst>
              <a:ext uri="{FF2B5EF4-FFF2-40B4-BE49-F238E27FC236}">
                <a16:creationId xmlns:a16="http://schemas.microsoft.com/office/drawing/2014/main" id="{04840940-363A-4F22-BCC7-6B140BF2BACB}"/>
              </a:ext>
            </a:extLst>
          </p:cNvPr>
          <p:cNvSpPr/>
          <p:nvPr/>
        </p:nvSpPr>
        <p:spPr>
          <a:xfrm>
            <a:off x="7851356" y="5439636"/>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114" name="Freeform: Shape 5113">
            <a:extLst>
              <a:ext uri="{FF2B5EF4-FFF2-40B4-BE49-F238E27FC236}">
                <a16:creationId xmlns:a16="http://schemas.microsoft.com/office/drawing/2014/main" id="{2A50A1C5-3BC2-4EB9-BF34-3C94A929089D}"/>
              </a:ext>
            </a:extLst>
          </p:cNvPr>
          <p:cNvSpPr/>
          <p:nvPr/>
        </p:nvSpPr>
        <p:spPr>
          <a:xfrm>
            <a:off x="6749576" y="5557424"/>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115" name="Freeform: Shape 5114">
            <a:extLst>
              <a:ext uri="{FF2B5EF4-FFF2-40B4-BE49-F238E27FC236}">
                <a16:creationId xmlns:a16="http://schemas.microsoft.com/office/drawing/2014/main" id="{65AF5525-80BC-466E-ADB5-DA034EAA94CA}"/>
              </a:ext>
            </a:extLst>
          </p:cNvPr>
          <p:cNvSpPr/>
          <p:nvPr/>
        </p:nvSpPr>
        <p:spPr>
          <a:xfrm>
            <a:off x="7381475" y="5526510"/>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116" name="Freeform: Shape 5115">
            <a:extLst>
              <a:ext uri="{FF2B5EF4-FFF2-40B4-BE49-F238E27FC236}">
                <a16:creationId xmlns:a16="http://schemas.microsoft.com/office/drawing/2014/main" id="{F2187BD0-0D48-450D-B70F-93D2139F1437}"/>
              </a:ext>
            </a:extLst>
          </p:cNvPr>
          <p:cNvSpPr/>
          <p:nvPr/>
        </p:nvSpPr>
        <p:spPr>
          <a:xfrm>
            <a:off x="7852783" y="5458660"/>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117" name="Freeform: Shape 5116">
            <a:extLst>
              <a:ext uri="{FF2B5EF4-FFF2-40B4-BE49-F238E27FC236}">
                <a16:creationId xmlns:a16="http://schemas.microsoft.com/office/drawing/2014/main" id="{2D399EEC-08E5-4994-A22C-D2510B238BC6}"/>
              </a:ext>
            </a:extLst>
          </p:cNvPr>
          <p:cNvSpPr/>
          <p:nvPr/>
        </p:nvSpPr>
        <p:spPr>
          <a:xfrm>
            <a:off x="8399392" y="5431076"/>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118" name="Freeform: Shape 5117">
            <a:extLst>
              <a:ext uri="{FF2B5EF4-FFF2-40B4-BE49-F238E27FC236}">
                <a16:creationId xmlns:a16="http://schemas.microsoft.com/office/drawing/2014/main" id="{6F7A2BE7-DA7D-43B7-ADDD-0B583DFC6CB7}"/>
              </a:ext>
            </a:extLst>
          </p:cNvPr>
          <p:cNvSpPr/>
          <p:nvPr/>
        </p:nvSpPr>
        <p:spPr>
          <a:xfrm>
            <a:off x="10530980" y="487650"/>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6" y="18072"/>
                  <a:pt x="0" y="14027"/>
                  <a:pt x="0" y="9036"/>
                </a:cubicBezTo>
                <a:cubicBezTo>
                  <a:pt x="0" y="4046"/>
                  <a:pt x="4045" y="0"/>
                  <a:pt x="9036" y="0"/>
                </a:cubicBezTo>
                <a:cubicBezTo>
                  <a:pt x="14026"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119" name="Freeform: Shape 5118">
            <a:extLst>
              <a:ext uri="{FF2B5EF4-FFF2-40B4-BE49-F238E27FC236}">
                <a16:creationId xmlns:a16="http://schemas.microsoft.com/office/drawing/2014/main" id="{2EA5D4ED-EBD8-42B8-9885-16CDA7A23C85}"/>
              </a:ext>
            </a:extLst>
          </p:cNvPr>
          <p:cNvSpPr/>
          <p:nvPr/>
        </p:nvSpPr>
        <p:spPr>
          <a:xfrm>
            <a:off x="6232136" y="5493219"/>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120" name="Freeform: Shape 5119">
            <a:extLst>
              <a:ext uri="{FF2B5EF4-FFF2-40B4-BE49-F238E27FC236}">
                <a16:creationId xmlns:a16="http://schemas.microsoft.com/office/drawing/2014/main" id="{C5270E9D-E8D0-46FF-A0BA-1BD037B35588}"/>
              </a:ext>
            </a:extLst>
          </p:cNvPr>
          <p:cNvSpPr/>
          <p:nvPr/>
        </p:nvSpPr>
        <p:spPr>
          <a:xfrm>
            <a:off x="6769075" y="5437417"/>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121" name="Freeform: Shape 5120">
            <a:extLst>
              <a:ext uri="{FF2B5EF4-FFF2-40B4-BE49-F238E27FC236}">
                <a16:creationId xmlns:a16="http://schemas.microsoft.com/office/drawing/2014/main" id="{315E9274-1BCA-4EA4-B88C-C441E02704F6}"/>
              </a:ext>
            </a:extLst>
          </p:cNvPr>
          <p:cNvSpPr/>
          <p:nvPr/>
        </p:nvSpPr>
        <p:spPr>
          <a:xfrm>
            <a:off x="8329481" y="5466903"/>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122" name="Freeform: Shape 5121">
            <a:extLst>
              <a:ext uri="{FF2B5EF4-FFF2-40B4-BE49-F238E27FC236}">
                <a16:creationId xmlns:a16="http://schemas.microsoft.com/office/drawing/2014/main" id="{5F857EB7-5A10-48C9-A6E8-439086B7FFC0}"/>
              </a:ext>
            </a:extLst>
          </p:cNvPr>
          <p:cNvSpPr/>
          <p:nvPr/>
        </p:nvSpPr>
        <p:spPr>
          <a:xfrm>
            <a:off x="6269866" y="5476098"/>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123" name="Freeform: Shape 5122">
            <a:extLst>
              <a:ext uri="{FF2B5EF4-FFF2-40B4-BE49-F238E27FC236}">
                <a16:creationId xmlns:a16="http://schemas.microsoft.com/office/drawing/2014/main" id="{E09690C2-665A-4CBE-876B-4F5B8B8D8F73}"/>
              </a:ext>
            </a:extLst>
          </p:cNvPr>
          <p:cNvSpPr/>
          <p:nvPr/>
        </p:nvSpPr>
        <p:spPr>
          <a:xfrm>
            <a:off x="7373865" y="5552351"/>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124" name="Freeform: Shape 5123">
            <a:extLst>
              <a:ext uri="{FF2B5EF4-FFF2-40B4-BE49-F238E27FC236}">
                <a16:creationId xmlns:a16="http://schemas.microsoft.com/office/drawing/2014/main" id="{98FFCBC2-D100-42FF-89CA-9E648C64A41E}"/>
              </a:ext>
            </a:extLst>
          </p:cNvPr>
          <p:cNvSpPr/>
          <p:nvPr/>
        </p:nvSpPr>
        <p:spPr>
          <a:xfrm>
            <a:off x="7854051" y="5539668"/>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125" name="Freeform: Shape 5124">
            <a:extLst>
              <a:ext uri="{FF2B5EF4-FFF2-40B4-BE49-F238E27FC236}">
                <a16:creationId xmlns:a16="http://schemas.microsoft.com/office/drawing/2014/main" id="{7313E7A2-262F-4B12-9BFE-9A5093DE0307}"/>
              </a:ext>
            </a:extLst>
          </p:cNvPr>
          <p:cNvSpPr/>
          <p:nvPr/>
        </p:nvSpPr>
        <p:spPr>
          <a:xfrm>
            <a:off x="7351988" y="5505901"/>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126" name="Freeform: Shape 5125">
            <a:extLst>
              <a:ext uri="{FF2B5EF4-FFF2-40B4-BE49-F238E27FC236}">
                <a16:creationId xmlns:a16="http://schemas.microsoft.com/office/drawing/2014/main" id="{D9AA77F3-6256-487F-9D45-D64ED72F1C29}"/>
              </a:ext>
            </a:extLst>
          </p:cNvPr>
          <p:cNvSpPr/>
          <p:nvPr/>
        </p:nvSpPr>
        <p:spPr>
          <a:xfrm>
            <a:off x="7379572" y="5536181"/>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127" name="Freeform: Shape 5126">
            <a:extLst>
              <a:ext uri="{FF2B5EF4-FFF2-40B4-BE49-F238E27FC236}">
                <a16:creationId xmlns:a16="http://schemas.microsoft.com/office/drawing/2014/main" id="{06B5D54A-3CBB-45FC-B6E9-743CCBA26BD4}"/>
              </a:ext>
            </a:extLst>
          </p:cNvPr>
          <p:cNvSpPr/>
          <p:nvPr/>
        </p:nvSpPr>
        <p:spPr>
          <a:xfrm>
            <a:off x="6872278" y="5430283"/>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128" name="Freeform: Shape 5127">
            <a:extLst>
              <a:ext uri="{FF2B5EF4-FFF2-40B4-BE49-F238E27FC236}">
                <a16:creationId xmlns:a16="http://schemas.microsoft.com/office/drawing/2014/main" id="{66A5E9C8-00D7-473D-B9F6-F5A8F3F5245E}"/>
              </a:ext>
            </a:extLst>
          </p:cNvPr>
          <p:cNvSpPr/>
          <p:nvPr/>
        </p:nvSpPr>
        <p:spPr>
          <a:xfrm>
            <a:off x="9380056" y="5466428"/>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5" y="0"/>
                  <a:pt x="9036" y="0"/>
                </a:cubicBezTo>
                <a:cubicBezTo>
                  <a:pt x="14026"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129" name="Freeform: Shape 5128">
            <a:extLst>
              <a:ext uri="{FF2B5EF4-FFF2-40B4-BE49-F238E27FC236}">
                <a16:creationId xmlns:a16="http://schemas.microsoft.com/office/drawing/2014/main" id="{BD2F0E15-4B1D-451D-A51C-7C150D4E70DC}"/>
              </a:ext>
            </a:extLst>
          </p:cNvPr>
          <p:cNvSpPr/>
          <p:nvPr/>
        </p:nvSpPr>
        <p:spPr>
          <a:xfrm>
            <a:off x="7817272" y="5445026"/>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130" name="Freeform: Shape 5129">
            <a:extLst>
              <a:ext uri="{FF2B5EF4-FFF2-40B4-BE49-F238E27FC236}">
                <a16:creationId xmlns:a16="http://schemas.microsoft.com/office/drawing/2014/main" id="{3D74E27F-DD17-4952-B22D-64081848CC26}"/>
              </a:ext>
            </a:extLst>
          </p:cNvPr>
          <p:cNvSpPr/>
          <p:nvPr/>
        </p:nvSpPr>
        <p:spPr>
          <a:xfrm>
            <a:off x="7275418" y="5562179"/>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131" name="Freeform: Shape 5130">
            <a:extLst>
              <a:ext uri="{FF2B5EF4-FFF2-40B4-BE49-F238E27FC236}">
                <a16:creationId xmlns:a16="http://schemas.microsoft.com/office/drawing/2014/main" id="{98F79926-E4E8-4BD7-AF61-567ED05C6F11}"/>
              </a:ext>
            </a:extLst>
          </p:cNvPr>
          <p:cNvSpPr/>
          <p:nvPr/>
        </p:nvSpPr>
        <p:spPr>
          <a:xfrm>
            <a:off x="9493563" y="5529998"/>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5" y="0"/>
                  <a:pt x="9036" y="0"/>
                </a:cubicBezTo>
                <a:cubicBezTo>
                  <a:pt x="14026"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132" name="Freeform: Shape 5131">
            <a:extLst>
              <a:ext uri="{FF2B5EF4-FFF2-40B4-BE49-F238E27FC236}">
                <a16:creationId xmlns:a16="http://schemas.microsoft.com/office/drawing/2014/main" id="{8CB63D52-1C7C-4ECE-8D61-DE1F9C7C017A}"/>
              </a:ext>
            </a:extLst>
          </p:cNvPr>
          <p:cNvSpPr/>
          <p:nvPr/>
        </p:nvSpPr>
        <p:spPr>
          <a:xfrm>
            <a:off x="8434744" y="5448038"/>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133" name="Freeform: Shape 5132">
            <a:extLst>
              <a:ext uri="{FF2B5EF4-FFF2-40B4-BE49-F238E27FC236}">
                <a16:creationId xmlns:a16="http://schemas.microsoft.com/office/drawing/2014/main" id="{E8A8EB33-1FE8-49E6-B289-471A59AD75FA}"/>
              </a:ext>
            </a:extLst>
          </p:cNvPr>
          <p:cNvSpPr/>
          <p:nvPr/>
        </p:nvSpPr>
        <p:spPr>
          <a:xfrm>
            <a:off x="7826942" y="5547753"/>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134" name="Freeform: Shape 5133">
            <a:extLst>
              <a:ext uri="{FF2B5EF4-FFF2-40B4-BE49-F238E27FC236}">
                <a16:creationId xmlns:a16="http://schemas.microsoft.com/office/drawing/2014/main" id="{254473BF-3B7A-4CF7-B3D9-1CE28290651E}"/>
              </a:ext>
            </a:extLst>
          </p:cNvPr>
          <p:cNvSpPr/>
          <p:nvPr/>
        </p:nvSpPr>
        <p:spPr>
          <a:xfrm>
            <a:off x="7313624" y="5473720"/>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135" name="Freeform: Shape 5134">
            <a:extLst>
              <a:ext uri="{FF2B5EF4-FFF2-40B4-BE49-F238E27FC236}">
                <a16:creationId xmlns:a16="http://schemas.microsoft.com/office/drawing/2014/main" id="{EA5AC095-91E0-40AA-9D2E-F021DD5779CD}"/>
              </a:ext>
            </a:extLst>
          </p:cNvPr>
          <p:cNvSpPr/>
          <p:nvPr/>
        </p:nvSpPr>
        <p:spPr>
          <a:xfrm>
            <a:off x="8439659" y="5436783"/>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136" name="Freeform: Shape 5135">
            <a:extLst>
              <a:ext uri="{FF2B5EF4-FFF2-40B4-BE49-F238E27FC236}">
                <a16:creationId xmlns:a16="http://schemas.microsoft.com/office/drawing/2014/main" id="{2CEB8FF8-C161-43B0-89C3-08806957949F}"/>
              </a:ext>
            </a:extLst>
          </p:cNvPr>
          <p:cNvSpPr/>
          <p:nvPr/>
        </p:nvSpPr>
        <p:spPr>
          <a:xfrm>
            <a:off x="7910805" y="5545692"/>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137" name="Freeform: Shape 5136">
            <a:extLst>
              <a:ext uri="{FF2B5EF4-FFF2-40B4-BE49-F238E27FC236}">
                <a16:creationId xmlns:a16="http://schemas.microsoft.com/office/drawing/2014/main" id="{47F30B07-B8FF-4E23-A37B-A3726011AE6E}"/>
              </a:ext>
            </a:extLst>
          </p:cNvPr>
          <p:cNvSpPr/>
          <p:nvPr/>
        </p:nvSpPr>
        <p:spPr>
          <a:xfrm>
            <a:off x="7344379" y="5487671"/>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138" name="Freeform: Shape 5137">
            <a:extLst>
              <a:ext uri="{FF2B5EF4-FFF2-40B4-BE49-F238E27FC236}">
                <a16:creationId xmlns:a16="http://schemas.microsoft.com/office/drawing/2014/main" id="{A3D63C87-93C6-4C03-9FD2-5757700B7F56}"/>
              </a:ext>
            </a:extLst>
          </p:cNvPr>
          <p:cNvSpPr/>
          <p:nvPr/>
        </p:nvSpPr>
        <p:spPr>
          <a:xfrm>
            <a:off x="7908585" y="5512084"/>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139" name="Freeform: Shape 5138">
            <a:extLst>
              <a:ext uri="{FF2B5EF4-FFF2-40B4-BE49-F238E27FC236}">
                <a16:creationId xmlns:a16="http://schemas.microsoft.com/office/drawing/2014/main" id="{B8CF40AE-4A78-453B-A0F1-72853E108A6F}"/>
              </a:ext>
            </a:extLst>
          </p:cNvPr>
          <p:cNvSpPr/>
          <p:nvPr/>
        </p:nvSpPr>
        <p:spPr>
          <a:xfrm>
            <a:off x="8333761" y="5466586"/>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140" name="Freeform: Shape 5139">
            <a:extLst>
              <a:ext uri="{FF2B5EF4-FFF2-40B4-BE49-F238E27FC236}">
                <a16:creationId xmlns:a16="http://schemas.microsoft.com/office/drawing/2014/main" id="{57FF0A93-D15B-4230-BD20-6C7493FC16D1}"/>
              </a:ext>
            </a:extLst>
          </p:cNvPr>
          <p:cNvSpPr/>
          <p:nvPr/>
        </p:nvSpPr>
        <p:spPr>
          <a:xfrm>
            <a:off x="6327253" y="5432344"/>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141" name="Freeform: Shape 5140">
            <a:extLst>
              <a:ext uri="{FF2B5EF4-FFF2-40B4-BE49-F238E27FC236}">
                <a16:creationId xmlns:a16="http://schemas.microsoft.com/office/drawing/2014/main" id="{FC7DD7E3-F11B-4A09-AC29-D5E67B1EFA6D}"/>
              </a:ext>
            </a:extLst>
          </p:cNvPr>
          <p:cNvSpPr/>
          <p:nvPr/>
        </p:nvSpPr>
        <p:spPr>
          <a:xfrm>
            <a:off x="6735625" y="5445819"/>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142" name="Freeform: Shape 5141">
            <a:extLst>
              <a:ext uri="{FF2B5EF4-FFF2-40B4-BE49-F238E27FC236}">
                <a16:creationId xmlns:a16="http://schemas.microsoft.com/office/drawing/2014/main" id="{E9B0D74F-D9F7-484B-87B7-E22EAD7058DC}"/>
              </a:ext>
            </a:extLst>
          </p:cNvPr>
          <p:cNvSpPr/>
          <p:nvPr/>
        </p:nvSpPr>
        <p:spPr>
          <a:xfrm>
            <a:off x="8341846" y="5480854"/>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143" name="Freeform: Shape 5142">
            <a:extLst>
              <a:ext uri="{FF2B5EF4-FFF2-40B4-BE49-F238E27FC236}">
                <a16:creationId xmlns:a16="http://schemas.microsoft.com/office/drawing/2014/main" id="{CF93C57A-32FA-4558-9FEC-CE99CF45958B}"/>
              </a:ext>
            </a:extLst>
          </p:cNvPr>
          <p:cNvSpPr/>
          <p:nvPr/>
        </p:nvSpPr>
        <p:spPr>
          <a:xfrm>
            <a:off x="7265114" y="5488146"/>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144" name="Freeform: Shape 5143">
            <a:extLst>
              <a:ext uri="{FF2B5EF4-FFF2-40B4-BE49-F238E27FC236}">
                <a16:creationId xmlns:a16="http://schemas.microsoft.com/office/drawing/2014/main" id="{2361219B-05F0-4732-8C99-FF9D1E390F6B}"/>
              </a:ext>
            </a:extLst>
          </p:cNvPr>
          <p:cNvSpPr/>
          <p:nvPr/>
        </p:nvSpPr>
        <p:spPr>
          <a:xfrm>
            <a:off x="7256712" y="5555521"/>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145" name="Freeform: Shape 5144">
            <a:extLst>
              <a:ext uri="{FF2B5EF4-FFF2-40B4-BE49-F238E27FC236}">
                <a16:creationId xmlns:a16="http://schemas.microsoft.com/office/drawing/2014/main" id="{813C2B32-5105-4AE7-A199-4FF46BFF4D66}"/>
              </a:ext>
            </a:extLst>
          </p:cNvPr>
          <p:cNvSpPr/>
          <p:nvPr/>
        </p:nvSpPr>
        <p:spPr>
          <a:xfrm>
            <a:off x="8868164" y="5544266"/>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146" name="Freeform: Shape 5145">
            <a:extLst>
              <a:ext uri="{FF2B5EF4-FFF2-40B4-BE49-F238E27FC236}">
                <a16:creationId xmlns:a16="http://schemas.microsoft.com/office/drawing/2014/main" id="{696F3D98-F997-4272-A596-6FA6103B0F93}"/>
              </a:ext>
            </a:extLst>
          </p:cNvPr>
          <p:cNvSpPr/>
          <p:nvPr/>
        </p:nvSpPr>
        <p:spPr>
          <a:xfrm>
            <a:off x="8858177" y="5521437"/>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147" name="Freeform: Shape 5146">
            <a:extLst>
              <a:ext uri="{FF2B5EF4-FFF2-40B4-BE49-F238E27FC236}">
                <a16:creationId xmlns:a16="http://schemas.microsoft.com/office/drawing/2014/main" id="{8A0C835B-B9A8-4B4F-AFD6-11362406AABC}"/>
              </a:ext>
            </a:extLst>
          </p:cNvPr>
          <p:cNvSpPr/>
          <p:nvPr/>
        </p:nvSpPr>
        <p:spPr>
          <a:xfrm>
            <a:off x="7781444" y="5504792"/>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148" name="Freeform: Shape 5147">
            <a:extLst>
              <a:ext uri="{FF2B5EF4-FFF2-40B4-BE49-F238E27FC236}">
                <a16:creationId xmlns:a16="http://schemas.microsoft.com/office/drawing/2014/main" id="{2284EAFE-7AD5-42BB-867D-359F5C126920}"/>
              </a:ext>
            </a:extLst>
          </p:cNvPr>
          <p:cNvSpPr/>
          <p:nvPr/>
        </p:nvSpPr>
        <p:spPr>
          <a:xfrm>
            <a:off x="6735625" y="5550290"/>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149" name="Freeform: Shape 5148">
            <a:extLst>
              <a:ext uri="{FF2B5EF4-FFF2-40B4-BE49-F238E27FC236}">
                <a16:creationId xmlns:a16="http://schemas.microsoft.com/office/drawing/2014/main" id="{76D10398-FC06-48B6-8FB4-6D8F6F8F2DF4}"/>
              </a:ext>
            </a:extLst>
          </p:cNvPr>
          <p:cNvSpPr/>
          <p:nvPr/>
        </p:nvSpPr>
        <p:spPr>
          <a:xfrm>
            <a:off x="8375454" y="5527937"/>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150" name="Freeform: Shape 5149">
            <a:extLst>
              <a:ext uri="{FF2B5EF4-FFF2-40B4-BE49-F238E27FC236}">
                <a16:creationId xmlns:a16="http://schemas.microsoft.com/office/drawing/2014/main" id="{72EA1FD9-A061-4EFB-BB97-D90CC7011F3B}"/>
              </a:ext>
            </a:extLst>
          </p:cNvPr>
          <p:cNvSpPr/>
          <p:nvPr/>
        </p:nvSpPr>
        <p:spPr>
          <a:xfrm>
            <a:off x="7930304" y="5547119"/>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151" name="Freeform: Shape 5150">
            <a:extLst>
              <a:ext uri="{FF2B5EF4-FFF2-40B4-BE49-F238E27FC236}">
                <a16:creationId xmlns:a16="http://schemas.microsoft.com/office/drawing/2014/main" id="{D1DEF365-3AD1-443F-B750-5DA924F0B9F9}"/>
              </a:ext>
            </a:extLst>
          </p:cNvPr>
          <p:cNvSpPr/>
          <p:nvPr/>
        </p:nvSpPr>
        <p:spPr>
          <a:xfrm>
            <a:off x="9410176" y="5474513"/>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5" y="0"/>
                  <a:pt x="9036" y="0"/>
                </a:cubicBezTo>
                <a:cubicBezTo>
                  <a:pt x="14026"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152" name="Freeform: Shape 5151">
            <a:extLst>
              <a:ext uri="{FF2B5EF4-FFF2-40B4-BE49-F238E27FC236}">
                <a16:creationId xmlns:a16="http://schemas.microsoft.com/office/drawing/2014/main" id="{9C64A276-9219-4B13-846E-CDAB864A382B}"/>
              </a:ext>
            </a:extLst>
          </p:cNvPr>
          <p:cNvSpPr/>
          <p:nvPr/>
        </p:nvSpPr>
        <p:spPr>
          <a:xfrm>
            <a:off x="8373711" y="5434880"/>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153" name="Freeform: Shape 5152">
            <a:extLst>
              <a:ext uri="{FF2B5EF4-FFF2-40B4-BE49-F238E27FC236}">
                <a16:creationId xmlns:a16="http://schemas.microsoft.com/office/drawing/2014/main" id="{A230F2C2-A0E3-4EE7-8A1A-6621644DBF04}"/>
              </a:ext>
            </a:extLst>
          </p:cNvPr>
          <p:cNvSpPr/>
          <p:nvPr/>
        </p:nvSpPr>
        <p:spPr>
          <a:xfrm>
            <a:off x="7281442" y="5446136"/>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154" name="Freeform: Shape 5153">
            <a:extLst>
              <a:ext uri="{FF2B5EF4-FFF2-40B4-BE49-F238E27FC236}">
                <a16:creationId xmlns:a16="http://schemas.microsoft.com/office/drawing/2014/main" id="{D5E48191-74D7-4EF3-B738-3F12BB3040D4}"/>
              </a:ext>
            </a:extLst>
          </p:cNvPr>
          <p:cNvSpPr/>
          <p:nvPr/>
        </p:nvSpPr>
        <p:spPr>
          <a:xfrm>
            <a:off x="7260992" y="5547436"/>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155" name="Freeform: Shape 5154">
            <a:extLst>
              <a:ext uri="{FF2B5EF4-FFF2-40B4-BE49-F238E27FC236}">
                <a16:creationId xmlns:a16="http://schemas.microsoft.com/office/drawing/2014/main" id="{EB371F8B-2A0C-43A4-B7CD-0748308E7868}"/>
              </a:ext>
            </a:extLst>
          </p:cNvPr>
          <p:cNvSpPr/>
          <p:nvPr/>
        </p:nvSpPr>
        <p:spPr>
          <a:xfrm>
            <a:off x="6850876" y="5537607"/>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156" name="Freeform: Shape 5155">
            <a:extLst>
              <a:ext uri="{FF2B5EF4-FFF2-40B4-BE49-F238E27FC236}">
                <a16:creationId xmlns:a16="http://schemas.microsoft.com/office/drawing/2014/main" id="{B07E2F27-4AE6-413D-BABF-BE97D2E50D5D}"/>
              </a:ext>
            </a:extLst>
          </p:cNvPr>
          <p:cNvSpPr/>
          <p:nvPr/>
        </p:nvSpPr>
        <p:spPr>
          <a:xfrm>
            <a:off x="6224685" y="5478317"/>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157" name="Freeform: Shape 5156">
            <a:extLst>
              <a:ext uri="{FF2B5EF4-FFF2-40B4-BE49-F238E27FC236}">
                <a16:creationId xmlns:a16="http://schemas.microsoft.com/office/drawing/2014/main" id="{7E47ADC7-783A-4CF8-A25A-0166A7DE6534}"/>
              </a:ext>
            </a:extLst>
          </p:cNvPr>
          <p:cNvSpPr/>
          <p:nvPr/>
        </p:nvSpPr>
        <p:spPr>
          <a:xfrm>
            <a:off x="6874022" y="5464050"/>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158" name="Freeform: Shape 5157">
            <a:extLst>
              <a:ext uri="{FF2B5EF4-FFF2-40B4-BE49-F238E27FC236}">
                <a16:creationId xmlns:a16="http://schemas.microsoft.com/office/drawing/2014/main" id="{51958B6A-3F40-448D-B643-14E4F45BFFD5}"/>
              </a:ext>
            </a:extLst>
          </p:cNvPr>
          <p:cNvSpPr/>
          <p:nvPr/>
        </p:nvSpPr>
        <p:spPr>
          <a:xfrm>
            <a:off x="7853258" y="5482122"/>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159" name="Freeform: Shape 5158">
            <a:extLst>
              <a:ext uri="{FF2B5EF4-FFF2-40B4-BE49-F238E27FC236}">
                <a16:creationId xmlns:a16="http://schemas.microsoft.com/office/drawing/2014/main" id="{95892CF1-79B2-4794-80D5-CD6438F30F7B}"/>
              </a:ext>
            </a:extLst>
          </p:cNvPr>
          <p:cNvSpPr/>
          <p:nvPr/>
        </p:nvSpPr>
        <p:spPr>
          <a:xfrm>
            <a:off x="9435858" y="529978"/>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6" y="18072"/>
                  <a:pt x="0" y="14027"/>
                  <a:pt x="0" y="9036"/>
                </a:cubicBezTo>
                <a:cubicBezTo>
                  <a:pt x="0" y="4046"/>
                  <a:pt x="4045" y="0"/>
                  <a:pt x="9036" y="0"/>
                </a:cubicBezTo>
                <a:cubicBezTo>
                  <a:pt x="14026"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160" name="Freeform: Shape 5159">
            <a:extLst>
              <a:ext uri="{FF2B5EF4-FFF2-40B4-BE49-F238E27FC236}">
                <a16:creationId xmlns:a16="http://schemas.microsoft.com/office/drawing/2014/main" id="{4850B803-B1EC-4AA8-BF1E-40D6FC3356F2}"/>
              </a:ext>
            </a:extLst>
          </p:cNvPr>
          <p:cNvSpPr/>
          <p:nvPr/>
        </p:nvSpPr>
        <p:spPr>
          <a:xfrm>
            <a:off x="8826154" y="5446453"/>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161" name="Freeform: Shape 5160">
            <a:extLst>
              <a:ext uri="{FF2B5EF4-FFF2-40B4-BE49-F238E27FC236}">
                <a16:creationId xmlns:a16="http://schemas.microsoft.com/office/drawing/2014/main" id="{69F5A263-A61A-4499-A0C0-CF646B08738C}"/>
              </a:ext>
            </a:extLst>
          </p:cNvPr>
          <p:cNvSpPr/>
          <p:nvPr/>
        </p:nvSpPr>
        <p:spPr>
          <a:xfrm>
            <a:off x="7275577" y="5549973"/>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162" name="Freeform: Shape 5161">
            <a:extLst>
              <a:ext uri="{FF2B5EF4-FFF2-40B4-BE49-F238E27FC236}">
                <a16:creationId xmlns:a16="http://schemas.microsoft.com/office/drawing/2014/main" id="{68BC20B1-3183-40FD-AD3D-CD0A175F2B1E}"/>
              </a:ext>
            </a:extLst>
          </p:cNvPr>
          <p:cNvSpPr/>
          <p:nvPr/>
        </p:nvSpPr>
        <p:spPr>
          <a:xfrm>
            <a:off x="7331062" y="5472293"/>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163" name="Freeform: Shape 5162">
            <a:extLst>
              <a:ext uri="{FF2B5EF4-FFF2-40B4-BE49-F238E27FC236}">
                <a16:creationId xmlns:a16="http://schemas.microsoft.com/office/drawing/2014/main" id="{2F220BB0-58E0-4479-948B-D1174CAA1299}"/>
              </a:ext>
            </a:extLst>
          </p:cNvPr>
          <p:cNvSpPr/>
          <p:nvPr/>
        </p:nvSpPr>
        <p:spPr>
          <a:xfrm>
            <a:off x="8371333" y="5479110"/>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164" name="Freeform: Shape 5163">
            <a:extLst>
              <a:ext uri="{FF2B5EF4-FFF2-40B4-BE49-F238E27FC236}">
                <a16:creationId xmlns:a16="http://schemas.microsoft.com/office/drawing/2014/main" id="{B361F259-A2BB-4BB1-A826-6A4E513AEF08}"/>
              </a:ext>
            </a:extLst>
          </p:cNvPr>
          <p:cNvSpPr/>
          <p:nvPr/>
        </p:nvSpPr>
        <p:spPr>
          <a:xfrm>
            <a:off x="7796029" y="5438685"/>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165" name="Freeform: Shape 5164">
            <a:extLst>
              <a:ext uri="{FF2B5EF4-FFF2-40B4-BE49-F238E27FC236}">
                <a16:creationId xmlns:a16="http://schemas.microsoft.com/office/drawing/2014/main" id="{AE1743BF-04BA-4321-9BCA-019CA0801AFB}"/>
              </a:ext>
            </a:extLst>
          </p:cNvPr>
          <p:cNvSpPr/>
          <p:nvPr/>
        </p:nvSpPr>
        <p:spPr>
          <a:xfrm>
            <a:off x="8382747" y="5518267"/>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166" name="Freeform: Shape 5165">
            <a:extLst>
              <a:ext uri="{FF2B5EF4-FFF2-40B4-BE49-F238E27FC236}">
                <a16:creationId xmlns:a16="http://schemas.microsoft.com/office/drawing/2014/main" id="{C26906CE-751C-4FE6-B758-E11AF97B2386}"/>
              </a:ext>
            </a:extLst>
          </p:cNvPr>
          <p:cNvSpPr/>
          <p:nvPr/>
        </p:nvSpPr>
        <p:spPr>
          <a:xfrm>
            <a:off x="6779697" y="5546644"/>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167" name="Freeform: Shape 5166">
            <a:extLst>
              <a:ext uri="{FF2B5EF4-FFF2-40B4-BE49-F238E27FC236}">
                <a16:creationId xmlns:a16="http://schemas.microsoft.com/office/drawing/2014/main" id="{CF7AB267-2F3F-4120-A4EE-581897717847}"/>
              </a:ext>
            </a:extLst>
          </p:cNvPr>
          <p:cNvSpPr/>
          <p:nvPr/>
        </p:nvSpPr>
        <p:spPr>
          <a:xfrm>
            <a:off x="7818382" y="5492744"/>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168" name="Freeform: Shape 5167">
            <a:extLst>
              <a:ext uri="{FF2B5EF4-FFF2-40B4-BE49-F238E27FC236}">
                <a16:creationId xmlns:a16="http://schemas.microsoft.com/office/drawing/2014/main" id="{7CCEE486-0CAA-4047-B4E7-5EBC588B7015}"/>
              </a:ext>
            </a:extLst>
          </p:cNvPr>
          <p:cNvSpPr/>
          <p:nvPr/>
        </p:nvSpPr>
        <p:spPr>
          <a:xfrm>
            <a:off x="7316002" y="5438051"/>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169" name="Freeform: Shape 5168">
            <a:extLst>
              <a:ext uri="{FF2B5EF4-FFF2-40B4-BE49-F238E27FC236}">
                <a16:creationId xmlns:a16="http://schemas.microsoft.com/office/drawing/2014/main" id="{B36E69A6-26C1-4243-9E0B-043EA62C88EE}"/>
              </a:ext>
            </a:extLst>
          </p:cNvPr>
          <p:cNvSpPr/>
          <p:nvPr/>
        </p:nvSpPr>
        <p:spPr>
          <a:xfrm>
            <a:off x="8375296" y="5535864"/>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170" name="Freeform: Shape 5169">
            <a:extLst>
              <a:ext uri="{FF2B5EF4-FFF2-40B4-BE49-F238E27FC236}">
                <a16:creationId xmlns:a16="http://schemas.microsoft.com/office/drawing/2014/main" id="{AB1078AE-8079-4AA3-BC92-33A9149DE51A}"/>
              </a:ext>
            </a:extLst>
          </p:cNvPr>
          <p:cNvSpPr/>
          <p:nvPr/>
        </p:nvSpPr>
        <p:spPr>
          <a:xfrm>
            <a:off x="7294283" y="5532851"/>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171" name="Freeform: Shape 5170">
            <a:extLst>
              <a:ext uri="{FF2B5EF4-FFF2-40B4-BE49-F238E27FC236}">
                <a16:creationId xmlns:a16="http://schemas.microsoft.com/office/drawing/2014/main" id="{D0F7B9FD-7EE6-49F7-B01C-D36241154F0F}"/>
              </a:ext>
            </a:extLst>
          </p:cNvPr>
          <p:cNvSpPr/>
          <p:nvPr/>
        </p:nvSpPr>
        <p:spPr>
          <a:xfrm>
            <a:off x="9916361" y="480834"/>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6" y="18072"/>
                  <a:pt x="0" y="14027"/>
                  <a:pt x="0" y="9036"/>
                </a:cubicBezTo>
                <a:cubicBezTo>
                  <a:pt x="0" y="4046"/>
                  <a:pt x="4045" y="0"/>
                  <a:pt x="9036" y="0"/>
                </a:cubicBezTo>
                <a:cubicBezTo>
                  <a:pt x="14026"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172" name="Freeform: Shape 5171">
            <a:extLst>
              <a:ext uri="{FF2B5EF4-FFF2-40B4-BE49-F238E27FC236}">
                <a16:creationId xmlns:a16="http://schemas.microsoft.com/office/drawing/2014/main" id="{B2ADE5A1-1C1A-4638-A838-90D42B74A048}"/>
              </a:ext>
            </a:extLst>
          </p:cNvPr>
          <p:cNvSpPr/>
          <p:nvPr/>
        </p:nvSpPr>
        <p:spPr>
          <a:xfrm>
            <a:off x="8378625" y="5509231"/>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173" name="Freeform: Shape 5172">
            <a:extLst>
              <a:ext uri="{FF2B5EF4-FFF2-40B4-BE49-F238E27FC236}">
                <a16:creationId xmlns:a16="http://schemas.microsoft.com/office/drawing/2014/main" id="{246837DA-F434-4719-B315-23F3F6111C70}"/>
              </a:ext>
            </a:extLst>
          </p:cNvPr>
          <p:cNvSpPr/>
          <p:nvPr/>
        </p:nvSpPr>
        <p:spPr>
          <a:xfrm>
            <a:off x="9984529" y="5475464"/>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5" y="0"/>
                  <a:pt x="9036" y="0"/>
                </a:cubicBezTo>
                <a:cubicBezTo>
                  <a:pt x="14026"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174" name="Freeform: Shape 5173">
            <a:extLst>
              <a:ext uri="{FF2B5EF4-FFF2-40B4-BE49-F238E27FC236}">
                <a16:creationId xmlns:a16="http://schemas.microsoft.com/office/drawing/2014/main" id="{570D7E43-A9A0-4532-A609-4172AE8CADF2}"/>
              </a:ext>
            </a:extLst>
          </p:cNvPr>
          <p:cNvSpPr/>
          <p:nvPr/>
        </p:nvSpPr>
        <p:spPr>
          <a:xfrm>
            <a:off x="7396693" y="5492426"/>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175" name="Freeform: Shape 5174">
            <a:extLst>
              <a:ext uri="{FF2B5EF4-FFF2-40B4-BE49-F238E27FC236}">
                <a16:creationId xmlns:a16="http://schemas.microsoft.com/office/drawing/2014/main" id="{8EAD2BED-5223-497E-8861-863A408D3BBB}"/>
              </a:ext>
            </a:extLst>
          </p:cNvPr>
          <p:cNvSpPr/>
          <p:nvPr/>
        </p:nvSpPr>
        <p:spPr>
          <a:xfrm>
            <a:off x="9366739" y="5496231"/>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5" y="0"/>
                  <a:pt x="9036" y="0"/>
                </a:cubicBezTo>
                <a:cubicBezTo>
                  <a:pt x="14026"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176" name="Freeform: Shape 5175">
            <a:extLst>
              <a:ext uri="{FF2B5EF4-FFF2-40B4-BE49-F238E27FC236}">
                <a16:creationId xmlns:a16="http://schemas.microsoft.com/office/drawing/2014/main" id="{0C8A082E-B3D3-45A7-A06F-F028AE4C6F64}"/>
              </a:ext>
            </a:extLst>
          </p:cNvPr>
          <p:cNvSpPr/>
          <p:nvPr/>
        </p:nvSpPr>
        <p:spPr>
          <a:xfrm>
            <a:off x="6739272" y="5489890"/>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177" name="Freeform: Shape 5176">
            <a:extLst>
              <a:ext uri="{FF2B5EF4-FFF2-40B4-BE49-F238E27FC236}">
                <a16:creationId xmlns:a16="http://schemas.microsoft.com/office/drawing/2014/main" id="{FE72AF39-F7CC-4280-B454-C9EE8B59380B}"/>
              </a:ext>
            </a:extLst>
          </p:cNvPr>
          <p:cNvSpPr/>
          <p:nvPr/>
        </p:nvSpPr>
        <p:spPr>
          <a:xfrm>
            <a:off x="7800785" y="5533644"/>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178" name="Freeform: Shape 5177">
            <a:extLst>
              <a:ext uri="{FF2B5EF4-FFF2-40B4-BE49-F238E27FC236}">
                <a16:creationId xmlns:a16="http://schemas.microsoft.com/office/drawing/2014/main" id="{F8863286-8A3D-4C90-A905-0E6FBE982C7B}"/>
              </a:ext>
            </a:extLst>
          </p:cNvPr>
          <p:cNvSpPr/>
          <p:nvPr/>
        </p:nvSpPr>
        <p:spPr>
          <a:xfrm>
            <a:off x="9423017" y="448652"/>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6" y="18072"/>
                  <a:pt x="0" y="14027"/>
                  <a:pt x="0" y="9036"/>
                </a:cubicBezTo>
                <a:cubicBezTo>
                  <a:pt x="0" y="4046"/>
                  <a:pt x="4045" y="0"/>
                  <a:pt x="9036" y="0"/>
                </a:cubicBezTo>
                <a:cubicBezTo>
                  <a:pt x="14026"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179" name="Freeform: Shape 5178">
            <a:extLst>
              <a:ext uri="{FF2B5EF4-FFF2-40B4-BE49-F238E27FC236}">
                <a16:creationId xmlns:a16="http://schemas.microsoft.com/office/drawing/2014/main" id="{AB1200A8-A93B-4BEA-9161-3D9BD71DB01E}"/>
              </a:ext>
            </a:extLst>
          </p:cNvPr>
          <p:cNvSpPr/>
          <p:nvPr/>
        </p:nvSpPr>
        <p:spPr>
          <a:xfrm>
            <a:off x="8440293" y="5469440"/>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180" name="Freeform: Shape 5179">
            <a:extLst>
              <a:ext uri="{FF2B5EF4-FFF2-40B4-BE49-F238E27FC236}">
                <a16:creationId xmlns:a16="http://schemas.microsoft.com/office/drawing/2014/main" id="{CDD44FCD-6BB3-4805-9205-8B35EE24DFE6}"/>
              </a:ext>
            </a:extLst>
          </p:cNvPr>
          <p:cNvSpPr/>
          <p:nvPr/>
        </p:nvSpPr>
        <p:spPr>
          <a:xfrm>
            <a:off x="7815687" y="5459294"/>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181" name="Freeform: Shape 5180">
            <a:extLst>
              <a:ext uri="{FF2B5EF4-FFF2-40B4-BE49-F238E27FC236}">
                <a16:creationId xmlns:a16="http://schemas.microsoft.com/office/drawing/2014/main" id="{9EECCBDA-FAFC-4697-85C0-CA3505741DFB}"/>
              </a:ext>
            </a:extLst>
          </p:cNvPr>
          <p:cNvSpPr/>
          <p:nvPr/>
        </p:nvSpPr>
        <p:spPr>
          <a:xfrm>
            <a:off x="7274784" y="5439795"/>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182" name="Freeform: Shape 5181">
            <a:extLst>
              <a:ext uri="{FF2B5EF4-FFF2-40B4-BE49-F238E27FC236}">
                <a16:creationId xmlns:a16="http://schemas.microsoft.com/office/drawing/2014/main" id="{81227BE2-1CF3-4DA6-8869-26BCF313DBB3}"/>
              </a:ext>
            </a:extLst>
          </p:cNvPr>
          <p:cNvSpPr/>
          <p:nvPr/>
        </p:nvSpPr>
        <p:spPr>
          <a:xfrm>
            <a:off x="7300307" y="5519852"/>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183" name="Freeform: Shape 5182">
            <a:extLst>
              <a:ext uri="{FF2B5EF4-FFF2-40B4-BE49-F238E27FC236}">
                <a16:creationId xmlns:a16="http://schemas.microsoft.com/office/drawing/2014/main" id="{B29E2BF3-764D-4341-8D3D-4BA51C2BA51D}"/>
              </a:ext>
            </a:extLst>
          </p:cNvPr>
          <p:cNvSpPr/>
          <p:nvPr/>
        </p:nvSpPr>
        <p:spPr>
          <a:xfrm>
            <a:off x="6220088" y="5483549"/>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184" name="Freeform: Shape 5183">
            <a:extLst>
              <a:ext uri="{FF2B5EF4-FFF2-40B4-BE49-F238E27FC236}">
                <a16:creationId xmlns:a16="http://schemas.microsoft.com/office/drawing/2014/main" id="{56331126-F81B-493D-8D0A-01B84D0E77DC}"/>
              </a:ext>
            </a:extLst>
          </p:cNvPr>
          <p:cNvSpPr/>
          <p:nvPr/>
        </p:nvSpPr>
        <p:spPr>
          <a:xfrm>
            <a:off x="7902402" y="447067"/>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6" y="18072"/>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185" name="Freeform: Shape 5184">
            <a:extLst>
              <a:ext uri="{FF2B5EF4-FFF2-40B4-BE49-F238E27FC236}">
                <a16:creationId xmlns:a16="http://schemas.microsoft.com/office/drawing/2014/main" id="{318AC269-E682-4E7F-9022-4C7B84B46B76}"/>
              </a:ext>
            </a:extLst>
          </p:cNvPr>
          <p:cNvSpPr/>
          <p:nvPr/>
        </p:nvSpPr>
        <p:spPr>
          <a:xfrm>
            <a:off x="9390043" y="5522706"/>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5" y="0"/>
                  <a:pt x="9036" y="0"/>
                </a:cubicBezTo>
                <a:cubicBezTo>
                  <a:pt x="14026"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186" name="Freeform: Shape 5185">
            <a:extLst>
              <a:ext uri="{FF2B5EF4-FFF2-40B4-BE49-F238E27FC236}">
                <a16:creationId xmlns:a16="http://schemas.microsoft.com/office/drawing/2014/main" id="{ABDE4AB3-73AD-4CD9-83C9-D0000CE389AD}"/>
              </a:ext>
            </a:extLst>
          </p:cNvPr>
          <p:cNvSpPr/>
          <p:nvPr/>
        </p:nvSpPr>
        <p:spPr>
          <a:xfrm>
            <a:off x="8410014" y="5497182"/>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187" name="Freeform: Shape 5186">
            <a:extLst>
              <a:ext uri="{FF2B5EF4-FFF2-40B4-BE49-F238E27FC236}">
                <a16:creationId xmlns:a16="http://schemas.microsoft.com/office/drawing/2014/main" id="{C9D5CFAF-DDB0-4714-AA3E-E99E106906DC}"/>
              </a:ext>
            </a:extLst>
          </p:cNvPr>
          <p:cNvSpPr/>
          <p:nvPr/>
        </p:nvSpPr>
        <p:spPr>
          <a:xfrm>
            <a:off x="7781444" y="5512560"/>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188" name="Freeform: Shape 5187">
            <a:extLst>
              <a:ext uri="{FF2B5EF4-FFF2-40B4-BE49-F238E27FC236}">
                <a16:creationId xmlns:a16="http://schemas.microsoft.com/office/drawing/2014/main" id="{F70DE0DE-540D-4157-A7D6-CF6CD56275FB}"/>
              </a:ext>
            </a:extLst>
          </p:cNvPr>
          <p:cNvSpPr/>
          <p:nvPr/>
        </p:nvSpPr>
        <p:spPr>
          <a:xfrm>
            <a:off x="6819963" y="5537132"/>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189" name="Freeform: Shape 5188">
            <a:extLst>
              <a:ext uri="{FF2B5EF4-FFF2-40B4-BE49-F238E27FC236}">
                <a16:creationId xmlns:a16="http://schemas.microsoft.com/office/drawing/2014/main" id="{9E8AB6C7-D376-442F-B3D7-61E06519B2C3}"/>
              </a:ext>
            </a:extLst>
          </p:cNvPr>
          <p:cNvSpPr/>
          <p:nvPr/>
        </p:nvSpPr>
        <p:spPr>
          <a:xfrm>
            <a:off x="8876566" y="5468330"/>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190" name="Freeform: Shape 5189">
            <a:extLst>
              <a:ext uri="{FF2B5EF4-FFF2-40B4-BE49-F238E27FC236}">
                <a16:creationId xmlns:a16="http://schemas.microsoft.com/office/drawing/2014/main" id="{3CE9A8A4-EA08-4623-BF89-61610E1E9C11}"/>
              </a:ext>
            </a:extLst>
          </p:cNvPr>
          <p:cNvSpPr/>
          <p:nvPr/>
        </p:nvSpPr>
        <p:spPr>
          <a:xfrm>
            <a:off x="7855002" y="443579"/>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6" y="18072"/>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191" name="Freeform: Shape 5190">
            <a:extLst>
              <a:ext uri="{FF2B5EF4-FFF2-40B4-BE49-F238E27FC236}">
                <a16:creationId xmlns:a16="http://schemas.microsoft.com/office/drawing/2014/main" id="{0D14400F-55B1-4300-AF48-48502522C505}"/>
              </a:ext>
            </a:extLst>
          </p:cNvPr>
          <p:cNvSpPr/>
          <p:nvPr/>
        </p:nvSpPr>
        <p:spPr>
          <a:xfrm>
            <a:off x="6284926" y="5492744"/>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192" name="Freeform: Shape 5191">
            <a:extLst>
              <a:ext uri="{FF2B5EF4-FFF2-40B4-BE49-F238E27FC236}">
                <a16:creationId xmlns:a16="http://schemas.microsoft.com/office/drawing/2014/main" id="{D5FFEB1F-D57F-4E73-8CA6-D9415171B14A}"/>
              </a:ext>
            </a:extLst>
          </p:cNvPr>
          <p:cNvSpPr/>
          <p:nvPr/>
        </p:nvSpPr>
        <p:spPr>
          <a:xfrm>
            <a:off x="6306486" y="5448831"/>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193" name="Freeform: Shape 5192">
            <a:extLst>
              <a:ext uri="{FF2B5EF4-FFF2-40B4-BE49-F238E27FC236}">
                <a16:creationId xmlns:a16="http://schemas.microsoft.com/office/drawing/2014/main" id="{E5FA88F8-D8F8-4E15-98F1-F5B76BF93021}"/>
              </a:ext>
            </a:extLst>
          </p:cNvPr>
          <p:cNvSpPr/>
          <p:nvPr/>
        </p:nvSpPr>
        <p:spPr>
          <a:xfrm>
            <a:off x="6830268" y="5446611"/>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194" name="Freeform: Shape 5193">
            <a:extLst>
              <a:ext uri="{FF2B5EF4-FFF2-40B4-BE49-F238E27FC236}">
                <a16:creationId xmlns:a16="http://schemas.microsoft.com/office/drawing/2014/main" id="{AFB89609-3045-44DD-8D95-79B8A0EEE3D4}"/>
              </a:ext>
            </a:extLst>
          </p:cNvPr>
          <p:cNvSpPr/>
          <p:nvPr/>
        </p:nvSpPr>
        <p:spPr>
          <a:xfrm>
            <a:off x="7382426" y="5518584"/>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195" name="Freeform: Shape 5194">
            <a:extLst>
              <a:ext uri="{FF2B5EF4-FFF2-40B4-BE49-F238E27FC236}">
                <a16:creationId xmlns:a16="http://schemas.microsoft.com/office/drawing/2014/main" id="{5E06D34F-6277-4C3D-B162-9332CF22125A}"/>
              </a:ext>
            </a:extLst>
          </p:cNvPr>
          <p:cNvSpPr/>
          <p:nvPr/>
        </p:nvSpPr>
        <p:spPr>
          <a:xfrm>
            <a:off x="8976757" y="413934"/>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5" y="18072"/>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196" name="Freeform: Shape 5195">
            <a:extLst>
              <a:ext uri="{FF2B5EF4-FFF2-40B4-BE49-F238E27FC236}">
                <a16:creationId xmlns:a16="http://schemas.microsoft.com/office/drawing/2014/main" id="{9AAFBE05-3E66-4371-B5DA-E2D3E5400B29}"/>
              </a:ext>
            </a:extLst>
          </p:cNvPr>
          <p:cNvSpPr/>
          <p:nvPr/>
        </p:nvSpPr>
        <p:spPr>
          <a:xfrm>
            <a:off x="7820918" y="5435197"/>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197" name="Freeform: Shape 5196">
            <a:extLst>
              <a:ext uri="{FF2B5EF4-FFF2-40B4-BE49-F238E27FC236}">
                <a16:creationId xmlns:a16="http://schemas.microsoft.com/office/drawing/2014/main" id="{8BC4F74F-BFD1-474F-9492-6ACCFFFC1D1C}"/>
              </a:ext>
            </a:extLst>
          </p:cNvPr>
          <p:cNvSpPr/>
          <p:nvPr/>
        </p:nvSpPr>
        <p:spPr>
          <a:xfrm>
            <a:off x="8375454" y="5539510"/>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198" name="Freeform: Shape 5197">
            <a:extLst>
              <a:ext uri="{FF2B5EF4-FFF2-40B4-BE49-F238E27FC236}">
                <a16:creationId xmlns:a16="http://schemas.microsoft.com/office/drawing/2014/main" id="{5DC79230-5F0B-4E1F-882B-3611A20D1946}"/>
              </a:ext>
            </a:extLst>
          </p:cNvPr>
          <p:cNvSpPr/>
          <p:nvPr/>
        </p:nvSpPr>
        <p:spPr>
          <a:xfrm>
            <a:off x="6865937" y="5419344"/>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199" name="Freeform: Shape 5198">
            <a:extLst>
              <a:ext uri="{FF2B5EF4-FFF2-40B4-BE49-F238E27FC236}">
                <a16:creationId xmlns:a16="http://schemas.microsoft.com/office/drawing/2014/main" id="{A0B14394-AF2B-454F-84B8-F95E8D5DEC67}"/>
              </a:ext>
            </a:extLst>
          </p:cNvPr>
          <p:cNvSpPr/>
          <p:nvPr/>
        </p:nvSpPr>
        <p:spPr>
          <a:xfrm>
            <a:off x="9464076" y="5443916"/>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5" y="0"/>
                  <a:pt x="9036" y="0"/>
                </a:cubicBezTo>
                <a:cubicBezTo>
                  <a:pt x="14026"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200" name="Freeform: Shape 5199">
            <a:extLst>
              <a:ext uri="{FF2B5EF4-FFF2-40B4-BE49-F238E27FC236}">
                <a16:creationId xmlns:a16="http://schemas.microsoft.com/office/drawing/2014/main" id="{63247C2C-F7CE-4449-9ED3-8C45C7B6AD7F}"/>
              </a:ext>
            </a:extLst>
          </p:cNvPr>
          <p:cNvSpPr/>
          <p:nvPr/>
        </p:nvSpPr>
        <p:spPr>
          <a:xfrm>
            <a:off x="8306970" y="5414747"/>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201" name="Freeform: Shape 5200">
            <a:extLst>
              <a:ext uri="{FF2B5EF4-FFF2-40B4-BE49-F238E27FC236}">
                <a16:creationId xmlns:a16="http://schemas.microsoft.com/office/drawing/2014/main" id="{4CBF5E77-8E61-4CD8-94A6-B2BAE7953235}"/>
              </a:ext>
            </a:extLst>
          </p:cNvPr>
          <p:cNvSpPr/>
          <p:nvPr/>
        </p:nvSpPr>
        <p:spPr>
          <a:xfrm>
            <a:off x="6814573" y="5498451"/>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202" name="Freeform: Shape 5201">
            <a:extLst>
              <a:ext uri="{FF2B5EF4-FFF2-40B4-BE49-F238E27FC236}">
                <a16:creationId xmlns:a16="http://schemas.microsoft.com/office/drawing/2014/main" id="{D814996D-4910-4C5C-BBEF-9D2E0739B287}"/>
              </a:ext>
            </a:extLst>
          </p:cNvPr>
          <p:cNvSpPr/>
          <p:nvPr/>
        </p:nvSpPr>
        <p:spPr>
          <a:xfrm>
            <a:off x="7803480" y="5441221"/>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203" name="Freeform: Shape 5202">
            <a:extLst>
              <a:ext uri="{FF2B5EF4-FFF2-40B4-BE49-F238E27FC236}">
                <a16:creationId xmlns:a16="http://schemas.microsoft.com/office/drawing/2014/main" id="{A3223DCE-F915-4C92-B2CC-E80F89E80E5B}"/>
              </a:ext>
            </a:extLst>
          </p:cNvPr>
          <p:cNvSpPr/>
          <p:nvPr/>
        </p:nvSpPr>
        <p:spPr>
          <a:xfrm>
            <a:off x="8338200" y="5460562"/>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204" name="Freeform: Shape 5203">
            <a:extLst>
              <a:ext uri="{FF2B5EF4-FFF2-40B4-BE49-F238E27FC236}">
                <a16:creationId xmlns:a16="http://schemas.microsoft.com/office/drawing/2014/main" id="{84DC9365-C6B4-4F31-AC8A-D2C3A571BBB4}"/>
              </a:ext>
            </a:extLst>
          </p:cNvPr>
          <p:cNvSpPr/>
          <p:nvPr/>
        </p:nvSpPr>
        <p:spPr>
          <a:xfrm>
            <a:off x="7921585" y="5413637"/>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205" name="Freeform: Shape 5204">
            <a:extLst>
              <a:ext uri="{FF2B5EF4-FFF2-40B4-BE49-F238E27FC236}">
                <a16:creationId xmlns:a16="http://schemas.microsoft.com/office/drawing/2014/main" id="{B5ADDC17-0FCA-4F10-BFD4-6A63D8D49DB8}"/>
              </a:ext>
            </a:extLst>
          </p:cNvPr>
          <p:cNvSpPr/>
          <p:nvPr/>
        </p:nvSpPr>
        <p:spPr>
          <a:xfrm>
            <a:off x="8420952" y="5484500"/>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206" name="Freeform: Shape 5205">
            <a:extLst>
              <a:ext uri="{FF2B5EF4-FFF2-40B4-BE49-F238E27FC236}">
                <a16:creationId xmlns:a16="http://schemas.microsoft.com/office/drawing/2014/main" id="{ADEE468B-0604-4660-8C09-4123CDB52F69}"/>
              </a:ext>
            </a:extLst>
          </p:cNvPr>
          <p:cNvSpPr/>
          <p:nvPr/>
        </p:nvSpPr>
        <p:spPr>
          <a:xfrm>
            <a:off x="8454561" y="5460404"/>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207" name="Freeform: Shape 5206">
            <a:extLst>
              <a:ext uri="{FF2B5EF4-FFF2-40B4-BE49-F238E27FC236}">
                <a16:creationId xmlns:a16="http://schemas.microsoft.com/office/drawing/2014/main" id="{1FA9AECB-5965-4F67-9EFC-073FF07FC3C7}"/>
              </a:ext>
            </a:extLst>
          </p:cNvPr>
          <p:cNvSpPr/>
          <p:nvPr/>
        </p:nvSpPr>
        <p:spPr>
          <a:xfrm>
            <a:off x="6871327" y="5533486"/>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208" name="Freeform: Shape 5207">
            <a:extLst>
              <a:ext uri="{FF2B5EF4-FFF2-40B4-BE49-F238E27FC236}">
                <a16:creationId xmlns:a16="http://schemas.microsoft.com/office/drawing/2014/main" id="{1E72AB5B-26F7-43D0-B8DD-0B8BABEA5A45}"/>
              </a:ext>
            </a:extLst>
          </p:cNvPr>
          <p:cNvSpPr/>
          <p:nvPr/>
        </p:nvSpPr>
        <p:spPr>
          <a:xfrm>
            <a:off x="7294600" y="5509706"/>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209" name="Freeform: Shape 5208">
            <a:extLst>
              <a:ext uri="{FF2B5EF4-FFF2-40B4-BE49-F238E27FC236}">
                <a16:creationId xmlns:a16="http://schemas.microsoft.com/office/drawing/2014/main" id="{B3A2FA8E-E693-40FC-AC17-EE3105AB7297}"/>
              </a:ext>
            </a:extLst>
          </p:cNvPr>
          <p:cNvSpPr/>
          <p:nvPr/>
        </p:nvSpPr>
        <p:spPr>
          <a:xfrm>
            <a:off x="7340574" y="5423942"/>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210" name="Freeform: Shape 5209">
            <a:extLst>
              <a:ext uri="{FF2B5EF4-FFF2-40B4-BE49-F238E27FC236}">
                <a16:creationId xmlns:a16="http://schemas.microsoft.com/office/drawing/2014/main" id="{53FEA12E-04FF-4C60-A1A6-F0C2A692A048}"/>
              </a:ext>
            </a:extLst>
          </p:cNvPr>
          <p:cNvSpPr/>
          <p:nvPr/>
        </p:nvSpPr>
        <p:spPr>
          <a:xfrm>
            <a:off x="7863721" y="5501463"/>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211" name="Freeform: Shape 5210">
            <a:extLst>
              <a:ext uri="{FF2B5EF4-FFF2-40B4-BE49-F238E27FC236}">
                <a16:creationId xmlns:a16="http://schemas.microsoft.com/office/drawing/2014/main" id="{E9FA0390-0BFF-4679-9835-092DA452C1D9}"/>
              </a:ext>
            </a:extLst>
          </p:cNvPr>
          <p:cNvSpPr/>
          <p:nvPr/>
        </p:nvSpPr>
        <p:spPr>
          <a:xfrm>
            <a:off x="9904788" y="434226"/>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6" y="18072"/>
                  <a:pt x="0" y="14027"/>
                  <a:pt x="0" y="9036"/>
                </a:cubicBezTo>
                <a:cubicBezTo>
                  <a:pt x="0" y="4046"/>
                  <a:pt x="4045" y="0"/>
                  <a:pt x="9036" y="0"/>
                </a:cubicBezTo>
                <a:cubicBezTo>
                  <a:pt x="14026"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212" name="Freeform: Shape 5211">
            <a:extLst>
              <a:ext uri="{FF2B5EF4-FFF2-40B4-BE49-F238E27FC236}">
                <a16:creationId xmlns:a16="http://schemas.microsoft.com/office/drawing/2014/main" id="{98F69159-D429-43B2-B4E8-C17F85D0DB5E}"/>
              </a:ext>
            </a:extLst>
          </p:cNvPr>
          <p:cNvSpPr/>
          <p:nvPr/>
        </p:nvSpPr>
        <p:spPr>
          <a:xfrm>
            <a:off x="7779542" y="5524608"/>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213" name="Freeform: Shape 5212">
            <a:extLst>
              <a:ext uri="{FF2B5EF4-FFF2-40B4-BE49-F238E27FC236}">
                <a16:creationId xmlns:a16="http://schemas.microsoft.com/office/drawing/2014/main" id="{106FC9DD-9A87-409D-8C3D-A8EE16C0DF10}"/>
              </a:ext>
            </a:extLst>
          </p:cNvPr>
          <p:cNvSpPr/>
          <p:nvPr/>
        </p:nvSpPr>
        <p:spPr>
          <a:xfrm>
            <a:off x="7868319" y="5431393"/>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214" name="Freeform: Shape 5213">
            <a:extLst>
              <a:ext uri="{FF2B5EF4-FFF2-40B4-BE49-F238E27FC236}">
                <a16:creationId xmlns:a16="http://schemas.microsoft.com/office/drawing/2014/main" id="{5870D5B7-B23F-4B64-8EB5-9296F837CD2A}"/>
              </a:ext>
            </a:extLst>
          </p:cNvPr>
          <p:cNvSpPr/>
          <p:nvPr/>
        </p:nvSpPr>
        <p:spPr>
          <a:xfrm>
            <a:off x="8968672" y="5547119"/>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215" name="Freeform: Shape 5214">
            <a:extLst>
              <a:ext uri="{FF2B5EF4-FFF2-40B4-BE49-F238E27FC236}">
                <a16:creationId xmlns:a16="http://schemas.microsoft.com/office/drawing/2014/main" id="{0B8A48AF-6D18-4089-8C0B-0BFF81D0A474}"/>
              </a:ext>
            </a:extLst>
          </p:cNvPr>
          <p:cNvSpPr/>
          <p:nvPr/>
        </p:nvSpPr>
        <p:spPr>
          <a:xfrm>
            <a:off x="7888293" y="5545534"/>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216" name="Freeform: Shape 5215">
            <a:extLst>
              <a:ext uri="{FF2B5EF4-FFF2-40B4-BE49-F238E27FC236}">
                <a16:creationId xmlns:a16="http://schemas.microsoft.com/office/drawing/2014/main" id="{84FE6E1D-9183-43DF-88A5-6B179CD061D0}"/>
              </a:ext>
            </a:extLst>
          </p:cNvPr>
          <p:cNvSpPr/>
          <p:nvPr/>
        </p:nvSpPr>
        <p:spPr>
          <a:xfrm>
            <a:off x="8852787" y="5414588"/>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217" name="Freeform: Shape 5216">
            <a:extLst>
              <a:ext uri="{FF2B5EF4-FFF2-40B4-BE49-F238E27FC236}">
                <a16:creationId xmlns:a16="http://schemas.microsoft.com/office/drawing/2014/main" id="{8905B694-433F-4F59-A90F-48E57949A927}"/>
              </a:ext>
            </a:extLst>
          </p:cNvPr>
          <p:cNvSpPr/>
          <p:nvPr/>
        </p:nvSpPr>
        <p:spPr>
          <a:xfrm>
            <a:off x="7360549" y="5454538"/>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218" name="Freeform: Shape 5217">
            <a:extLst>
              <a:ext uri="{FF2B5EF4-FFF2-40B4-BE49-F238E27FC236}">
                <a16:creationId xmlns:a16="http://schemas.microsoft.com/office/drawing/2014/main" id="{75851647-9AF7-41C0-933B-BB15F7C21DB2}"/>
              </a:ext>
            </a:extLst>
          </p:cNvPr>
          <p:cNvSpPr/>
          <p:nvPr/>
        </p:nvSpPr>
        <p:spPr>
          <a:xfrm>
            <a:off x="7365780" y="5461513"/>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219" name="Freeform: Shape 5218">
            <a:extLst>
              <a:ext uri="{FF2B5EF4-FFF2-40B4-BE49-F238E27FC236}">
                <a16:creationId xmlns:a16="http://schemas.microsoft.com/office/drawing/2014/main" id="{FEC04432-798D-4FC1-9E0B-162B7E340C89}"/>
              </a:ext>
            </a:extLst>
          </p:cNvPr>
          <p:cNvSpPr/>
          <p:nvPr/>
        </p:nvSpPr>
        <p:spPr>
          <a:xfrm>
            <a:off x="7888769" y="5452477"/>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220" name="Freeform: Shape 5219">
            <a:extLst>
              <a:ext uri="{FF2B5EF4-FFF2-40B4-BE49-F238E27FC236}">
                <a16:creationId xmlns:a16="http://schemas.microsoft.com/office/drawing/2014/main" id="{958BF6AC-1A1C-432E-9B5D-0D7730EDFC85}"/>
              </a:ext>
            </a:extLst>
          </p:cNvPr>
          <p:cNvSpPr/>
          <p:nvPr/>
        </p:nvSpPr>
        <p:spPr>
          <a:xfrm>
            <a:off x="7374658" y="5496073"/>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221" name="Freeform: Shape 5220">
            <a:extLst>
              <a:ext uri="{FF2B5EF4-FFF2-40B4-BE49-F238E27FC236}">
                <a16:creationId xmlns:a16="http://schemas.microsoft.com/office/drawing/2014/main" id="{D06A4828-60A1-434C-985B-2810973A0CA8}"/>
              </a:ext>
            </a:extLst>
          </p:cNvPr>
          <p:cNvSpPr/>
          <p:nvPr/>
        </p:nvSpPr>
        <p:spPr>
          <a:xfrm>
            <a:off x="8413026" y="5559484"/>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222" name="Freeform: Shape 5221">
            <a:extLst>
              <a:ext uri="{FF2B5EF4-FFF2-40B4-BE49-F238E27FC236}">
                <a16:creationId xmlns:a16="http://schemas.microsoft.com/office/drawing/2014/main" id="{D2ABE25D-7F30-4153-A74D-97DE1687803F}"/>
              </a:ext>
            </a:extLst>
          </p:cNvPr>
          <p:cNvSpPr/>
          <p:nvPr/>
        </p:nvSpPr>
        <p:spPr>
          <a:xfrm>
            <a:off x="7321550" y="5555046"/>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223" name="Freeform: Shape 5222">
            <a:extLst>
              <a:ext uri="{FF2B5EF4-FFF2-40B4-BE49-F238E27FC236}">
                <a16:creationId xmlns:a16="http://schemas.microsoft.com/office/drawing/2014/main" id="{9B6CF7D3-B8EA-447E-A4D6-A67D4B5DBFF5}"/>
              </a:ext>
            </a:extLst>
          </p:cNvPr>
          <p:cNvSpPr/>
          <p:nvPr/>
        </p:nvSpPr>
        <p:spPr>
          <a:xfrm>
            <a:off x="8411758" y="5455014"/>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224" name="Freeform: Shape 5223">
            <a:extLst>
              <a:ext uri="{FF2B5EF4-FFF2-40B4-BE49-F238E27FC236}">
                <a16:creationId xmlns:a16="http://schemas.microsoft.com/office/drawing/2014/main" id="{1815FC9B-9518-44D2-96B6-1E5D5D8CB3D0}"/>
              </a:ext>
            </a:extLst>
          </p:cNvPr>
          <p:cNvSpPr/>
          <p:nvPr/>
        </p:nvSpPr>
        <p:spPr>
          <a:xfrm>
            <a:off x="8920162" y="5453904"/>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225" name="Freeform: Shape 5224">
            <a:extLst>
              <a:ext uri="{FF2B5EF4-FFF2-40B4-BE49-F238E27FC236}">
                <a16:creationId xmlns:a16="http://schemas.microsoft.com/office/drawing/2014/main" id="{EE2B2084-4098-479E-80A9-D6A3B1257429}"/>
              </a:ext>
            </a:extLst>
          </p:cNvPr>
          <p:cNvSpPr/>
          <p:nvPr/>
        </p:nvSpPr>
        <p:spPr>
          <a:xfrm>
            <a:off x="9886716" y="5457391"/>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6" y="18072"/>
                  <a:pt x="0" y="14027"/>
                  <a:pt x="0" y="9036"/>
                </a:cubicBezTo>
                <a:cubicBezTo>
                  <a:pt x="0" y="4046"/>
                  <a:pt x="4045" y="0"/>
                  <a:pt x="9036" y="0"/>
                </a:cubicBezTo>
                <a:cubicBezTo>
                  <a:pt x="14026"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226" name="Freeform: Shape 5225">
            <a:extLst>
              <a:ext uri="{FF2B5EF4-FFF2-40B4-BE49-F238E27FC236}">
                <a16:creationId xmlns:a16="http://schemas.microsoft.com/office/drawing/2014/main" id="{1A13468E-109C-4090-AD35-2C79FA33763C}"/>
              </a:ext>
            </a:extLst>
          </p:cNvPr>
          <p:cNvSpPr/>
          <p:nvPr/>
        </p:nvSpPr>
        <p:spPr>
          <a:xfrm>
            <a:off x="7863087" y="5528254"/>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227" name="Freeform: Shape 5226">
            <a:extLst>
              <a:ext uri="{FF2B5EF4-FFF2-40B4-BE49-F238E27FC236}">
                <a16:creationId xmlns:a16="http://schemas.microsoft.com/office/drawing/2014/main" id="{E964BB29-6CB5-4567-BF10-D9BC40670A66}"/>
              </a:ext>
            </a:extLst>
          </p:cNvPr>
          <p:cNvSpPr/>
          <p:nvPr/>
        </p:nvSpPr>
        <p:spPr>
          <a:xfrm>
            <a:off x="6305852" y="5425051"/>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228" name="Freeform: Shape 5227">
            <a:extLst>
              <a:ext uri="{FF2B5EF4-FFF2-40B4-BE49-F238E27FC236}">
                <a16:creationId xmlns:a16="http://schemas.microsoft.com/office/drawing/2014/main" id="{F878EED7-6F6C-43ED-9340-20E46DFC6E4D}"/>
              </a:ext>
            </a:extLst>
          </p:cNvPr>
          <p:cNvSpPr/>
          <p:nvPr/>
        </p:nvSpPr>
        <p:spPr>
          <a:xfrm>
            <a:off x="7363085" y="5524766"/>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229" name="Freeform: Shape 5228">
            <a:extLst>
              <a:ext uri="{FF2B5EF4-FFF2-40B4-BE49-F238E27FC236}">
                <a16:creationId xmlns:a16="http://schemas.microsoft.com/office/drawing/2014/main" id="{790417CD-3B85-45EB-98FF-9FE9E742D21E}"/>
              </a:ext>
            </a:extLst>
          </p:cNvPr>
          <p:cNvSpPr/>
          <p:nvPr/>
        </p:nvSpPr>
        <p:spPr>
          <a:xfrm>
            <a:off x="7932682" y="537587"/>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5" y="18072"/>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230" name="Freeform: Shape 5229">
            <a:extLst>
              <a:ext uri="{FF2B5EF4-FFF2-40B4-BE49-F238E27FC236}">
                <a16:creationId xmlns:a16="http://schemas.microsoft.com/office/drawing/2014/main" id="{58A50926-51B0-4D82-9026-DEBB405BF947}"/>
              </a:ext>
            </a:extLst>
          </p:cNvPr>
          <p:cNvSpPr/>
          <p:nvPr/>
        </p:nvSpPr>
        <p:spPr>
          <a:xfrm>
            <a:off x="7883062" y="5501146"/>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231" name="Freeform: Shape 5230">
            <a:extLst>
              <a:ext uri="{FF2B5EF4-FFF2-40B4-BE49-F238E27FC236}">
                <a16:creationId xmlns:a16="http://schemas.microsoft.com/office/drawing/2014/main" id="{920306A5-5412-44B3-8C7D-79579C9A1D1F}"/>
              </a:ext>
            </a:extLst>
          </p:cNvPr>
          <p:cNvSpPr/>
          <p:nvPr/>
        </p:nvSpPr>
        <p:spPr>
          <a:xfrm>
            <a:off x="6824878" y="5530949"/>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232" name="Freeform: Shape 5231">
            <a:extLst>
              <a:ext uri="{FF2B5EF4-FFF2-40B4-BE49-F238E27FC236}">
                <a16:creationId xmlns:a16="http://schemas.microsoft.com/office/drawing/2014/main" id="{79191F65-343B-43B8-A0D4-4EE01C8BF209}"/>
              </a:ext>
            </a:extLst>
          </p:cNvPr>
          <p:cNvSpPr/>
          <p:nvPr/>
        </p:nvSpPr>
        <p:spPr>
          <a:xfrm>
            <a:off x="8332651" y="5522706"/>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233" name="Freeform: Shape 5232">
            <a:extLst>
              <a:ext uri="{FF2B5EF4-FFF2-40B4-BE49-F238E27FC236}">
                <a16:creationId xmlns:a16="http://schemas.microsoft.com/office/drawing/2014/main" id="{38400A53-D420-4748-9112-156673A06CA0}"/>
              </a:ext>
            </a:extLst>
          </p:cNvPr>
          <p:cNvSpPr/>
          <p:nvPr/>
        </p:nvSpPr>
        <p:spPr>
          <a:xfrm>
            <a:off x="8372759" y="5490524"/>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234" name="Freeform: Shape 5233">
            <a:extLst>
              <a:ext uri="{FF2B5EF4-FFF2-40B4-BE49-F238E27FC236}">
                <a16:creationId xmlns:a16="http://schemas.microsoft.com/office/drawing/2014/main" id="{B6FB1BDB-008D-47B4-8487-BA7AB327A1D5}"/>
              </a:ext>
            </a:extLst>
          </p:cNvPr>
          <p:cNvSpPr/>
          <p:nvPr/>
        </p:nvSpPr>
        <p:spPr>
          <a:xfrm>
            <a:off x="8432367" y="5462781"/>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235" name="Freeform: Shape 5234">
            <a:extLst>
              <a:ext uri="{FF2B5EF4-FFF2-40B4-BE49-F238E27FC236}">
                <a16:creationId xmlns:a16="http://schemas.microsoft.com/office/drawing/2014/main" id="{842BA478-07AD-48E2-BDD6-0FE4B9143219}"/>
              </a:ext>
            </a:extLst>
          </p:cNvPr>
          <p:cNvSpPr/>
          <p:nvPr/>
        </p:nvSpPr>
        <p:spPr>
          <a:xfrm>
            <a:off x="9466296" y="477822"/>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6" y="18072"/>
                  <a:pt x="0" y="14027"/>
                  <a:pt x="0" y="9036"/>
                </a:cubicBezTo>
                <a:cubicBezTo>
                  <a:pt x="0" y="4046"/>
                  <a:pt x="4045" y="0"/>
                  <a:pt x="9036" y="0"/>
                </a:cubicBezTo>
                <a:cubicBezTo>
                  <a:pt x="14026"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236" name="Freeform: Shape 5235">
            <a:extLst>
              <a:ext uri="{FF2B5EF4-FFF2-40B4-BE49-F238E27FC236}">
                <a16:creationId xmlns:a16="http://schemas.microsoft.com/office/drawing/2014/main" id="{12F17128-DC54-4188-AC59-622E3065F4AC}"/>
              </a:ext>
            </a:extLst>
          </p:cNvPr>
          <p:cNvSpPr/>
          <p:nvPr/>
        </p:nvSpPr>
        <p:spPr>
          <a:xfrm>
            <a:off x="6792062" y="5559643"/>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237" name="Freeform: Shape 5236">
            <a:extLst>
              <a:ext uri="{FF2B5EF4-FFF2-40B4-BE49-F238E27FC236}">
                <a16:creationId xmlns:a16="http://schemas.microsoft.com/office/drawing/2014/main" id="{88E5046A-F2F1-45FF-82C8-330B9AEA1769}"/>
              </a:ext>
            </a:extLst>
          </p:cNvPr>
          <p:cNvSpPr/>
          <p:nvPr/>
        </p:nvSpPr>
        <p:spPr>
          <a:xfrm>
            <a:off x="7392413" y="5550924"/>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238" name="Freeform: Shape 5237">
            <a:extLst>
              <a:ext uri="{FF2B5EF4-FFF2-40B4-BE49-F238E27FC236}">
                <a16:creationId xmlns:a16="http://schemas.microsoft.com/office/drawing/2014/main" id="{94C4310A-980D-4F97-BC81-4D2444B5FB50}"/>
              </a:ext>
            </a:extLst>
          </p:cNvPr>
          <p:cNvSpPr/>
          <p:nvPr/>
        </p:nvSpPr>
        <p:spPr>
          <a:xfrm>
            <a:off x="8413819" y="5485610"/>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239" name="Freeform: Shape 5238">
            <a:extLst>
              <a:ext uri="{FF2B5EF4-FFF2-40B4-BE49-F238E27FC236}">
                <a16:creationId xmlns:a16="http://schemas.microsoft.com/office/drawing/2014/main" id="{F386754A-40B2-4434-B5BD-8B795A366CCD}"/>
              </a:ext>
            </a:extLst>
          </p:cNvPr>
          <p:cNvSpPr/>
          <p:nvPr/>
        </p:nvSpPr>
        <p:spPr>
          <a:xfrm>
            <a:off x="6268280" y="5555680"/>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240" name="Freeform: Shape 5239">
            <a:extLst>
              <a:ext uri="{FF2B5EF4-FFF2-40B4-BE49-F238E27FC236}">
                <a16:creationId xmlns:a16="http://schemas.microsoft.com/office/drawing/2014/main" id="{6526C101-50F6-433A-9F45-A8259307C2DC}"/>
              </a:ext>
            </a:extLst>
          </p:cNvPr>
          <p:cNvSpPr/>
          <p:nvPr/>
        </p:nvSpPr>
        <p:spPr>
          <a:xfrm>
            <a:off x="8317750" y="5551875"/>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241" name="Freeform: Shape 5240">
            <a:extLst>
              <a:ext uri="{FF2B5EF4-FFF2-40B4-BE49-F238E27FC236}">
                <a16:creationId xmlns:a16="http://schemas.microsoft.com/office/drawing/2014/main" id="{470A2669-61DA-45B8-9434-9FC60E8EB315}"/>
              </a:ext>
            </a:extLst>
          </p:cNvPr>
          <p:cNvSpPr/>
          <p:nvPr/>
        </p:nvSpPr>
        <p:spPr>
          <a:xfrm>
            <a:off x="8400185" y="5537449"/>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242" name="Freeform: Shape 5241">
            <a:extLst>
              <a:ext uri="{FF2B5EF4-FFF2-40B4-BE49-F238E27FC236}">
                <a16:creationId xmlns:a16="http://schemas.microsoft.com/office/drawing/2014/main" id="{F9896E5A-CF7A-41E3-89F0-56120355B1E0}"/>
              </a:ext>
            </a:extLst>
          </p:cNvPr>
          <p:cNvSpPr/>
          <p:nvPr/>
        </p:nvSpPr>
        <p:spPr>
          <a:xfrm>
            <a:off x="8372125" y="5533010"/>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243" name="Freeform: Shape 5242">
            <a:extLst>
              <a:ext uri="{FF2B5EF4-FFF2-40B4-BE49-F238E27FC236}">
                <a16:creationId xmlns:a16="http://schemas.microsoft.com/office/drawing/2014/main" id="{1DFF5E08-F0DE-4FCD-9031-6E3B05E647B9}"/>
              </a:ext>
            </a:extLst>
          </p:cNvPr>
          <p:cNvSpPr/>
          <p:nvPr/>
        </p:nvSpPr>
        <p:spPr>
          <a:xfrm>
            <a:off x="9491026" y="5448989"/>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5" y="0"/>
                  <a:pt x="9036" y="0"/>
                </a:cubicBezTo>
                <a:cubicBezTo>
                  <a:pt x="14026"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244" name="Freeform: Shape 5243">
            <a:extLst>
              <a:ext uri="{FF2B5EF4-FFF2-40B4-BE49-F238E27FC236}">
                <a16:creationId xmlns:a16="http://schemas.microsoft.com/office/drawing/2014/main" id="{2F5B4A2B-36D4-4D36-8EE9-9767BAFC8F6E}"/>
              </a:ext>
            </a:extLst>
          </p:cNvPr>
          <p:cNvSpPr/>
          <p:nvPr/>
        </p:nvSpPr>
        <p:spPr>
          <a:xfrm>
            <a:off x="8871810" y="5480537"/>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245" name="Freeform: Shape 5244">
            <a:extLst>
              <a:ext uri="{FF2B5EF4-FFF2-40B4-BE49-F238E27FC236}">
                <a16:creationId xmlns:a16="http://schemas.microsoft.com/office/drawing/2014/main" id="{70CD4474-6BAD-424A-9C01-72CD4AF56CD0}"/>
              </a:ext>
            </a:extLst>
          </p:cNvPr>
          <p:cNvSpPr/>
          <p:nvPr/>
        </p:nvSpPr>
        <p:spPr>
          <a:xfrm>
            <a:off x="8393368" y="5461830"/>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246" name="Freeform: Shape 5245">
            <a:extLst>
              <a:ext uri="{FF2B5EF4-FFF2-40B4-BE49-F238E27FC236}">
                <a16:creationId xmlns:a16="http://schemas.microsoft.com/office/drawing/2014/main" id="{62E9F3CE-64E6-4F94-A1D4-4B5C4E2C82D1}"/>
              </a:ext>
            </a:extLst>
          </p:cNvPr>
          <p:cNvSpPr/>
          <p:nvPr/>
        </p:nvSpPr>
        <p:spPr>
          <a:xfrm>
            <a:off x="6824560" y="5513511"/>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247" name="Freeform: Shape 5246">
            <a:extLst>
              <a:ext uri="{FF2B5EF4-FFF2-40B4-BE49-F238E27FC236}">
                <a16:creationId xmlns:a16="http://schemas.microsoft.com/office/drawing/2014/main" id="{330BC41A-9D17-47D7-8E93-BECAD5D6485F}"/>
              </a:ext>
            </a:extLst>
          </p:cNvPr>
          <p:cNvSpPr/>
          <p:nvPr/>
        </p:nvSpPr>
        <p:spPr>
          <a:xfrm>
            <a:off x="6772880" y="5488622"/>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248" name="Freeform: Shape 5247">
            <a:extLst>
              <a:ext uri="{FF2B5EF4-FFF2-40B4-BE49-F238E27FC236}">
                <a16:creationId xmlns:a16="http://schemas.microsoft.com/office/drawing/2014/main" id="{CB848F53-27C1-4E28-857F-2DA7127CAD48}"/>
              </a:ext>
            </a:extLst>
          </p:cNvPr>
          <p:cNvSpPr/>
          <p:nvPr/>
        </p:nvSpPr>
        <p:spPr>
          <a:xfrm>
            <a:off x="8322981" y="5534278"/>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249" name="Freeform: Shape 5248">
            <a:extLst>
              <a:ext uri="{FF2B5EF4-FFF2-40B4-BE49-F238E27FC236}">
                <a16:creationId xmlns:a16="http://schemas.microsoft.com/office/drawing/2014/main" id="{73C4025F-814A-48F5-8D4D-7C1D55FA1430}"/>
              </a:ext>
            </a:extLst>
          </p:cNvPr>
          <p:cNvSpPr/>
          <p:nvPr/>
        </p:nvSpPr>
        <p:spPr>
          <a:xfrm>
            <a:off x="7885440" y="5423308"/>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250" name="Freeform: Shape 5249">
            <a:extLst>
              <a:ext uri="{FF2B5EF4-FFF2-40B4-BE49-F238E27FC236}">
                <a16:creationId xmlns:a16="http://schemas.microsoft.com/office/drawing/2014/main" id="{D87A6C08-8F47-4205-8C62-1FF3232759EB}"/>
              </a:ext>
            </a:extLst>
          </p:cNvPr>
          <p:cNvSpPr/>
          <p:nvPr/>
        </p:nvSpPr>
        <p:spPr>
          <a:xfrm>
            <a:off x="8398124" y="5495756"/>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251" name="Freeform: Shape 5250">
            <a:extLst>
              <a:ext uri="{FF2B5EF4-FFF2-40B4-BE49-F238E27FC236}">
                <a16:creationId xmlns:a16="http://schemas.microsoft.com/office/drawing/2014/main" id="{8E191C75-00F9-4AF8-B492-4C65D0E75255}"/>
              </a:ext>
            </a:extLst>
          </p:cNvPr>
          <p:cNvSpPr/>
          <p:nvPr/>
        </p:nvSpPr>
        <p:spPr>
          <a:xfrm>
            <a:off x="7318380" y="5487036"/>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252" name="Freeform: Shape 5251">
            <a:extLst>
              <a:ext uri="{FF2B5EF4-FFF2-40B4-BE49-F238E27FC236}">
                <a16:creationId xmlns:a16="http://schemas.microsoft.com/office/drawing/2014/main" id="{5A639AB0-6065-4939-AE76-2BBE7AFDE75D}"/>
              </a:ext>
            </a:extLst>
          </p:cNvPr>
          <p:cNvSpPr/>
          <p:nvPr/>
        </p:nvSpPr>
        <p:spPr>
          <a:xfrm>
            <a:off x="7903512" y="5481646"/>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253" name="Freeform: Shape 5252">
            <a:extLst>
              <a:ext uri="{FF2B5EF4-FFF2-40B4-BE49-F238E27FC236}">
                <a16:creationId xmlns:a16="http://schemas.microsoft.com/office/drawing/2014/main" id="{22DECBF3-7900-4DC6-B63E-CCB2BC26C09A}"/>
              </a:ext>
            </a:extLst>
          </p:cNvPr>
          <p:cNvSpPr/>
          <p:nvPr/>
        </p:nvSpPr>
        <p:spPr>
          <a:xfrm>
            <a:off x="6789684" y="5546961"/>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254" name="Freeform: Shape 5253">
            <a:extLst>
              <a:ext uri="{FF2B5EF4-FFF2-40B4-BE49-F238E27FC236}">
                <a16:creationId xmlns:a16="http://schemas.microsoft.com/office/drawing/2014/main" id="{DFF37E5E-F654-4E84-9489-62E60BCA8207}"/>
              </a:ext>
            </a:extLst>
          </p:cNvPr>
          <p:cNvSpPr/>
          <p:nvPr/>
        </p:nvSpPr>
        <p:spPr>
          <a:xfrm>
            <a:off x="9353264" y="416471"/>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6" y="18072"/>
                  <a:pt x="0" y="14027"/>
                  <a:pt x="0" y="9036"/>
                </a:cubicBezTo>
                <a:cubicBezTo>
                  <a:pt x="0" y="4046"/>
                  <a:pt x="4045" y="0"/>
                  <a:pt x="9036" y="0"/>
                </a:cubicBezTo>
                <a:cubicBezTo>
                  <a:pt x="14026"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255" name="Freeform: Shape 5254">
            <a:extLst>
              <a:ext uri="{FF2B5EF4-FFF2-40B4-BE49-F238E27FC236}">
                <a16:creationId xmlns:a16="http://schemas.microsoft.com/office/drawing/2014/main" id="{A8776908-D058-4632-80D6-23557AE006D0}"/>
              </a:ext>
            </a:extLst>
          </p:cNvPr>
          <p:cNvSpPr/>
          <p:nvPr/>
        </p:nvSpPr>
        <p:spPr>
          <a:xfrm>
            <a:off x="10505298" y="5499719"/>
            <a:ext cx="18072" cy="18072"/>
          </a:xfrm>
          <a:custGeom>
            <a:avLst/>
            <a:gdLst>
              <a:gd name="connsiteX0" fmla="*/ 18073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3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3" y="9036"/>
                </a:moveTo>
                <a:cubicBezTo>
                  <a:pt x="18073" y="14027"/>
                  <a:pt x="14027" y="18073"/>
                  <a:pt x="9036" y="18073"/>
                </a:cubicBezTo>
                <a:cubicBezTo>
                  <a:pt x="4046" y="18073"/>
                  <a:pt x="0" y="14027"/>
                  <a:pt x="0" y="9036"/>
                </a:cubicBezTo>
                <a:cubicBezTo>
                  <a:pt x="0" y="4046"/>
                  <a:pt x="4045" y="0"/>
                  <a:pt x="9036" y="0"/>
                </a:cubicBezTo>
                <a:cubicBezTo>
                  <a:pt x="14027" y="0"/>
                  <a:pt x="18073" y="4046"/>
                  <a:pt x="18073"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256" name="Freeform: Shape 5255">
            <a:extLst>
              <a:ext uri="{FF2B5EF4-FFF2-40B4-BE49-F238E27FC236}">
                <a16:creationId xmlns:a16="http://schemas.microsoft.com/office/drawing/2014/main" id="{5BFC034F-BFA9-4D0F-82A5-1BF075F26C65}"/>
              </a:ext>
            </a:extLst>
          </p:cNvPr>
          <p:cNvSpPr/>
          <p:nvPr/>
        </p:nvSpPr>
        <p:spPr>
          <a:xfrm>
            <a:off x="7932840" y="5483073"/>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257" name="Freeform: Shape 5256">
            <a:extLst>
              <a:ext uri="{FF2B5EF4-FFF2-40B4-BE49-F238E27FC236}">
                <a16:creationId xmlns:a16="http://schemas.microsoft.com/office/drawing/2014/main" id="{15608C84-9094-43D4-B23B-C18C2C09681B}"/>
              </a:ext>
            </a:extLst>
          </p:cNvPr>
          <p:cNvSpPr/>
          <p:nvPr/>
        </p:nvSpPr>
        <p:spPr>
          <a:xfrm>
            <a:off x="9396067" y="464664"/>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6" y="18072"/>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258" name="Freeform: Shape 5257">
            <a:extLst>
              <a:ext uri="{FF2B5EF4-FFF2-40B4-BE49-F238E27FC236}">
                <a16:creationId xmlns:a16="http://schemas.microsoft.com/office/drawing/2014/main" id="{A50DFDA4-4A34-4538-AA36-5E8F2F9F6F1C}"/>
              </a:ext>
            </a:extLst>
          </p:cNvPr>
          <p:cNvSpPr/>
          <p:nvPr/>
        </p:nvSpPr>
        <p:spPr>
          <a:xfrm>
            <a:off x="7289369" y="5528888"/>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259" name="Freeform: Shape 5258">
            <a:extLst>
              <a:ext uri="{FF2B5EF4-FFF2-40B4-BE49-F238E27FC236}">
                <a16:creationId xmlns:a16="http://schemas.microsoft.com/office/drawing/2014/main" id="{3C8917E8-2840-4973-B08A-DFB040199940}"/>
              </a:ext>
            </a:extLst>
          </p:cNvPr>
          <p:cNvSpPr/>
          <p:nvPr/>
        </p:nvSpPr>
        <p:spPr>
          <a:xfrm>
            <a:off x="8961062" y="5428222"/>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260" name="Freeform: Shape 5259">
            <a:extLst>
              <a:ext uri="{FF2B5EF4-FFF2-40B4-BE49-F238E27FC236}">
                <a16:creationId xmlns:a16="http://schemas.microsoft.com/office/drawing/2014/main" id="{7F2E33BD-1691-4BD2-BB51-85498812B378}"/>
              </a:ext>
            </a:extLst>
          </p:cNvPr>
          <p:cNvSpPr/>
          <p:nvPr/>
        </p:nvSpPr>
        <p:spPr>
          <a:xfrm>
            <a:off x="7887976" y="5523023"/>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261" name="Freeform: Shape 5260">
            <a:extLst>
              <a:ext uri="{FF2B5EF4-FFF2-40B4-BE49-F238E27FC236}">
                <a16:creationId xmlns:a16="http://schemas.microsoft.com/office/drawing/2014/main" id="{22E7EA09-A259-4DE4-BF84-2ECB019B5F71}"/>
              </a:ext>
            </a:extLst>
          </p:cNvPr>
          <p:cNvSpPr/>
          <p:nvPr/>
        </p:nvSpPr>
        <p:spPr>
          <a:xfrm>
            <a:off x="8426659" y="5468013"/>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262" name="Freeform: Shape 5261">
            <a:extLst>
              <a:ext uri="{FF2B5EF4-FFF2-40B4-BE49-F238E27FC236}">
                <a16:creationId xmlns:a16="http://schemas.microsoft.com/office/drawing/2014/main" id="{B6D6AEDA-2EEE-429A-8584-30F4E562A830}"/>
              </a:ext>
            </a:extLst>
          </p:cNvPr>
          <p:cNvSpPr/>
          <p:nvPr/>
        </p:nvSpPr>
        <p:spPr>
          <a:xfrm>
            <a:off x="7363402" y="5559167"/>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263" name="Freeform: Shape 5262">
            <a:extLst>
              <a:ext uri="{FF2B5EF4-FFF2-40B4-BE49-F238E27FC236}">
                <a16:creationId xmlns:a16="http://schemas.microsoft.com/office/drawing/2014/main" id="{5DB1C1C2-064C-407F-B450-5DD50504AFA8}"/>
              </a:ext>
            </a:extLst>
          </p:cNvPr>
          <p:cNvSpPr/>
          <p:nvPr/>
        </p:nvSpPr>
        <p:spPr>
          <a:xfrm>
            <a:off x="7293015" y="5555838"/>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264" name="Freeform: Shape 5263">
            <a:extLst>
              <a:ext uri="{FF2B5EF4-FFF2-40B4-BE49-F238E27FC236}">
                <a16:creationId xmlns:a16="http://schemas.microsoft.com/office/drawing/2014/main" id="{63738E8B-60D3-462F-84A7-8470919BAFCF}"/>
              </a:ext>
            </a:extLst>
          </p:cNvPr>
          <p:cNvSpPr/>
          <p:nvPr/>
        </p:nvSpPr>
        <p:spPr>
          <a:xfrm>
            <a:off x="8317433" y="5428698"/>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265" name="Freeform: Shape 5264">
            <a:extLst>
              <a:ext uri="{FF2B5EF4-FFF2-40B4-BE49-F238E27FC236}">
                <a16:creationId xmlns:a16="http://schemas.microsoft.com/office/drawing/2014/main" id="{E8918E28-DF43-451B-AF87-524CC559F9F1}"/>
              </a:ext>
            </a:extLst>
          </p:cNvPr>
          <p:cNvSpPr/>
          <p:nvPr/>
        </p:nvSpPr>
        <p:spPr>
          <a:xfrm>
            <a:off x="8447110" y="5537290"/>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266" name="Freeform: Shape 5265">
            <a:extLst>
              <a:ext uri="{FF2B5EF4-FFF2-40B4-BE49-F238E27FC236}">
                <a16:creationId xmlns:a16="http://schemas.microsoft.com/office/drawing/2014/main" id="{692D6BC9-DE2F-44DE-83E6-CC060102FB03}"/>
              </a:ext>
            </a:extLst>
          </p:cNvPr>
          <p:cNvSpPr/>
          <p:nvPr/>
        </p:nvSpPr>
        <p:spPr>
          <a:xfrm>
            <a:off x="7796188" y="5462781"/>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267" name="Freeform: Shape 5266">
            <a:extLst>
              <a:ext uri="{FF2B5EF4-FFF2-40B4-BE49-F238E27FC236}">
                <a16:creationId xmlns:a16="http://schemas.microsoft.com/office/drawing/2014/main" id="{4C096FF6-E84E-440A-8BD6-FE90A3B52B39}"/>
              </a:ext>
            </a:extLst>
          </p:cNvPr>
          <p:cNvSpPr/>
          <p:nvPr/>
        </p:nvSpPr>
        <p:spPr>
          <a:xfrm>
            <a:off x="8870225" y="5493061"/>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268" name="Freeform: Shape 5267">
            <a:extLst>
              <a:ext uri="{FF2B5EF4-FFF2-40B4-BE49-F238E27FC236}">
                <a16:creationId xmlns:a16="http://schemas.microsoft.com/office/drawing/2014/main" id="{00091838-3CCE-4B6F-B677-10A1413DF145}"/>
              </a:ext>
            </a:extLst>
          </p:cNvPr>
          <p:cNvSpPr/>
          <p:nvPr/>
        </p:nvSpPr>
        <p:spPr>
          <a:xfrm>
            <a:off x="7851673" y="5437100"/>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269" name="Freeform: Shape 5268">
            <a:extLst>
              <a:ext uri="{FF2B5EF4-FFF2-40B4-BE49-F238E27FC236}">
                <a16:creationId xmlns:a16="http://schemas.microsoft.com/office/drawing/2014/main" id="{AF3F0EE7-226F-4CA4-AA46-D9D1DE20773C}"/>
              </a:ext>
            </a:extLst>
          </p:cNvPr>
          <p:cNvSpPr/>
          <p:nvPr/>
        </p:nvSpPr>
        <p:spPr>
          <a:xfrm>
            <a:off x="8439025" y="5421405"/>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270" name="Freeform: Shape 5269">
            <a:extLst>
              <a:ext uri="{FF2B5EF4-FFF2-40B4-BE49-F238E27FC236}">
                <a16:creationId xmlns:a16="http://schemas.microsoft.com/office/drawing/2014/main" id="{2AA33A77-5E39-4334-9098-ACCE4856898C}"/>
              </a:ext>
            </a:extLst>
          </p:cNvPr>
          <p:cNvSpPr/>
          <p:nvPr/>
        </p:nvSpPr>
        <p:spPr>
          <a:xfrm>
            <a:off x="7884489" y="5516364"/>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271" name="Freeform: Shape 5270">
            <a:extLst>
              <a:ext uri="{FF2B5EF4-FFF2-40B4-BE49-F238E27FC236}">
                <a16:creationId xmlns:a16="http://schemas.microsoft.com/office/drawing/2014/main" id="{5EA754CE-46B3-435E-9C9D-07F8F9CA9CEA}"/>
              </a:ext>
            </a:extLst>
          </p:cNvPr>
          <p:cNvSpPr/>
          <p:nvPr/>
        </p:nvSpPr>
        <p:spPr>
          <a:xfrm>
            <a:off x="8925393" y="526649"/>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6" y="18072"/>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272" name="Freeform: Shape 5271">
            <a:extLst>
              <a:ext uri="{FF2B5EF4-FFF2-40B4-BE49-F238E27FC236}">
                <a16:creationId xmlns:a16="http://schemas.microsoft.com/office/drawing/2014/main" id="{336BD602-44A5-4A8D-98D3-F9921CDE1C9C}"/>
              </a:ext>
            </a:extLst>
          </p:cNvPr>
          <p:cNvSpPr/>
          <p:nvPr/>
        </p:nvSpPr>
        <p:spPr>
          <a:xfrm>
            <a:off x="8449171" y="5511133"/>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273" name="Freeform: Shape 5272">
            <a:extLst>
              <a:ext uri="{FF2B5EF4-FFF2-40B4-BE49-F238E27FC236}">
                <a16:creationId xmlns:a16="http://schemas.microsoft.com/office/drawing/2014/main" id="{7C002F91-2CCB-4E9B-89B5-2629CEB70E65}"/>
              </a:ext>
            </a:extLst>
          </p:cNvPr>
          <p:cNvSpPr/>
          <p:nvPr/>
        </p:nvSpPr>
        <p:spPr>
          <a:xfrm>
            <a:off x="7357854" y="5538083"/>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274" name="Freeform: Shape 5273">
            <a:extLst>
              <a:ext uri="{FF2B5EF4-FFF2-40B4-BE49-F238E27FC236}">
                <a16:creationId xmlns:a16="http://schemas.microsoft.com/office/drawing/2014/main" id="{CD90766A-9C48-4909-86A8-766C34C82316}"/>
              </a:ext>
            </a:extLst>
          </p:cNvPr>
          <p:cNvSpPr/>
          <p:nvPr/>
        </p:nvSpPr>
        <p:spPr>
          <a:xfrm>
            <a:off x="7876245" y="5472927"/>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275" name="Freeform: Shape 5274">
            <a:extLst>
              <a:ext uri="{FF2B5EF4-FFF2-40B4-BE49-F238E27FC236}">
                <a16:creationId xmlns:a16="http://schemas.microsoft.com/office/drawing/2014/main" id="{D95C7552-0A47-4C07-80D6-EAD88997128E}"/>
              </a:ext>
            </a:extLst>
          </p:cNvPr>
          <p:cNvSpPr/>
          <p:nvPr/>
        </p:nvSpPr>
        <p:spPr>
          <a:xfrm>
            <a:off x="10442203" y="421544"/>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6" y="18072"/>
                  <a:pt x="0" y="14027"/>
                  <a:pt x="0" y="9036"/>
                </a:cubicBezTo>
                <a:cubicBezTo>
                  <a:pt x="0" y="4046"/>
                  <a:pt x="4045" y="0"/>
                  <a:pt x="9036" y="0"/>
                </a:cubicBezTo>
                <a:cubicBezTo>
                  <a:pt x="14026"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276" name="Freeform: Shape 5275">
            <a:extLst>
              <a:ext uri="{FF2B5EF4-FFF2-40B4-BE49-F238E27FC236}">
                <a16:creationId xmlns:a16="http://schemas.microsoft.com/office/drawing/2014/main" id="{41DECEF5-96EE-436F-94A3-A8214D1D723E}"/>
              </a:ext>
            </a:extLst>
          </p:cNvPr>
          <p:cNvSpPr/>
          <p:nvPr/>
        </p:nvSpPr>
        <p:spPr>
          <a:xfrm>
            <a:off x="6878778" y="5525559"/>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277" name="Freeform: Shape 5276">
            <a:extLst>
              <a:ext uri="{FF2B5EF4-FFF2-40B4-BE49-F238E27FC236}">
                <a16:creationId xmlns:a16="http://schemas.microsoft.com/office/drawing/2014/main" id="{6984805F-4CDF-4BBB-9545-AB4C2CBA0D96}"/>
              </a:ext>
            </a:extLst>
          </p:cNvPr>
          <p:cNvSpPr/>
          <p:nvPr/>
        </p:nvSpPr>
        <p:spPr>
          <a:xfrm>
            <a:off x="8969623" y="5464842"/>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278" name="Freeform: Shape 5277">
            <a:extLst>
              <a:ext uri="{FF2B5EF4-FFF2-40B4-BE49-F238E27FC236}">
                <a16:creationId xmlns:a16="http://schemas.microsoft.com/office/drawing/2014/main" id="{AE00A14E-B19B-4F6D-9026-EB88C3CDEFC6}"/>
              </a:ext>
            </a:extLst>
          </p:cNvPr>
          <p:cNvSpPr/>
          <p:nvPr/>
        </p:nvSpPr>
        <p:spPr>
          <a:xfrm>
            <a:off x="7350561" y="5543314"/>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279" name="Freeform: Shape 5278">
            <a:extLst>
              <a:ext uri="{FF2B5EF4-FFF2-40B4-BE49-F238E27FC236}">
                <a16:creationId xmlns:a16="http://schemas.microsoft.com/office/drawing/2014/main" id="{3F8B93A0-5AAD-4F5B-ABC8-3AD3D500E9B1}"/>
              </a:ext>
            </a:extLst>
          </p:cNvPr>
          <p:cNvSpPr/>
          <p:nvPr/>
        </p:nvSpPr>
        <p:spPr>
          <a:xfrm>
            <a:off x="9980090" y="462444"/>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6" y="18072"/>
                  <a:pt x="0" y="14027"/>
                  <a:pt x="0" y="9036"/>
                </a:cubicBezTo>
                <a:cubicBezTo>
                  <a:pt x="0" y="4046"/>
                  <a:pt x="4045" y="0"/>
                  <a:pt x="9036" y="0"/>
                </a:cubicBezTo>
                <a:cubicBezTo>
                  <a:pt x="14026"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280" name="Freeform: Shape 5279">
            <a:extLst>
              <a:ext uri="{FF2B5EF4-FFF2-40B4-BE49-F238E27FC236}">
                <a16:creationId xmlns:a16="http://schemas.microsoft.com/office/drawing/2014/main" id="{86505787-69CB-4CC1-A3FE-4C1C990DB4BF}"/>
              </a:ext>
            </a:extLst>
          </p:cNvPr>
          <p:cNvSpPr/>
          <p:nvPr/>
        </p:nvSpPr>
        <p:spPr>
          <a:xfrm>
            <a:off x="6757185" y="5481012"/>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281" name="Freeform: Shape 5280">
            <a:extLst>
              <a:ext uri="{FF2B5EF4-FFF2-40B4-BE49-F238E27FC236}">
                <a16:creationId xmlns:a16="http://schemas.microsoft.com/office/drawing/2014/main" id="{0DF0CA27-F317-4BA9-8E5E-7F8A396DD1FA}"/>
              </a:ext>
            </a:extLst>
          </p:cNvPr>
          <p:cNvSpPr/>
          <p:nvPr/>
        </p:nvSpPr>
        <p:spPr>
          <a:xfrm>
            <a:off x="8353419" y="5429490"/>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282" name="Freeform: Shape 5281">
            <a:extLst>
              <a:ext uri="{FF2B5EF4-FFF2-40B4-BE49-F238E27FC236}">
                <a16:creationId xmlns:a16="http://schemas.microsoft.com/office/drawing/2014/main" id="{839907AB-9EC1-4EE3-AEA0-870BA2250AA9}"/>
              </a:ext>
            </a:extLst>
          </p:cNvPr>
          <p:cNvSpPr/>
          <p:nvPr/>
        </p:nvSpPr>
        <p:spPr>
          <a:xfrm>
            <a:off x="7378780" y="5494804"/>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283" name="Freeform: Shape 5282">
            <a:extLst>
              <a:ext uri="{FF2B5EF4-FFF2-40B4-BE49-F238E27FC236}">
                <a16:creationId xmlns:a16="http://schemas.microsoft.com/office/drawing/2014/main" id="{7A8E8F5D-8EFD-402B-8035-09B28BD5E45F}"/>
              </a:ext>
            </a:extLst>
          </p:cNvPr>
          <p:cNvSpPr/>
          <p:nvPr/>
        </p:nvSpPr>
        <p:spPr>
          <a:xfrm>
            <a:off x="7386706" y="5431393"/>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284" name="Freeform: Shape 5283">
            <a:extLst>
              <a:ext uri="{FF2B5EF4-FFF2-40B4-BE49-F238E27FC236}">
                <a16:creationId xmlns:a16="http://schemas.microsoft.com/office/drawing/2014/main" id="{9E1E20D5-54BB-4BB1-A4D4-E0633DD00289}"/>
              </a:ext>
            </a:extLst>
          </p:cNvPr>
          <p:cNvSpPr/>
          <p:nvPr/>
        </p:nvSpPr>
        <p:spPr>
          <a:xfrm>
            <a:off x="8349297" y="5435514"/>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285" name="Freeform: Shape 5284">
            <a:extLst>
              <a:ext uri="{FF2B5EF4-FFF2-40B4-BE49-F238E27FC236}">
                <a16:creationId xmlns:a16="http://schemas.microsoft.com/office/drawing/2014/main" id="{3C75769B-04AC-40CF-9E43-BBCAA8973E5B}"/>
              </a:ext>
            </a:extLst>
          </p:cNvPr>
          <p:cNvSpPr/>
          <p:nvPr/>
        </p:nvSpPr>
        <p:spPr>
          <a:xfrm>
            <a:off x="8345175" y="5483073"/>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286" name="Freeform: Shape 5285">
            <a:extLst>
              <a:ext uri="{FF2B5EF4-FFF2-40B4-BE49-F238E27FC236}">
                <a16:creationId xmlns:a16="http://schemas.microsoft.com/office/drawing/2014/main" id="{0D4B7C6A-56DE-49E0-9553-8C72D88D0D08}"/>
              </a:ext>
            </a:extLst>
          </p:cNvPr>
          <p:cNvSpPr/>
          <p:nvPr/>
        </p:nvSpPr>
        <p:spPr>
          <a:xfrm>
            <a:off x="9366105" y="511905"/>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6" y="18072"/>
                  <a:pt x="0" y="14027"/>
                  <a:pt x="0" y="9036"/>
                </a:cubicBezTo>
                <a:cubicBezTo>
                  <a:pt x="0" y="4046"/>
                  <a:pt x="4045" y="0"/>
                  <a:pt x="9036" y="0"/>
                </a:cubicBezTo>
                <a:cubicBezTo>
                  <a:pt x="14026"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287" name="Freeform: Shape 5286">
            <a:extLst>
              <a:ext uri="{FF2B5EF4-FFF2-40B4-BE49-F238E27FC236}">
                <a16:creationId xmlns:a16="http://schemas.microsoft.com/office/drawing/2014/main" id="{6CE8D88E-EB96-432A-AA35-1BBD135DED67}"/>
              </a:ext>
            </a:extLst>
          </p:cNvPr>
          <p:cNvSpPr/>
          <p:nvPr/>
        </p:nvSpPr>
        <p:spPr>
          <a:xfrm>
            <a:off x="8371333" y="5412369"/>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288" name="Freeform: Shape 5287">
            <a:extLst>
              <a:ext uri="{FF2B5EF4-FFF2-40B4-BE49-F238E27FC236}">
                <a16:creationId xmlns:a16="http://schemas.microsoft.com/office/drawing/2014/main" id="{7EF16AED-6303-4002-80B7-5D13D27BC182}"/>
              </a:ext>
            </a:extLst>
          </p:cNvPr>
          <p:cNvSpPr/>
          <p:nvPr/>
        </p:nvSpPr>
        <p:spPr>
          <a:xfrm>
            <a:off x="8884017" y="5479269"/>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289" name="Freeform: Shape 5288">
            <a:extLst>
              <a:ext uri="{FF2B5EF4-FFF2-40B4-BE49-F238E27FC236}">
                <a16:creationId xmlns:a16="http://schemas.microsoft.com/office/drawing/2014/main" id="{88B43A16-E40B-47E2-AFE3-435D20C2AB73}"/>
              </a:ext>
            </a:extLst>
          </p:cNvPr>
          <p:cNvSpPr/>
          <p:nvPr/>
        </p:nvSpPr>
        <p:spPr>
          <a:xfrm>
            <a:off x="6878778" y="5551399"/>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290" name="Freeform: Shape 5289">
            <a:extLst>
              <a:ext uri="{FF2B5EF4-FFF2-40B4-BE49-F238E27FC236}">
                <a16:creationId xmlns:a16="http://schemas.microsoft.com/office/drawing/2014/main" id="{3FAF0E2E-C590-49E2-B8CD-94F92D9EB90A}"/>
              </a:ext>
            </a:extLst>
          </p:cNvPr>
          <p:cNvSpPr/>
          <p:nvPr/>
        </p:nvSpPr>
        <p:spPr>
          <a:xfrm>
            <a:off x="7255127" y="5462623"/>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291" name="Freeform: Shape 5290">
            <a:extLst>
              <a:ext uri="{FF2B5EF4-FFF2-40B4-BE49-F238E27FC236}">
                <a16:creationId xmlns:a16="http://schemas.microsoft.com/office/drawing/2014/main" id="{D58603B2-4026-4681-B497-36191B2F9C0C}"/>
              </a:ext>
            </a:extLst>
          </p:cNvPr>
          <p:cNvSpPr/>
          <p:nvPr/>
        </p:nvSpPr>
        <p:spPr>
          <a:xfrm>
            <a:off x="6828207" y="5420296"/>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292" name="Freeform: Shape 5291">
            <a:extLst>
              <a:ext uri="{FF2B5EF4-FFF2-40B4-BE49-F238E27FC236}">
                <a16:creationId xmlns:a16="http://schemas.microsoft.com/office/drawing/2014/main" id="{5524115F-B6D3-49BD-8345-C32BFDC03E85}"/>
              </a:ext>
            </a:extLst>
          </p:cNvPr>
          <p:cNvSpPr/>
          <p:nvPr/>
        </p:nvSpPr>
        <p:spPr>
          <a:xfrm>
            <a:off x="7361975" y="5436307"/>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293" name="Freeform: Shape 5292">
            <a:extLst>
              <a:ext uri="{FF2B5EF4-FFF2-40B4-BE49-F238E27FC236}">
                <a16:creationId xmlns:a16="http://schemas.microsoft.com/office/drawing/2014/main" id="{E4CB3416-3893-4BE7-AC8E-090CB6E806F3}"/>
              </a:ext>
            </a:extLst>
          </p:cNvPr>
          <p:cNvSpPr/>
          <p:nvPr/>
        </p:nvSpPr>
        <p:spPr>
          <a:xfrm>
            <a:off x="9904313" y="431372"/>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6" y="18072"/>
                  <a:pt x="0" y="14027"/>
                  <a:pt x="0" y="9036"/>
                </a:cubicBezTo>
                <a:cubicBezTo>
                  <a:pt x="0" y="4046"/>
                  <a:pt x="4045" y="0"/>
                  <a:pt x="9036" y="0"/>
                </a:cubicBezTo>
                <a:cubicBezTo>
                  <a:pt x="14026"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294" name="Freeform: Shape 5293">
            <a:extLst>
              <a:ext uri="{FF2B5EF4-FFF2-40B4-BE49-F238E27FC236}">
                <a16:creationId xmlns:a16="http://schemas.microsoft.com/office/drawing/2014/main" id="{6604FB01-3E3A-4D1D-B8B0-DB92A1231043}"/>
              </a:ext>
            </a:extLst>
          </p:cNvPr>
          <p:cNvSpPr/>
          <p:nvPr/>
        </p:nvSpPr>
        <p:spPr>
          <a:xfrm>
            <a:off x="8383064" y="5435514"/>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295" name="Freeform: Shape 5294">
            <a:extLst>
              <a:ext uri="{FF2B5EF4-FFF2-40B4-BE49-F238E27FC236}">
                <a16:creationId xmlns:a16="http://schemas.microsoft.com/office/drawing/2014/main" id="{77657388-AF76-4A17-B54E-01E5A2EB01B9}"/>
              </a:ext>
            </a:extLst>
          </p:cNvPr>
          <p:cNvSpPr/>
          <p:nvPr/>
        </p:nvSpPr>
        <p:spPr>
          <a:xfrm>
            <a:off x="7275101" y="5448355"/>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296" name="Freeform: Shape 5295">
            <a:extLst>
              <a:ext uri="{FF2B5EF4-FFF2-40B4-BE49-F238E27FC236}">
                <a16:creationId xmlns:a16="http://schemas.microsoft.com/office/drawing/2014/main" id="{16E4EAE5-15B0-4C88-B575-E710E30353DE}"/>
              </a:ext>
            </a:extLst>
          </p:cNvPr>
          <p:cNvSpPr/>
          <p:nvPr/>
        </p:nvSpPr>
        <p:spPr>
          <a:xfrm>
            <a:off x="9353581" y="5423466"/>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5" y="0"/>
                  <a:pt x="9036" y="0"/>
                </a:cubicBezTo>
                <a:cubicBezTo>
                  <a:pt x="14026"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297" name="Freeform: Shape 5296">
            <a:extLst>
              <a:ext uri="{FF2B5EF4-FFF2-40B4-BE49-F238E27FC236}">
                <a16:creationId xmlns:a16="http://schemas.microsoft.com/office/drawing/2014/main" id="{A32B9E5E-A659-4BD1-879B-644C86EEB360}"/>
              </a:ext>
            </a:extLst>
          </p:cNvPr>
          <p:cNvSpPr/>
          <p:nvPr/>
        </p:nvSpPr>
        <p:spPr>
          <a:xfrm>
            <a:off x="6818061" y="5545217"/>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298" name="Freeform: Shape 5297">
            <a:extLst>
              <a:ext uri="{FF2B5EF4-FFF2-40B4-BE49-F238E27FC236}">
                <a16:creationId xmlns:a16="http://schemas.microsoft.com/office/drawing/2014/main" id="{095CBD74-75C4-4DA7-9407-96D8B4D67764}"/>
              </a:ext>
            </a:extLst>
          </p:cNvPr>
          <p:cNvSpPr/>
          <p:nvPr/>
        </p:nvSpPr>
        <p:spPr>
          <a:xfrm>
            <a:off x="6748466" y="5555521"/>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299" name="Freeform: Shape 5298">
            <a:extLst>
              <a:ext uri="{FF2B5EF4-FFF2-40B4-BE49-F238E27FC236}">
                <a16:creationId xmlns:a16="http://schemas.microsoft.com/office/drawing/2014/main" id="{5EAC1732-1945-49DE-9193-06B8D6AB7588}"/>
              </a:ext>
            </a:extLst>
          </p:cNvPr>
          <p:cNvSpPr/>
          <p:nvPr/>
        </p:nvSpPr>
        <p:spPr>
          <a:xfrm>
            <a:off x="8314104" y="5533327"/>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300" name="Freeform: Shape 5299">
            <a:extLst>
              <a:ext uri="{FF2B5EF4-FFF2-40B4-BE49-F238E27FC236}">
                <a16:creationId xmlns:a16="http://schemas.microsoft.com/office/drawing/2014/main" id="{8B15074F-2E9F-4DEF-A430-05D5403B2A5E}"/>
              </a:ext>
            </a:extLst>
          </p:cNvPr>
          <p:cNvSpPr/>
          <p:nvPr/>
        </p:nvSpPr>
        <p:spPr>
          <a:xfrm>
            <a:off x="8927137" y="5547119"/>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301" name="Freeform: Shape 5300">
            <a:extLst>
              <a:ext uri="{FF2B5EF4-FFF2-40B4-BE49-F238E27FC236}">
                <a16:creationId xmlns:a16="http://schemas.microsoft.com/office/drawing/2014/main" id="{D4B6AAE7-4CDA-48DE-8EC8-9111455B03C7}"/>
              </a:ext>
            </a:extLst>
          </p:cNvPr>
          <p:cNvSpPr/>
          <p:nvPr/>
        </p:nvSpPr>
        <p:spPr>
          <a:xfrm>
            <a:off x="7309344" y="5414906"/>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302" name="Freeform: Shape 5301">
            <a:extLst>
              <a:ext uri="{FF2B5EF4-FFF2-40B4-BE49-F238E27FC236}">
                <a16:creationId xmlns:a16="http://schemas.microsoft.com/office/drawing/2014/main" id="{4D90D233-4822-4A64-B8E6-462B29672768}"/>
              </a:ext>
            </a:extLst>
          </p:cNvPr>
          <p:cNvSpPr/>
          <p:nvPr/>
        </p:nvSpPr>
        <p:spPr>
          <a:xfrm>
            <a:off x="7313782" y="5434722"/>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303" name="Freeform: Shape 5302">
            <a:extLst>
              <a:ext uri="{FF2B5EF4-FFF2-40B4-BE49-F238E27FC236}">
                <a16:creationId xmlns:a16="http://schemas.microsoft.com/office/drawing/2014/main" id="{28F8E4E3-2F69-418B-B041-D7A00AF57A14}"/>
              </a:ext>
            </a:extLst>
          </p:cNvPr>
          <p:cNvSpPr/>
          <p:nvPr/>
        </p:nvSpPr>
        <p:spPr>
          <a:xfrm>
            <a:off x="9924288" y="541392"/>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6" y="18072"/>
                  <a:pt x="0" y="14027"/>
                  <a:pt x="0" y="9036"/>
                </a:cubicBezTo>
                <a:cubicBezTo>
                  <a:pt x="0" y="4046"/>
                  <a:pt x="4045" y="0"/>
                  <a:pt x="9036" y="0"/>
                </a:cubicBezTo>
                <a:cubicBezTo>
                  <a:pt x="14026"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304" name="Freeform: Shape 5303">
            <a:extLst>
              <a:ext uri="{FF2B5EF4-FFF2-40B4-BE49-F238E27FC236}">
                <a16:creationId xmlns:a16="http://schemas.microsoft.com/office/drawing/2014/main" id="{C4382F67-1199-4F0B-A0F4-7447D25DC09C}"/>
              </a:ext>
            </a:extLst>
          </p:cNvPr>
          <p:cNvSpPr/>
          <p:nvPr/>
        </p:nvSpPr>
        <p:spPr>
          <a:xfrm>
            <a:off x="6320595" y="5525876"/>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305" name="Freeform: Shape 5304">
            <a:extLst>
              <a:ext uri="{FF2B5EF4-FFF2-40B4-BE49-F238E27FC236}">
                <a16:creationId xmlns:a16="http://schemas.microsoft.com/office/drawing/2014/main" id="{20FDC6B1-682D-4BCC-8CE5-1709BE29CFC4}"/>
              </a:ext>
            </a:extLst>
          </p:cNvPr>
          <p:cNvSpPr/>
          <p:nvPr/>
        </p:nvSpPr>
        <p:spPr>
          <a:xfrm>
            <a:off x="7267650" y="5415381"/>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306" name="Freeform: Shape 5305">
            <a:extLst>
              <a:ext uri="{FF2B5EF4-FFF2-40B4-BE49-F238E27FC236}">
                <a16:creationId xmlns:a16="http://schemas.microsoft.com/office/drawing/2014/main" id="{D127A7C2-CB88-40EE-906E-7B9809EBCB70}"/>
              </a:ext>
            </a:extLst>
          </p:cNvPr>
          <p:cNvSpPr/>
          <p:nvPr/>
        </p:nvSpPr>
        <p:spPr>
          <a:xfrm>
            <a:off x="8403990" y="5516364"/>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307" name="Freeform: Shape 5306">
            <a:extLst>
              <a:ext uri="{FF2B5EF4-FFF2-40B4-BE49-F238E27FC236}">
                <a16:creationId xmlns:a16="http://schemas.microsoft.com/office/drawing/2014/main" id="{E9F793A4-077A-4D84-BF33-3651FFD4F58D}"/>
              </a:ext>
            </a:extLst>
          </p:cNvPr>
          <p:cNvSpPr/>
          <p:nvPr/>
        </p:nvSpPr>
        <p:spPr>
          <a:xfrm>
            <a:off x="7344854" y="5442173"/>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308" name="Freeform: Shape 5307">
            <a:extLst>
              <a:ext uri="{FF2B5EF4-FFF2-40B4-BE49-F238E27FC236}">
                <a16:creationId xmlns:a16="http://schemas.microsoft.com/office/drawing/2014/main" id="{EEA6EB37-41F5-4894-847E-0AC03FEDDBB7}"/>
              </a:ext>
            </a:extLst>
          </p:cNvPr>
          <p:cNvSpPr/>
          <p:nvPr/>
        </p:nvSpPr>
        <p:spPr>
          <a:xfrm>
            <a:off x="7894317" y="5498292"/>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309" name="Freeform: Shape 5308">
            <a:extLst>
              <a:ext uri="{FF2B5EF4-FFF2-40B4-BE49-F238E27FC236}">
                <a16:creationId xmlns:a16="http://schemas.microsoft.com/office/drawing/2014/main" id="{DCCA9104-7AB0-40C1-8EEE-8E7D907C4338}"/>
              </a:ext>
            </a:extLst>
          </p:cNvPr>
          <p:cNvSpPr/>
          <p:nvPr/>
        </p:nvSpPr>
        <p:spPr>
          <a:xfrm>
            <a:off x="7864989" y="5552826"/>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310" name="Freeform: Shape 5309">
            <a:extLst>
              <a:ext uri="{FF2B5EF4-FFF2-40B4-BE49-F238E27FC236}">
                <a16:creationId xmlns:a16="http://schemas.microsoft.com/office/drawing/2014/main" id="{44208041-CAAC-4596-B8BB-352507B26484}"/>
              </a:ext>
            </a:extLst>
          </p:cNvPr>
          <p:cNvSpPr/>
          <p:nvPr/>
        </p:nvSpPr>
        <p:spPr>
          <a:xfrm>
            <a:off x="8885919" y="5547753"/>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311" name="Freeform: Shape 5310">
            <a:extLst>
              <a:ext uri="{FF2B5EF4-FFF2-40B4-BE49-F238E27FC236}">
                <a16:creationId xmlns:a16="http://schemas.microsoft.com/office/drawing/2014/main" id="{831574D5-E65B-444E-91C1-C650B292535D}"/>
              </a:ext>
            </a:extLst>
          </p:cNvPr>
          <p:cNvSpPr/>
          <p:nvPr/>
        </p:nvSpPr>
        <p:spPr>
          <a:xfrm>
            <a:off x="6799196" y="5524766"/>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312" name="Freeform: Shape 5311">
            <a:extLst>
              <a:ext uri="{FF2B5EF4-FFF2-40B4-BE49-F238E27FC236}">
                <a16:creationId xmlns:a16="http://schemas.microsoft.com/office/drawing/2014/main" id="{E6312E3E-2435-4453-B98C-3C2BF87525C9}"/>
              </a:ext>
            </a:extLst>
          </p:cNvPr>
          <p:cNvSpPr/>
          <p:nvPr/>
        </p:nvSpPr>
        <p:spPr>
          <a:xfrm>
            <a:off x="7804748" y="5539034"/>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313" name="Freeform: Shape 5312">
            <a:extLst>
              <a:ext uri="{FF2B5EF4-FFF2-40B4-BE49-F238E27FC236}">
                <a16:creationId xmlns:a16="http://schemas.microsoft.com/office/drawing/2014/main" id="{041762E3-00B2-466B-8273-27730F52E9C2}"/>
              </a:ext>
            </a:extLst>
          </p:cNvPr>
          <p:cNvSpPr/>
          <p:nvPr/>
        </p:nvSpPr>
        <p:spPr>
          <a:xfrm>
            <a:off x="8445683" y="5550607"/>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314" name="Freeform: Shape 5313">
            <a:extLst>
              <a:ext uri="{FF2B5EF4-FFF2-40B4-BE49-F238E27FC236}">
                <a16:creationId xmlns:a16="http://schemas.microsoft.com/office/drawing/2014/main" id="{6CDB4CA9-F669-4207-85C6-423B1A0571B8}"/>
              </a:ext>
            </a:extLst>
          </p:cNvPr>
          <p:cNvSpPr/>
          <p:nvPr/>
        </p:nvSpPr>
        <p:spPr>
          <a:xfrm>
            <a:off x="8339627" y="474651"/>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5" y="18072"/>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315" name="Freeform: Shape 5314">
            <a:extLst>
              <a:ext uri="{FF2B5EF4-FFF2-40B4-BE49-F238E27FC236}">
                <a16:creationId xmlns:a16="http://schemas.microsoft.com/office/drawing/2014/main" id="{87500A2C-DEC8-4140-9FC7-3EC120C67851}"/>
              </a:ext>
            </a:extLst>
          </p:cNvPr>
          <p:cNvSpPr/>
          <p:nvPr/>
        </p:nvSpPr>
        <p:spPr>
          <a:xfrm>
            <a:off x="6883533" y="5441063"/>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316" name="Freeform: Shape 5315">
            <a:extLst>
              <a:ext uri="{FF2B5EF4-FFF2-40B4-BE49-F238E27FC236}">
                <a16:creationId xmlns:a16="http://schemas.microsoft.com/office/drawing/2014/main" id="{84A0E55D-76BF-4D97-BB73-05F2E5F2B149}"/>
              </a:ext>
            </a:extLst>
          </p:cNvPr>
          <p:cNvSpPr/>
          <p:nvPr/>
        </p:nvSpPr>
        <p:spPr>
          <a:xfrm>
            <a:off x="6831060" y="5457391"/>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317" name="Freeform: Shape 5316">
            <a:extLst>
              <a:ext uri="{FF2B5EF4-FFF2-40B4-BE49-F238E27FC236}">
                <a16:creationId xmlns:a16="http://schemas.microsoft.com/office/drawing/2014/main" id="{15106621-8201-4B2C-B7FA-E710DE2FA1E9}"/>
              </a:ext>
            </a:extLst>
          </p:cNvPr>
          <p:cNvSpPr/>
          <p:nvPr/>
        </p:nvSpPr>
        <p:spPr>
          <a:xfrm>
            <a:off x="7814260" y="5479110"/>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318" name="Freeform: Shape 5317">
            <a:extLst>
              <a:ext uri="{FF2B5EF4-FFF2-40B4-BE49-F238E27FC236}">
                <a16:creationId xmlns:a16="http://schemas.microsoft.com/office/drawing/2014/main" id="{2D80C4D3-DAE0-4C4B-91E4-E9E3C3B57E12}"/>
              </a:ext>
            </a:extLst>
          </p:cNvPr>
          <p:cNvSpPr/>
          <p:nvPr/>
        </p:nvSpPr>
        <p:spPr>
          <a:xfrm>
            <a:off x="8442829" y="5511133"/>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319" name="Freeform: Shape 5318">
            <a:extLst>
              <a:ext uri="{FF2B5EF4-FFF2-40B4-BE49-F238E27FC236}">
                <a16:creationId xmlns:a16="http://schemas.microsoft.com/office/drawing/2014/main" id="{A65F9D44-5569-4475-A7BA-4CE5B0EE4F36}"/>
              </a:ext>
            </a:extLst>
          </p:cNvPr>
          <p:cNvSpPr/>
          <p:nvPr/>
        </p:nvSpPr>
        <p:spPr>
          <a:xfrm>
            <a:off x="7321867" y="5532693"/>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320" name="Freeform: Shape 5319">
            <a:extLst>
              <a:ext uri="{FF2B5EF4-FFF2-40B4-BE49-F238E27FC236}">
                <a16:creationId xmlns:a16="http://schemas.microsoft.com/office/drawing/2014/main" id="{4F810336-962B-4A2A-8FAD-DDB1C9F8EAB0}"/>
              </a:ext>
            </a:extLst>
          </p:cNvPr>
          <p:cNvSpPr/>
          <p:nvPr/>
        </p:nvSpPr>
        <p:spPr>
          <a:xfrm>
            <a:off x="8341846" y="5431393"/>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321" name="Freeform: Shape 5320">
            <a:extLst>
              <a:ext uri="{FF2B5EF4-FFF2-40B4-BE49-F238E27FC236}">
                <a16:creationId xmlns:a16="http://schemas.microsoft.com/office/drawing/2014/main" id="{127FB7A2-FB97-4DF9-9339-21C54D19B66F}"/>
              </a:ext>
            </a:extLst>
          </p:cNvPr>
          <p:cNvSpPr/>
          <p:nvPr/>
        </p:nvSpPr>
        <p:spPr>
          <a:xfrm>
            <a:off x="7340574" y="5527461"/>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322" name="Freeform: Shape 5321">
            <a:extLst>
              <a:ext uri="{FF2B5EF4-FFF2-40B4-BE49-F238E27FC236}">
                <a16:creationId xmlns:a16="http://schemas.microsoft.com/office/drawing/2014/main" id="{54309520-9F3D-4EDB-8013-427941F208A0}"/>
              </a:ext>
            </a:extLst>
          </p:cNvPr>
          <p:cNvSpPr/>
          <p:nvPr/>
        </p:nvSpPr>
        <p:spPr>
          <a:xfrm>
            <a:off x="7311722" y="5541095"/>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323" name="Freeform: Shape 5322">
            <a:extLst>
              <a:ext uri="{FF2B5EF4-FFF2-40B4-BE49-F238E27FC236}">
                <a16:creationId xmlns:a16="http://schemas.microsoft.com/office/drawing/2014/main" id="{6354356C-5F5C-4B28-ACDF-C0BFC08D6BDD}"/>
              </a:ext>
            </a:extLst>
          </p:cNvPr>
          <p:cNvSpPr/>
          <p:nvPr/>
        </p:nvSpPr>
        <p:spPr>
          <a:xfrm>
            <a:off x="9493087" y="5419978"/>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5" y="0"/>
                  <a:pt x="9036" y="0"/>
                </a:cubicBezTo>
                <a:cubicBezTo>
                  <a:pt x="14026"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324" name="Freeform: Shape 5323">
            <a:extLst>
              <a:ext uri="{FF2B5EF4-FFF2-40B4-BE49-F238E27FC236}">
                <a16:creationId xmlns:a16="http://schemas.microsoft.com/office/drawing/2014/main" id="{193F19EA-CE2A-4DED-B539-B0EC6D4DA3C1}"/>
              </a:ext>
            </a:extLst>
          </p:cNvPr>
          <p:cNvSpPr/>
          <p:nvPr/>
        </p:nvSpPr>
        <p:spPr>
          <a:xfrm>
            <a:off x="7809029" y="5494170"/>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325" name="Freeform: Shape 5324">
            <a:extLst>
              <a:ext uri="{FF2B5EF4-FFF2-40B4-BE49-F238E27FC236}">
                <a16:creationId xmlns:a16="http://schemas.microsoft.com/office/drawing/2014/main" id="{6D66D917-8521-436C-A032-BEB7838E6DBE}"/>
              </a:ext>
            </a:extLst>
          </p:cNvPr>
          <p:cNvSpPr/>
          <p:nvPr/>
        </p:nvSpPr>
        <p:spPr>
          <a:xfrm>
            <a:off x="7255285" y="5542680"/>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326" name="Freeform: Shape 5325">
            <a:extLst>
              <a:ext uri="{FF2B5EF4-FFF2-40B4-BE49-F238E27FC236}">
                <a16:creationId xmlns:a16="http://schemas.microsoft.com/office/drawing/2014/main" id="{FA0812A1-C185-4D36-A56E-DD77E44E03D6}"/>
              </a:ext>
            </a:extLst>
          </p:cNvPr>
          <p:cNvSpPr/>
          <p:nvPr/>
        </p:nvSpPr>
        <p:spPr>
          <a:xfrm>
            <a:off x="7790322" y="5440904"/>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327" name="Freeform: Shape 5326">
            <a:extLst>
              <a:ext uri="{FF2B5EF4-FFF2-40B4-BE49-F238E27FC236}">
                <a16:creationId xmlns:a16="http://schemas.microsoft.com/office/drawing/2014/main" id="{737BA141-B8C8-4C5E-B4F6-09A4B8BBF5EA}"/>
              </a:ext>
            </a:extLst>
          </p:cNvPr>
          <p:cNvSpPr/>
          <p:nvPr/>
        </p:nvSpPr>
        <p:spPr>
          <a:xfrm>
            <a:off x="7865782" y="5510974"/>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328" name="Freeform: Shape 5327">
            <a:extLst>
              <a:ext uri="{FF2B5EF4-FFF2-40B4-BE49-F238E27FC236}">
                <a16:creationId xmlns:a16="http://schemas.microsoft.com/office/drawing/2014/main" id="{65D61FDC-4B21-41E5-A0A8-CF56D381EA1D}"/>
              </a:ext>
            </a:extLst>
          </p:cNvPr>
          <p:cNvSpPr/>
          <p:nvPr/>
        </p:nvSpPr>
        <p:spPr>
          <a:xfrm>
            <a:off x="6831377" y="5513669"/>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329" name="Freeform: Shape 5328">
            <a:extLst>
              <a:ext uri="{FF2B5EF4-FFF2-40B4-BE49-F238E27FC236}">
                <a16:creationId xmlns:a16="http://schemas.microsoft.com/office/drawing/2014/main" id="{90AB77F0-B484-47B7-A0D1-8853CA451707}"/>
              </a:ext>
            </a:extLst>
          </p:cNvPr>
          <p:cNvSpPr/>
          <p:nvPr/>
        </p:nvSpPr>
        <p:spPr>
          <a:xfrm>
            <a:off x="6791111" y="5436783"/>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330" name="Freeform: Shape 5329">
            <a:extLst>
              <a:ext uri="{FF2B5EF4-FFF2-40B4-BE49-F238E27FC236}">
                <a16:creationId xmlns:a16="http://schemas.microsoft.com/office/drawing/2014/main" id="{0EBFE7FC-EF4F-4BB6-B810-2798B427B9C5}"/>
              </a:ext>
            </a:extLst>
          </p:cNvPr>
          <p:cNvSpPr/>
          <p:nvPr/>
        </p:nvSpPr>
        <p:spPr>
          <a:xfrm>
            <a:off x="6807122" y="5534595"/>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331" name="Freeform: Shape 5330">
            <a:extLst>
              <a:ext uri="{FF2B5EF4-FFF2-40B4-BE49-F238E27FC236}">
                <a16:creationId xmlns:a16="http://schemas.microsoft.com/office/drawing/2014/main" id="{C776B460-8796-4F1E-8D15-E1FD0E9FD0A2}"/>
              </a:ext>
            </a:extLst>
          </p:cNvPr>
          <p:cNvSpPr/>
          <p:nvPr/>
        </p:nvSpPr>
        <p:spPr>
          <a:xfrm>
            <a:off x="6805061" y="5510816"/>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332" name="Freeform: Shape 5331">
            <a:extLst>
              <a:ext uri="{FF2B5EF4-FFF2-40B4-BE49-F238E27FC236}">
                <a16:creationId xmlns:a16="http://schemas.microsoft.com/office/drawing/2014/main" id="{BF953BAD-F0B9-421B-BD94-41F1A65BD2FC}"/>
              </a:ext>
            </a:extLst>
          </p:cNvPr>
          <p:cNvSpPr/>
          <p:nvPr/>
        </p:nvSpPr>
        <p:spPr>
          <a:xfrm>
            <a:off x="7902561" y="5538876"/>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333" name="Freeform: Shape 5332">
            <a:extLst>
              <a:ext uri="{FF2B5EF4-FFF2-40B4-BE49-F238E27FC236}">
                <a16:creationId xmlns:a16="http://schemas.microsoft.com/office/drawing/2014/main" id="{07C21560-824C-49BC-AAC0-8FCDB67C9D61}"/>
              </a:ext>
            </a:extLst>
          </p:cNvPr>
          <p:cNvSpPr/>
          <p:nvPr/>
        </p:nvSpPr>
        <p:spPr>
          <a:xfrm>
            <a:off x="8931259" y="5500987"/>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334" name="Freeform: Shape 5333">
            <a:extLst>
              <a:ext uri="{FF2B5EF4-FFF2-40B4-BE49-F238E27FC236}">
                <a16:creationId xmlns:a16="http://schemas.microsoft.com/office/drawing/2014/main" id="{932833D0-40AC-453B-837B-69D5B06AB51C}"/>
              </a:ext>
            </a:extLst>
          </p:cNvPr>
          <p:cNvSpPr/>
          <p:nvPr/>
        </p:nvSpPr>
        <p:spPr>
          <a:xfrm>
            <a:off x="8354053" y="5466745"/>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335" name="Freeform: Shape 5334">
            <a:extLst>
              <a:ext uri="{FF2B5EF4-FFF2-40B4-BE49-F238E27FC236}">
                <a16:creationId xmlns:a16="http://schemas.microsoft.com/office/drawing/2014/main" id="{ABA3B62E-8AE9-4382-91A0-070B9C959E2D}"/>
              </a:ext>
            </a:extLst>
          </p:cNvPr>
          <p:cNvSpPr/>
          <p:nvPr/>
        </p:nvSpPr>
        <p:spPr>
          <a:xfrm>
            <a:off x="8969782" y="5419344"/>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336" name="Freeform: Shape 5335">
            <a:extLst>
              <a:ext uri="{FF2B5EF4-FFF2-40B4-BE49-F238E27FC236}">
                <a16:creationId xmlns:a16="http://schemas.microsoft.com/office/drawing/2014/main" id="{3FFEC716-434A-42ED-A4C6-4D44D833EB60}"/>
              </a:ext>
            </a:extLst>
          </p:cNvPr>
          <p:cNvSpPr/>
          <p:nvPr/>
        </p:nvSpPr>
        <p:spPr>
          <a:xfrm>
            <a:off x="7879891" y="5494329"/>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337" name="Freeform: Shape 5336">
            <a:extLst>
              <a:ext uri="{FF2B5EF4-FFF2-40B4-BE49-F238E27FC236}">
                <a16:creationId xmlns:a16="http://schemas.microsoft.com/office/drawing/2014/main" id="{34785523-0D96-4598-B37B-D10E6F87C371}"/>
              </a:ext>
            </a:extLst>
          </p:cNvPr>
          <p:cNvSpPr/>
          <p:nvPr/>
        </p:nvSpPr>
        <p:spPr>
          <a:xfrm>
            <a:off x="7778115" y="5432027"/>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338" name="Freeform: Shape 5337">
            <a:extLst>
              <a:ext uri="{FF2B5EF4-FFF2-40B4-BE49-F238E27FC236}">
                <a16:creationId xmlns:a16="http://schemas.microsoft.com/office/drawing/2014/main" id="{4E62BA52-D852-461F-B7D2-4B59ED2B54B8}"/>
              </a:ext>
            </a:extLst>
          </p:cNvPr>
          <p:cNvSpPr/>
          <p:nvPr/>
        </p:nvSpPr>
        <p:spPr>
          <a:xfrm>
            <a:off x="7906207" y="5471184"/>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339" name="Freeform: Shape 5338">
            <a:extLst>
              <a:ext uri="{FF2B5EF4-FFF2-40B4-BE49-F238E27FC236}">
                <a16:creationId xmlns:a16="http://schemas.microsoft.com/office/drawing/2014/main" id="{F28A9527-1B09-4EAA-84AD-56E8A5D1394F}"/>
              </a:ext>
            </a:extLst>
          </p:cNvPr>
          <p:cNvSpPr/>
          <p:nvPr/>
        </p:nvSpPr>
        <p:spPr>
          <a:xfrm>
            <a:off x="7295710" y="5465476"/>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340" name="Freeform: Shape 5339">
            <a:extLst>
              <a:ext uri="{FF2B5EF4-FFF2-40B4-BE49-F238E27FC236}">
                <a16:creationId xmlns:a16="http://schemas.microsoft.com/office/drawing/2014/main" id="{364F4E76-A76C-4AE3-AB87-B09127273849}"/>
              </a:ext>
            </a:extLst>
          </p:cNvPr>
          <p:cNvSpPr/>
          <p:nvPr/>
        </p:nvSpPr>
        <p:spPr>
          <a:xfrm>
            <a:off x="7785883" y="5562021"/>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341" name="Freeform: Shape 5340">
            <a:extLst>
              <a:ext uri="{FF2B5EF4-FFF2-40B4-BE49-F238E27FC236}">
                <a16:creationId xmlns:a16="http://schemas.microsoft.com/office/drawing/2014/main" id="{2D1EB21C-3A32-46AD-8966-46FFD979C332}"/>
              </a:ext>
            </a:extLst>
          </p:cNvPr>
          <p:cNvSpPr/>
          <p:nvPr/>
        </p:nvSpPr>
        <p:spPr>
          <a:xfrm>
            <a:off x="7797614" y="5497024"/>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342" name="Freeform: Shape 5341">
            <a:extLst>
              <a:ext uri="{FF2B5EF4-FFF2-40B4-BE49-F238E27FC236}">
                <a16:creationId xmlns:a16="http://schemas.microsoft.com/office/drawing/2014/main" id="{EC875C7B-4145-4E7F-96CA-6CE2A245EE94}"/>
              </a:ext>
            </a:extLst>
          </p:cNvPr>
          <p:cNvSpPr/>
          <p:nvPr/>
        </p:nvSpPr>
        <p:spPr>
          <a:xfrm>
            <a:off x="8455353" y="5506377"/>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343" name="Freeform: Shape 5342">
            <a:extLst>
              <a:ext uri="{FF2B5EF4-FFF2-40B4-BE49-F238E27FC236}">
                <a16:creationId xmlns:a16="http://schemas.microsoft.com/office/drawing/2014/main" id="{1E65040A-8001-487C-B3B2-9F01ACE050E7}"/>
              </a:ext>
            </a:extLst>
          </p:cNvPr>
          <p:cNvSpPr/>
          <p:nvPr/>
        </p:nvSpPr>
        <p:spPr>
          <a:xfrm>
            <a:off x="8402563" y="5526986"/>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344" name="Freeform: Shape 5343">
            <a:extLst>
              <a:ext uri="{FF2B5EF4-FFF2-40B4-BE49-F238E27FC236}">
                <a16:creationId xmlns:a16="http://schemas.microsoft.com/office/drawing/2014/main" id="{D35AD45B-FAE8-41BC-9742-AB966E536802}"/>
              </a:ext>
            </a:extLst>
          </p:cNvPr>
          <p:cNvSpPr/>
          <p:nvPr/>
        </p:nvSpPr>
        <p:spPr>
          <a:xfrm>
            <a:off x="7860392" y="5559326"/>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345" name="Freeform: Shape 5344">
            <a:extLst>
              <a:ext uri="{FF2B5EF4-FFF2-40B4-BE49-F238E27FC236}">
                <a16:creationId xmlns:a16="http://schemas.microsoft.com/office/drawing/2014/main" id="{786A1474-4C8A-4609-A6D4-B359E2C8863B}"/>
              </a:ext>
            </a:extLst>
          </p:cNvPr>
          <p:cNvSpPr/>
          <p:nvPr/>
        </p:nvSpPr>
        <p:spPr>
          <a:xfrm>
            <a:off x="9891789" y="5513828"/>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5" y="0"/>
                  <a:pt x="9036" y="0"/>
                </a:cubicBezTo>
                <a:cubicBezTo>
                  <a:pt x="14026"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346" name="Freeform: Shape 5345">
            <a:extLst>
              <a:ext uri="{FF2B5EF4-FFF2-40B4-BE49-F238E27FC236}">
                <a16:creationId xmlns:a16="http://schemas.microsoft.com/office/drawing/2014/main" id="{661EF982-45C2-4367-8F33-7A6733407EA2}"/>
              </a:ext>
            </a:extLst>
          </p:cNvPr>
          <p:cNvSpPr/>
          <p:nvPr/>
        </p:nvSpPr>
        <p:spPr>
          <a:xfrm>
            <a:off x="9395116" y="5472293"/>
            <a:ext cx="18072" cy="18072"/>
          </a:xfrm>
          <a:custGeom>
            <a:avLst/>
            <a:gdLst>
              <a:gd name="connsiteX0" fmla="*/ 18073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3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3" y="9036"/>
                </a:moveTo>
                <a:cubicBezTo>
                  <a:pt x="18073" y="14027"/>
                  <a:pt x="14027" y="18073"/>
                  <a:pt x="9036" y="18073"/>
                </a:cubicBezTo>
                <a:cubicBezTo>
                  <a:pt x="4046" y="18073"/>
                  <a:pt x="0" y="14027"/>
                  <a:pt x="0" y="9036"/>
                </a:cubicBezTo>
                <a:cubicBezTo>
                  <a:pt x="0" y="4046"/>
                  <a:pt x="4045" y="0"/>
                  <a:pt x="9036" y="0"/>
                </a:cubicBezTo>
                <a:cubicBezTo>
                  <a:pt x="14027" y="0"/>
                  <a:pt x="18073" y="4045"/>
                  <a:pt x="18073"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347" name="Freeform: Shape 5346">
            <a:extLst>
              <a:ext uri="{FF2B5EF4-FFF2-40B4-BE49-F238E27FC236}">
                <a16:creationId xmlns:a16="http://schemas.microsoft.com/office/drawing/2014/main" id="{6EF7EEBD-C979-4506-9180-1C6536556894}"/>
              </a:ext>
            </a:extLst>
          </p:cNvPr>
          <p:cNvSpPr/>
          <p:nvPr/>
        </p:nvSpPr>
        <p:spPr>
          <a:xfrm>
            <a:off x="7857222" y="5541571"/>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348" name="Freeform: Shape 5347">
            <a:extLst>
              <a:ext uri="{FF2B5EF4-FFF2-40B4-BE49-F238E27FC236}">
                <a16:creationId xmlns:a16="http://schemas.microsoft.com/office/drawing/2014/main" id="{E1571E40-71BC-46B0-A320-F44A31686317}"/>
              </a:ext>
            </a:extLst>
          </p:cNvPr>
          <p:cNvSpPr/>
          <p:nvPr/>
        </p:nvSpPr>
        <p:spPr>
          <a:xfrm>
            <a:off x="7295710" y="5450416"/>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349" name="Freeform: Shape 5348">
            <a:extLst>
              <a:ext uri="{FF2B5EF4-FFF2-40B4-BE49-F238E27FC236}">
                <a16:creationId xmlns:a16="http://schemas.microsoft.com/office/drawing/2014/main" id="{E99A0C7C-7C3E-4141-A518-65774ADF2A52}"/>
              </a:ext>
            </a:extLst>
          </p:cNvPr>
          <p:cNvSpPr/>
          <p:nvPr/>
        </p:nvSpPr>
        <p:spPr>
          <a:xfrm>
            <a:off x="9378153" y="5450892"/>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5" y="0"/>
                  <a:pt x="9036" y="0"/>
                </a:cubicBezTo>
                <a:cubicBezTo>
                  <a:pt x="14026"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350" name="Freeform: Shape 5349">
            <a:extLst>
              <a:ext uri="{FF2B5EF4-FFF2-40B4-BE49-F238E27FC236}">
                <a16:creationId xmlns:a16="http://schemas.microsoft.com/office/drawing/2014/main" id="{9C7706E1-A9B5-4ACA-B79A-929AF6407E9F}"/>
              </a:ext>
            </a:extLst>
          </p:cNvPr>
          <p:cNvSpPr/>
          <p:nvPr/>
        </p:nvSpPr>
        <p:spPr>
          <a:xfrm>
            <a:off x="9482466" y="5541095"/>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6" y="18072"/>
                  <a:pt x="0" y="14027"/>
                  <a:pt x="0" y="9036"/>
                </a:cubicBezTo>
                <a:cubicBezTo>
                  <a:pt x="0" y="4046"/>
                  <a:pt x="4045" y="0"/>
                  <a:pt x="9036" y="0"/>
                </a:cubicBezTo>
                <a:cubicBezTo>
                  <a:pt x="14026"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351" name="Freeform: Shape 5350">
            <a:extLst>
              <a:ext uri="{FF2B5EF4-FFF2-40B4-BE49-F238E27FC236}">
                <a16:creationId xmlns:a16="http://schemas.microsoft.com/office/drawing/2014/main" id="{C234DFD4-5E50-4B1D-BEF2-84219218472A}"/>
              </a:ext>
            </a:extLst>
          </p:cNvPr>
          <p:cNvSpPr/>
          <p:nvPr/>
        </p:nvSpPr>
        <p:spPr>
          <a:xfrm>
            <a:off x="8966769" y="511747"/>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6" y="18072"/>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352" name="Freeform: Shape 5351">
            <a:extLst>
              <a:ext uri="{FF2B5EF4-FFF2-40B4-BE49-F238E27FC236}">
                <a16:creationId xmlns:a16="http://schemas.microsoft.com/office/drawing/2014/main" id="{BEE15D84-FD40-4B6D-90D6-20F8E4455AA5}"/>
              </a:ext>
            </a:extLst>
          </p:cNvPr>
          <p:cNvSpPr/>
          <p:nvPr/>
        </p:nvSpPr>
        <p:spPr>
          <a:xfrm>
            <a:off x="8434110" y="5448831"/>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353" name="Freeform: Shape 5352">
            <a:extLst>
              <a:ext uri="{FF2B5EF4-FFF2-40B4-BE49-F238E27FC236}">
                <a16:creationId xmlns:a16="http://schemas.microsoft.com/office/drawing/2014/main" id="{75F0163B-9FE3-4457-AB26-C20FF5274A53}"/>
              </a:ext>
            </a:extLst>
          </p:cNvPr>
          <p:cNvSpPr/>
          <p:nvPr/>
        </p:nvSpPr>
        <p:spPr>
          <a:xfrm>
            <a:off x="7866892" y="5439795"/>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354" name="Freeform: Shape 5353">
            <a:extLst>
              <a:ext uri="{FF2B5EF4-FFF2-40B4-BE49-F238E27FC236}">
                <a16:creationId xmlns:a16="http://schemas.microsoft.com/office/drawing/2014/main" id="{5B4BEC77-E34C-4C85-AAC5-F8312A29FDE9}"/>
              </a:ext>
            </a:extLst>
          </p:cNvPr>
          <p:cNvSpPr/>
          <p:nvPr/>
        </p:nvSpPr>
        <p:spPr>
          <a:xfrm>
            <a:off x="8383698" y="5438051"/>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355" name="Freeform: Shape 5354">
            <a:extLst>
              <a:ext uri="{FF2B5EF4-FFF2-40B4-BE49-F238E27FC236}">
                <a16:creationId xmlns:a16="http://schemas.microsoft.com/office/drawing/2014/main" id="{67B04D72-490A-42FD-9D7F-2E7902E62A39}"/>
              </a:ext>
            </a:extLst>
          </p:cNvPr>
          <p:cNvSpPr/>
          <p:nvPr/>
        </p:nvSpPr>
        <p:spPr>
          <a:xfrm>
            <a:off x="9480564" y="5489731"/>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5" y="0"/>
                  <a:pt x="9036" y="0"/>
                </a:cubicBezTo>
                <a:cubicBezTo>
                  <a:pt x="14026"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356" name="Freeform: Shape 5355">
            <a:extLst>
              <a:ext uri="{FF2B5EF4-FFF2-40B4-BE49-F238E27FC236}">
                <a16:creationId xmlns:a16="http://schemas.microsoft.com/office/drawing/2014/main" id="{5CD6359E-C0A7-46BC-9256-3EF6CEFC64AD}"/>
              </a:ext>
            </a:extLst>
          </p:cNvPr>
          <p:cNvSpPr/>
          <p:nvPr/>
        </p:nvSpPr>
        <p:spPr>
          <a:xfrm>
            <a:off x="7787944" y="5439953"/>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357" name="Freeform: Shape 5356">
            <a:extLst>
              <a:ext uri="{FF2B5EF4-FFF2-40B4-BE49-F238E27FC236}">
                <a16:creationId xmlns:a16="http://schemas.microsoft.com/office/drawing/2014/main" id="{252BC2D9-959D-4FAF-A711-94D7656BB33E}"/>
              </a:ext>
            </a:extLst>
          </p:cNvPr>
          <p:cNvSpPr/>
          <p:nvPr/>
        </p:nvSpPr>
        <p:spPr>
          <a:xfrm>
            <a:off x="7406205" y="5444868"/>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358" name="Freeform: Shape 5357">
            <a:extLst>
              <a:ext uri="{FF2B5EF4-FFF2-40B4-BE49-F238E27FC236}">
                <a16:creationId xmlns:a16="http://schemas.microsoft.com/office/drawing/2014/main" id="{D3BE9BB3-ECB4-4295-A6A4-81E387AFCE27}"/>
              </a:ext>
            </a:extLst>
          </p:cNvPr>
          <p:cNvSpPr/>
          <p:nvPr/>
        </p:nvSpPr>
        <p:spPr>
          <a:xfrm>
            <a:off x="8397966" y="5551716"/>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359" name="Freeform: Shape 5358">
            <a:extLst>
              <a:ext uri="{FF2B5EF4-FFF2-40B4-BE49-F238E27FC236}">
                <a16:creationId xmlns:a16="http://schemas.microsoft.com/office/drawing/2014/main" id="{467A9B2F-8961-4FBF-AA92-C3DAE326CB84}"/>
              </a:ext>
            </a:extLst>
          </p:cNvPr>
          <p:cNvSpPr/>
          <p:nvPr/>
        </p:nvSpPr>
        <p:spPr>
          <a:xfrm>
            <a:off x="6860864" y="5542205"/>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360" name="Freeform: Shape 5359">
            <a:extLst>
              <a:ext uri="{FF2B5EF4-FFF2-40B4-BE49-F238E27FC236}">
                <a16:creationId xmlns:a16="http://schemas.microsoft.com/office/drawing/2014/main" id="{16738B9C-1C58-46D2-AFF6-AE4093898AC9}"/>
              </a:ext>
            </a:extLst>
          </p:cNvPr>
          <p:cNvSpPr/>
          <p:nvPr/>
        </p:nvSpPr>
        <p:spPr>
          <a:xfrm>
            <a:off x="9373873" y="5453745"/>
            <a:ext cx="18072" cy="18072"/>
          </a:xfrm>
          <a:custGeom>
            <a:avLst/>
            <a:gdLst>
              <a:gd name="connsiteX0" fmla="*/ 18073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3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3" y="9036"/>
                </a:moveTo>
                <a:cubicBezTo>
                  <a:pt x="18073" y="14026"/>
                  <a:pt x="14027" y="18072"/>
                  <a:pt x="9036" y="18072"/>
                </a:cubicBezTo>
                <a:cubicBezTo>
                  <a:pt x="4046" y="18072"/>
                  <a:pt x="0" y="14027"/>
                  <a:pt x="0" y="9036"/>
                </a:cubicBezTo>
                <a:cubicBezTo>
                  <a:pt x="0" y="4046"/>
                  <a:pt x="4045" y="0"/>
                  <a:pt x="9036" y="0"/>
                </a:cubicBezTo>
                <a:cubicBezTo>
                  <a:pt x="14027" y="0"/>
                  <a:pt x="18073" y="4045"/>
                  <a:pt x="18073"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361" name="Freeform: Shape 5360">
            <a:extLst>
              <a:ext uri="{FF2B5EF4-FFF2-40B4-BE49-F238E27FC236}">
                <a16:creationId xmlns:a16="http://schemas.microsoft.com/office/drawing/2014/main" id="{E2CB7813-E6B6-4F4A-B738-76949CDF29B6}"/>
              </a:ext>
            </a:extLst>
          </p:cNvPr>
          <p:cNvSpPr/>
          <p:nvPr/>
        </p:nvSpPr>
        <p:spPr>
          <a:xfrm>
            <a:off x="6265110" y="5484183"/>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362" name="Freeform: Shape 5361">
            <a:extLst>
              <a:ext uri="{FF2B5EF4-FFF2-40B4-BE49-F238E27FC236}">
                <a16:creationId xmlns:a16="http://schemas.microsoft.com/office/drawing/2014/main" id="{BF5D5347-190D-4E05-99CE-80601F3B5BAB}"/>
              </a:ext>
            </a:extLst>
          </p:cNvPr>
          <p:cNvSpPr/>
          <p:nvPr/>
        </p:nvSpPr>
        <p:spPr>
          <a:xfrm>
            <a:off x="7391462" y="5470708"/>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363" name="Freeform: Shape 5362">
            <a:extLst>
              <a:ext uri="{FF2B5EF4-FFF2-40B4-BE49-F238E27FC236}">
                <a16:creationId xmlns:a16="http://schemas.microsoft.com/office/drawing/2014/main" id="{021B6B89-ACD4-4D8C-B7FA-B3C23989F37F}"/>
              </a:ext>
            </a:extLst>
          </p:cNvPr>
          <p:cNvSpPr/>
          <p:nvPr/>
        </p:nvSpPr>
        <p:spPr>
          <a:xfrm>
            <a:off x="8828532" y="5548070"/>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364" name="Freeform: Shape 5363">
            <a:extLst>
              <a:ext uri="{FF2B5EF4-FFF2-40B4-BE49-F238E27FC236}">
                <a16:creationId xmlns:a16="http://schemas.microsoft.com/office/drawing/2014/main" id="{B628B8D4-3C83-4A55-8D62-9D6F71D97FD8}"/>
              </a:ext>
            </a:extLst>
          </p:cNvPr>
          <p:cNvSpPr/>
          <p:nvPr/>
        </p:nvSpPr>
        <p:spPr>
          <a:xfrm>
            <a:off x="8949965" y="5526193"/>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365" name="Freeform: Shape 5364">
            <a:extLst>
              <a:ext uri="{FF2B5EF4-FFF2-40B4-BE49-F238E27FC236}">
                <a16:creationId xmlns:a16="http://schemas.microsoft.com/office/drawing/2014/main" id="{EBB2BF85-62B0-494D-8C39-F26007A79ADC}"/>
              </a:ext>
            </a:extLst>
          </p:cNvPr>
          <p:cNvSpPr/>
          <p:nvPr/>
        </p:nvSpPr>
        <p:spPr>
          <a:xfrm>
            <a:off x="6328680" y="5491317"/>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366" name="Freeform: Shape 5365">
            <a:extLst>
              <a:ext uri="{FF2B5EF4-FFF2-40B4-BE49-F238E27FC236}">
                <a16:creationId xmlns:a16="http://schemas.microsoft.com/office/drawing/2014/main" id="{F6175319-6078-4494-8F1C-2DFBE40C196D}"/>
              </a:ext>
            </a:extLst>
          </p:cNvPr>
          <p:cNvSpPr/>
          <p:nvPr/>
        </p:nvSpPr>
        <p:spPr>
          <a:xfrm>
            <a:off x="6824402" y="5424259"/>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367" name="Freeform: Shape 5366">
            <a:extLst>
              <a:ext uri="{FF2B5EF4-FFF2-40B4-BE49-F238E27FC236}">
                <a16:creationId xmlns:a16="http://schemas.microsoft.com/office/drawing/2014/main" id="{0355B57E-7726-4E85-986F-69C4F928361F}"/>
              </a:ext>
            </a:extLst>
          </p:cNvPr>
          <p:cNvSpPr/>
          <p:nvPr/>
        </p:nvSpPr>
        <p:spPr>
          <a:xfrm>
            <a:off x="6841682" y="5422198"/>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368" name="Freeform: Shape 5367">
            <a:extLst>
              <a:ext uri="{FF2B5EF4-FFF2-40B4-BE49-F238E27FC236}">
                <a16:creationId xmlns:a16="http://schemas.microsoft.com/office/drawing/2014/main" id="{7CD82127-A0CE-4267-A038-20748FD68421}"/>
              </a:ext>
            </a:extLst>
          </p:cNvPr>
          <p:cNvSpPr/>
          <p:nvPr/>
        </p:nvSpPr>
        <p:spPr>
          <a:xfrm>
            <a:off x="7784457" y="5468964"/>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369" name="Freeform: Shape 5368">
            <a:extLst>
              <a:ext uri="{FF2B5EF4-FFF2-40B4-BE49-F238E27FC236}">
                <a16:creationId xmlns:a16="http://schemas.microsoft.com/office/drawing/2014/main" id="{BCC564B2-D74B-40CB-8BE8-4D5CCA665EB5}"/>
              </a:ext>
            </a:extLst>
          </p:cNvPr>
          <p:cNvSpPr/>
          <p:nvPr/>
        </p:nvSpPr>
        <p:spPr>
          <a:xfrm>
            <a:off x="9461857" y="466566"/>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6" y="18072"/>
                  <a:pt x="0" y="14027"/>
                  <a:pt x="0" y="9036"/>
                </a:cubicBezTo>
                <a:cubicBezTo>
                  <a:pt x="0" y="4046"/>
                  <a:pt x="4045" y="0"/>
                  <a:pt x="9036" y="0"/>
                </a:cubicBezTo>
                <a:cubicBezTo>
                  <a:pt x="14026"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370" name="Freeform: Shape 5369">
            <a:extLst>
              <a:ext uri="{FF2B5EF4-FFF2-40B4-BE49-F238E27FC236}">
                <a16:creationId xmlns:a16="http://schemas.microsoft.com/office/drawing/2014/main" id="{F2AC1D17-9514-4EFC-AE14-DBF29964E681}"/>
              </a:ext>
            </a:extLst>
          </p:cNvPr>
          <p:cNvSpPr/>
          <p:nvPr/>
        </p:nvSpPr>
        <p:spPr>
          <a:xfrm>
            <a:off x="8914296" y="5427429"/>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371" name="Freeform: Shape 5370">
            <a:extLst>
              <a:ext uri="{FF2B5EF4-FFF2-40B4-BE49-F238E27FC236}">
                <a16:creationId xmlns:a16="http://schemas.microsoft.com/office/drawing/2014/main" id="{091EAC31-A664-403A-BBAA-29E47D8AA7BA}"/>
              </a:ext>
            </a:extLst>
          </p:cNvPr>
          <p:cNvSpPr/>
          <p:nvPr/>
        </p:nvSpPr>
        <p:spPr>
          <a:xfrm>
            <a:off x="8302848" y="5508279"/>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372" name="Freeform: Shape 5371">
            <a:extLst>
              <a:ext uri="{FF2B5EF4-FFF2-40B4-BE49-F238E27FC236}">
                <a16:creationId xmlns:a16="http://schemas.microsoft.com/office/drawing/2014/main" id="{E16BED87-AF7B-4D40-8524-D74BD1BAF660}"/>
              </a:ext>
            </a:extLst>
          </p:cNvPr>
          <p:cNvSpPr/>
          <p:nvPr/>
        </p:nvSpPr>
        <p:spPr>
          <a:xfrm>
            <a:off x="8968672" y="5436148"/>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373" name="Freeform: Shape 5372">
            <a:extLst>
              <a:ext uri="{FF2B5EF4-FFF2-40B4-BE49-F238E27FC236}">
                <a16:creationId xmlns:a16="http://schemas.microsoft.com/office/drawing/2014/main" id="{8E5ECBAB-561C-4033-8A22-F50F882F1DEA}"/>
              </a:ext>
            </a:extLst>
          </p:cNvPr>
          <p:cNvSpPr/>
          <p:nvPr/>
        </p:nvSpPr>
        <p:spPr>
          <a:xfrm>
            <a:off x="8455670" y="5459611"/>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374" name="Freeform: Shape 5373">
            <a:extLst>
              <a:ext uri="{FF2B5EF4-FFF2-40B4-BE49-F238E27FC236}">
                <a16:creationId xmlns:a16="http://schemas.microsoft.com/office/drawing/2014/main" id="{EBF5857A-2741-4BD3-9C66-3131061FC75D}"/>
              </a:ext>
            </a:extLst>
          </p:cNvPr>
          <p:cNvSpPr/>
          <p:nvPr/>
        </p:nvSpPr>
        <p:spPr>
          <a:xfrm>
            <a:off x="6749576" y="5426954"/>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375" name="Freeform: Shape 5374">
            <a:extLst>
              <a:ext uri="{FF2B5EF4-FFF2-40B4-BE49-F238E27FC236}">
                <a16:creationId xmlns:a16="http://schemas.microsoft.com/office/drawing/2014/main" id="{8CD53444-2EF2-4164-9A36-590600BD5C2E}"/>
              </a:ext>
            </a:extLst>
          </p:cNvPr>
          <p:cNvSpPr/>
          <p:nvPr/>
        </p:nvSpPr>
        <p:spPr>
          <a:xfrm>
            <a:off x="6809817" y="5545375"/>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376" name="Freeform: Shape 5375">
            <a:extLst>
              <a:ext uri="{FF2B5EF4-FFF2-40B4-BE49-F238E27FC236}">
                <a16:creationId xmlns:a16="http://schemas.microsoft.com/office/drawing/2014/main" id="{842AE6F7-1D19-4ABD-98D2-93322A8A1B7B}"/>
              </a:ext>
            </a:extLst>
          </p:cNvPr>
          <p:cNvSpPr/>
          <p:nvPr/>
        </p:nvSpPr>
        <p:spPr>
          <a:xfrm>
            <a:off x="8372601" y="5456757"/>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377" name="Freeform: Shape 5376">
            <a:extLst>
              <a:ext uri="{FF2B5EF4-FFF2-40B4-BE49-F238E27FC236}">
                <a16:creationId xmlns:a16="http://schemas.microsoft.com/office/drawing/2014/main" id="{DC3BB70C-07E4-4445-A264-74E9A88B214C}"/>
              </a:ext>
            </a:extLst>
          </p:cNvPr>
          <p:cNvSpPr/>
          <p:nvPr/>
        </p:nvSpPr>
        <p:spPr>
          <a:xfrm>
            <a:off x="10507676" y="437872"/>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6" y="18072"/>
                  <a:pt x="0" y="14027"/>
                  <a:pt x="0" y="9036"/>
                </a:cubicBezTo>
                <a:cubicBezTo>
                  <a:pt x="0" y="4046"/>
                  <a:pt x="4045" y="0"/>
                  <a:pt x="9036" y="0"/>
                </a:cubicBezTo>
                <a:cubicBezTo>
                  <a:pt x="14026"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378" name="Freeform: Shape 5377">
            <a:extLst>
              <a:ext uri="{FF2B5EF4-FFF2-40B4-BE49-F238E27FC236}">
                <a16:creationId xmlns:a16="http://schemas.microsoft.com/office/drawing/2014/main" id="{E8DA8AC4-74A3-4CDB-BB98-4782F06D0B06}"/>
              </a:ext>
            </a:extLst>
          </p:cNvPr>
          <p:cNvSpPr/>
          <p:nvPr/>
        </p:nvSpPr>
        <p:spPr>
          <a:xfrm>
            <a:off x="8407477" y="5474513"/>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379" name="Freeform: Shape 5378">
            <a:extLst>
              <a:ext uri="{FF2B5EF4-FFF2-40B4-BE49-F238E27FC236}">
                <a16:creationId xmlns:a16="http://schemas.microsoft.com/office/drawing/2014/main" id="{58BEB84F-1335-45F6-9E50-4FD1ED461176}"/>
              </a:ext>
            </a:extLst>
          </p:cNvPr>
          <p:cNvSpPr/>
          <p:nvPr/>
        </p:nvSpPr>
        <p:spPr>
          <a:xfrm>
            <a:off x="6817585" y="5544741"/>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380" name="Freeform: Shape 5379">
            <a:extLst>
              <a:ext uri="{FF2B5EF4-FFF2-40B4-BE49-F238E27FC236}">
                <a16:creationId xmlns:a16="http://schemas.microsoft.com/office/drawing/2014/main" id="{CF8D6145-4CB0-4BE1-A85D-FEF43DAA26B1}"/>
              </a:ext>
            </a:extLst>
          </p:cNvPr>
          <p:cNvSpPr/>
          <p:nvPr/>
        </p:nvSpPr>
        <p:spPr>
          <a:xfrm>
            <a:off x="7318855" y="5437892"/>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381" name="Freeform: Shape 5380">
            <a:extLst>
              <a:ext uri="{FF2B5EF4-FFF2-40B4-BE49-F238E27FC236}">
                <a16:creationId xmlns:a16="http://schemas.microsoft.com/office/drawing/2014/main" id="{1ED42F0A-44D6-431E-AA84-A51CAFA51E3E}"/>
              </a:ext>
            </a:extLst>
          </p:cNvPr>
          <p:cNvSpPr/>
          <p:nvPr/>
        </p:nvSpPr>
        <p:spPr>
          <a:xfrm>
            <a:off x="6780965" y="5429807"/>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382" name="Freeform: Shape 5381">
            <a:extLst>
              <a:ext uri="{FF2B5EF4-FFF2-40B4-BE49-F238E27FC236}">
                <a16:creationId xmlns:a16="http://schemas.microsoft.com/office/drawing/2014/main" id="{5CDC5202-9AF7-491E-92CB-48968966A736}"/>
              </a:ext>
            </a:extLst>
          </p:cNvPr>
          <p:cNvSpPr/>
          <p:nvPr/>
        </p:nvSpPr>
        <p:spPr>
          <a:xfrm>
            <a:off x="10545565" y="5506060"/>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5" y="0"/>
                  <a:pt x="9036" y="0"/>
                </a:cubicBezTo>
                <a:cubicBezTo>
                  <a:pt x="14026"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383" name="Freeform: Shape 5382">
            <a:extLst>
              <a:ext uri="{FF2B5EF4-FFF2-40B4-BE49-F238E27FC236}">
                <a16:creationId xmlns:a16="http://schemas.microsoft.com/office/drawing/2014/main" id="{2F63F19A-B6D9-4018-AE9E-15401153ECB1}"/>
              </a:ext>
            </a:extLst>
          </p:cNvPr>
          <p:cNvSpPr/>
          <p:nvPr/>
        </p:nvSpPr>
        <p:spPr>
          <a:xfrm>
            <a:off x="8456463" y="5510974"/>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384" name="Freeform: Shape 5383">
            <a:extLst>
              <a:ext uri="{FF2B5EF4-FFF2-40B4-BE49-F238E27FC236}">
                <a16:creationId xmlns:a16="http://schemas.microsoft.com/office/drawing/2014/main" id="{75B41CA3-28A5-4DFD-A856-1DCE6DA3F5BC}"/>
              </a:ext>
            </a:extLst>
          </p:cNvPr>
          <p:cNvSpPr/>
          <p:nvPr/>
        </p:nvSpPr>
        <p:spPr>
          <a:xfrm>
            <a:off x="7272565" y="5496548"/>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385" name="Freeform: Shape 5384">
            <a:extLst>
              <a:ext uri="{FF2B5EF4-FFF2-40B4-BE49-F238E27FC236}">
                <a16:creationId xmlns:a16="http://schemas.microsoft.com/office/drawing/2014/main" id="{55C8D6BB-CDF6-4A15-8110-11B1154475B9}"/>
              </a:ext>
            </a:extLst>
          </p:cNvPr>
          <p:cNvSpPr/>
          <p:nvPr/>
        </p:nvSpPr>
        <p:spPr>
          <a:xfrm>
            <a:off x="7783822" y="5425051"/>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386" name="Freeform: Shape 5385">
            <a:extLst>
              <a:ext uri="{FF2B5EF4-FFF2-40B4-BE49-F238E27FC236}">
                <a16:creationId xmlns:a16="http://schemas.microsoft.com/office/drawing/2014/main" id="{B66C7A2F-B2ED-474A-B36C-10A87A034E35}"/>
              </a:ext>
            </a:extLst>
          </p:cNvPr>
          <p:cNvSpPr/>
          <p:nvPr/>
        </p:nvSpPr>
        <p:spPr>
          <a:xfrm>
            <a:off x="6327570" y="5526669"/>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387" name="Freeform: Shape 5386">
            <a:extLst>
              <a:ext uri="{FF2B5EF4-FFF2-40B4-BE49-F238E27FC236}">
                <a16:creationId xmlns:a16="http://schemas.microsoft.com/office/drawing/2014/main" id="{309C092D-5606-4C2B-9358-50430CCA09AE}"/>
              </a:ext>
            </a:extLst>
          </p:cNvPr>
          <p:cNvSpPr/>
          <p:nvPr/>
        </p:nvSpPr>
        <p:spPr>
          <a:xfrm>
            <a:off x="7338355" y="5487354"/>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388" name="Freeform: Shape 5387">
            <a:extLst>
              <a:ext uri="{FF2B5EF4-FFF2-40B4-BE49-F238E27FC236}">
                <a16:creationId xmlns:a16="http://schemas.microsoft.com/office/drawing/2014/main" id="{117200E0-14AA-4FDA-AD47-6BB4976B4175}"/>
              </a:ext>
            </a:extLst>
          </p:cNvPr>
          <p:cNvSpPr/>
          <p:nvPr/>
        </p:nvSpPr>
        <p:spPr>
          <a:xfrm>
            <a:off x="8878627" y="5461830"/>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389" name="Freeform: Shape 5388">
            <a:extLst>
              <a:ext uri="{FF2B5EF4-FFF2-40B4-BE49-F238E27FC236}">
                <a16:creationId xmlns:a16="http://schemas.microsoft.com/office/drawing/2014/main" id="{0BA391D1-B16F-4C9D-BC5A-CAACFBB897D0}"/>
              </a:ext>
            </a:extLst>
          </p:cNvPr>
          <p:cNvSpPr/>
          <p:nvPr/>
        </p:nvSpPr>
        <p:spPr>
          <a:xfrm>
            <a:off x="6821707" y="5490366"/>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390" name="Freeform: Shape 5389">
            <a:extLst>
              <a:ext uri="{FF2B5EF4-FFF2-40B4-BE49-F238E27FC236}">
                <a16:creationId xmlns:a16="http://schemas.microsoft.com/office/drawing/2014/main" id="{B6E778EE-9DF3-4B93-AB13-E49B9267E540}"/>
              </a:ext>
            </a:extLst>
          </p:cNvPr>
          <p:cNvSpPr/>
          <p:nvPr/>
        </p:nvSpPr>
        <p:spPr>
          <a:xfrm>
            <a:off x="8319176" y="5480695"/>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391" name="Freeform: Shape 5390">
            <a:extLst>
              <a:ext uri="{FF2B5EF4-FFF2-40B4-BE49-F238E27FC236}">
                <a16:creationId xmlns:a16="http://schemas.microsoft.com/office/drawing/2014/main" id="{59522EB0-AC78-465C-8CCC-C0556B05BE58}"/>
              </a:ext>
            </a:extLst>
          </p:cNvPr>
          <p:cNvSpPr/>
          <p:nvPr/>
        </p:nvSpPr>
        <p:spPr>
          <a:xfrm>
            <a:off x="6839779" y="5441539"/>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392" name="Freeform: Shape 5391">
            <a:extLst>
              <a:ext uri="{FF2B5EF4-FFF2-40B4-BE49-F238E27FC236}">
                <a16:creationId xmlns:a16="http://schemas.microsoft.com/office/drawing/2014/main" id="{1BB95617-4F52-4FD6-A926-6CE36B248F2F}"/>
              </a:ext>
            </a:extLst>
          </p:cNvPr>
          <p:cNvSpPr/>
          <p:nvPr/>
        </p:nvSpPr>
        <p:spPr>
          <a:xfrm>
            <a:off x="6303315" y="5514462"/>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393" name="Freeform: Shape 5392">
            <a:extLst>
              <a:ext uri="{FF2B5EF4-FFF2-40B4-BE49-F238E27FC236}">
                <a16:creationId xmlns:a16="http://schemas.microsoft.com/office/drawing/2014/main" id="{A7150067-3B61-4B21-8B35-067D85D2C89E}"/>
              </a:ext>
            </a:extLst>
          </p:cNvPr>
          <p:cNvSpPr/>
          <p:nvPr/>
        </p:nvSpPr>
        <p:spPr>
          <a:xfrm>
            <a:off x="7307600" y="5474354"/>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394" name="Freeform: Shape 5393">
            <a:extLst>
              <a:ext uri="{FF2B5EF4-FFF2-40B4-BE49-F238E27FC236}">
                <a16:creationId xmlns:a16="http://schemas.microsoft.com/office/drawing/2014/main" id="{8E8C3009-E678-4426-967A-BC1917AA3199}"/>
              </a:ext>
            </a:extLst>
          </p:cNvPr>
          <p:cNvSpPr/>
          <p:nvPr/>
        </p:nvSpPr>
        <p:spPr>
          <a:xfrm>
            <a:off x="7376719" y="5449624"/>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395" name="Freeform: Shape 5394">
            <a:extLst>
              <a:ext uri="{FF2B5EF4-FFF2-40B4-BE49-F238E27FC236}">
                <a16:creationId xmlns:a16="http://schemas.microsoft.com/office/drawing/2014/main" id="{801BB449-2BD4-4C93-97FE-42451C244B0D}"/>
              </a:ext>
            </a:extLst>
          </p:cNvPr>
          <p:cNvSpPr/>
          <p:nvPr/>
        </p:nvSpPr>
        <p:spPr>
          <a:xfrm>
            <a:off x="6872436" y="5442648"/>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396" name="Freeform: Shape 5395">
            <a:extLst>
              <a:ext uri="{FF2B5EF4-FFF2-40B4-BE49-F238E27FC236}">
                <a16:creationId xmlns:a16="http://schemas.microsoft.com/office/drawing/2014/main" id="{D8DADA11-92EE-4EA7-9F27-341B88E19455}"/>
              </a:ext>
            </a:extLst>
          </p:cNvPr>
          <p:cNvSpPr/>
          <p:nvPr/>
        </p:nvSpPr>
        <p:spPr>
          <a:xfrm>
            <a:off x="8334237" y="5485927"/>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397" name="Freeform: Shape 5396">
            <a:extLst>
              <a:ext uri="{FF2B5EF4-FFF2-40B4-BE49-F238E27FC236}">
                <a16:creationId xmlns:a16="http://schemas.microsoft.com/office/drawing/2014/main" id="{32FD05FE-9DD0-403A-9C49-B3C0917F61EB}"/>
              </a:ext>
            </a:extLst>
          </p:cNvPr>
          <p:cNvSpPr/>
          <p:nvPr/>
        </p:nvSpPr>
        <p:spPr>
          <a:xfrm>
            <a:off x="7781762" y="5512718"/>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398" name="Freeform: Shape 5397">
            <a:extLst>
              <a:ext uri="{FF2B5EF4-FFF2-40B4-BE49-F238E27FC236}">
                <a16:creationId xmlns:a16="http://schemas.microsoft.com/office/drawing/2014/main" id="{E2306EF5-7628-494B-BCCF-F8B71D05BB1C}"/>
              </a:ext>
            </a:extLst>
          </p:cNvPr>
          <p:cNvSpPr/>
          <p:nvPr/>
        </p:nvSpPr>
        <p:spPr>
          <a:xfrm>
            <a:off x="7880842" y="5536181"/>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399" name="Freeform: Shape 5398">
            <a:extLst>
              <a:ext uri="{FF2B5EF4-FFF2-40B4-BE49-F238E27FC236}">
                <a16:creationId xmlns:a16="http://schemas.microsoft.com/office/drawing/2014/main" id="{665C0061-A1B1-49D1-87E2-99893EED237D}"/>
              </a:ext>
            </a:extLst>
          </p:cNvPr>
          <p:cNvSpPr/>
          <p:nvPr/>
        </p:nvSpPr>
        <p:spPr>
          <a:xfrm>
            <a:off x="8423806" y="5419027"/>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400" name="Freeform: Shape 5399">
            <a:extLst>
              <a:ext uri="{FF2B5EF4-FFF2-40B4-BE49-F238E27FC236}">
                <a16:creationId xmlns:a16="http://schemas.microsoft.com/office/drawing/2014/main" id="{0B686546-1791-4F58-BC9C-9199571F3BE7}"/>
              </a:ext>
            </a:extLst>
          </p:cNvPr>
          <p:cNvSpPr/>
          <p:nvPr/>
        </p:nvSpPr>
        <p:spPr>
          <a:xfrm>
            <a:off x="8915564" y="5505267"/>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401" name="Freeform: Shape 5400">
            <a:extLst>
              <a:ext uri="{FF2B5EF4-FFF2-40B4-BE49-F238E27FC236}">
                <a16:creationId xmlns:a16="http://schemas.microsoft.com/office/drawing/2014/main" id="{87CD9215-931A-498E-89D3-7197E2B00AD4}"/>
              </a:ext>
            </a:extLst>
          </p:cNvPr>
          <p:cNvSpPr/>
          <p:nvPr/>
        </p:nvSpPr>
        <p:spPr>
          <a:xfrm>
            <a:off x="6733882" y="5431076"/>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402" name="Freeform: Shape 5401">
            <a:extLst>
              <a:ext uri="{FF2B5EF4-FFF2-40B4-BE49-F238E27FC236}">
                <a16:creationId xmlns:a16="http://schemas.microsoft.com/office/drawing/2014/main" id="{4A48AFA4-10C6-436A-BE34-0FAB8A143B78}"/>
              </a:ext>
            </a:extLst>
          </p:cNvPr>
          <p:cNvSpPr/>
          <p:nvPr/>
        </p:nvSpPr>
        <p:spPr>
          <a:xfrm>
            <a:off x="7314417" y="5507328"/>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403" name="Freeform: Shape 5402">
            <a:extLst>
              <a:ext uri="{FF2B5EF4-FFF2-40B4-BE49-F238E27FC236}">
                <a16:creationId xmlns:a16="http://schemas.microsoft.com/office/drawing/2014/main" id="{11169047-9F9C-4DBF-91E8-AA464B94DD46}"/>
              </a:ext>
            </a:extLst>
          </p:cNvPr>
          <p:cNvSpPr/>
          <p:nvPr/>
        </p:nvSpPr>
        <p:spPr>
          <a:xfrm>
            <a:off x="8394319" y="5417442"/>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404" name="Freeform: Shape 5403">
            <a:extLst>
              <a:ext uri="{FF2B5EF4-FFF2-40B4-BE49-F238E27FC236}">
                <a16:creationId xmlns:a16="http://schemas.microsoft.com/office/drawing/2014/main" id="{21A19601-9211-4BB5-B888-909D9118C76B}"/>
              </a:ext>
            </a:extLst>
          </p:cNvPr>
          <p:cNvSpPr/>
          <p:nvPr/>
        </p:nvSpPr>
        <p:spPr>
          <a:xfrm>
            <a:off x="7294759" y="5508914"/>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405" name="Freeform: Shape 5404">
            <a:extLst>
              <a:ext uri="{FF2B5EF4-FFF2-40B4-BE49-F238E27FC236}">
                <a16:creationId xmlns:a16="http://schemas.microsoft.com/office/drawing/2014/main" id="{8AC3944A-D43D-4540-A1F9-AAD32B54BE38}"/>
              </a:ext>
            </a:extLst>
          </p:cNvPr>
          <p:cNvSpPr/>
          <p:nvPr/>
        </p:nvSpPr>
        <p:spPr>
          <a:xfrm>
            <a:off x="8416989" y="5505901"/>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406" name="Freeform: Shape 5405">
            <a:extLst>
              <a:ext uri="{FF2B5EF4-FFF2-40B4-BE49-F238E27FC236}">
                <a16:creationId xmlns:a16="http://schemas.microsoft.com/office/drawing/2014/main" id="{F481FA80-49F0-45FF-8903-99F83C9133E9}"/>
              </a:ext>
            </a:extLst>
          </p:cNvPr>
          <p:cNvSpPr/>
          <p:nvPr/>
        </p:nvSpPr>
        <p:spPr>
          <a:xfrm>
            <a:off x="7302368" y="5467696"/>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407" name="Freeform: Shape 5406">
            <a:extLst>
              <a:ext uri="{FF2B5EF4-FFF2-40B4-BE49-F238E27FC236}">
                <a16:creationId xmlns:a16="http://schemas.microsoft.com/office/drawing/2014/main" id="{726A728A-1A7D-4B30-9E7D-C1201F45C2D6}"/>
              </a:ext>
            </a:extLst>
          </p:cNvPr>
          <p:cNvSpPr/>
          <p:nvPr/>
        </p:nvSpPr>
        <p:spPr>
          <a:xfrm>
            <a:off x="7791115" y="5530315"/>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408" name="Freeform: Shape 5407">
            <a:extLst>
              <a:ext uri="{FF2B5EF4-FFF2-40B4-BE49-F238E27FC236}">
                <a16:creationId xmlns:a16="http://schemas.microsoft.com/office/drawing/2014/main" id="{9314980B-F4FC-4DC5-A524-E182C138E46B}"/>
              </a:ext>
            </a:extLst>
          </p:cNvPr>
          <p:cNvSpPr/>
          <p:nvPr/>
        </p:nvSpPr>
        <p:spPr>
          <a:xfrm>
            <a:off x="6247989" y="5535388"/>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409" name="Freeform: Shape 5408">
            <a:extLst>
              <a:ext uri="{FF2B5EF4-FFF2-40B4-BE49-F238E27FC236}">
                <a16:creationId xmlns:a16="http://schemas.microsoft.com/office/drawing/2014/main" id="{1FCB1CC6-224A-4475-8619-C2DB198401F9}"/>
              </a:ext>
            </a:extLst>
          </p:cNvPr>
          <p:cNvSpPr/>
          <p:nvPr/>
        </p:nvSpPr>
        <p:spPr>
          <a:xfrm>
            <a:off x="6730870" y="5422515"/>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410" name="Freeform: Shape 5409">
            <a:extLst>
              <a:ext uri="{FF2B5EF4-FFF2-40B4-BE49-F238E27FC236}">
                <a16:creationId xmlns:a16="http://schemas.microsoft.com/office/drawing/2014/main" id="{7FB2CE72-D749-4F37-BEDC-A49922B2F15B}"/>
              </a:ext>
            </a:extLst>
          </p:cNvPr>
          <p:cNvSpPr/>
          <p:nvPr/>
        </p:nvSpPr>
        <p:spPr>
          <a:xfrm>
            <a:off x="7848661" y="5537132"/>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411" name="Freeform: Shape 5410">
            <a:extLst>
              <a:ext uri="{FF2B5EF4-FFF2-40B4-BE49-F238E27FC236}">
                <a16:creationId xmlns:a16="http://schemas.microsoft.com/office/drawing/2014/main" id="{5C6B98C9-ABD5-4859-96EF-CA6FCCD65C08}"/>
              </a:ext>
            </a:extLst>
          </p:cNvPr>
          <p:cNvSpPr/>
          <p:nvPr/>
        </p:nvSpPr>
        <p:spPr>
          <a:xfrm>
            <a:off x="8380527" y="5455965"/>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412" name="Freeform: Shape 5411">
            <a:extLst>
              <a:ext uri="{FF2B5EF4-FFF2-40B4-BE49-F238E27FC236}">
                <a16:creationId xmlns:a16="http://schemas.microsoft.com/office/drawing/2014/main" id="{92663CD8-59B8-4AA2-AEF2-D8B81A49316C}"/>
              </a:ext>
            </a:extLst>
          </p:cNvPr>
          <p:cNvSpPr/>
          <p:nvPr/>
        </p:nvSpPr>
        <p:spPr>
          <a:xfrm>
            <a:off x="8405417" y="5506694"/>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413" name="Freeform: Shape 5412">
            <a:extLst>
              <a:ext uri="{FF2B5EF4-FFF2-40B4-BE49-F238E27FC236}">
                <a16:creationId xmlns:a16="http://schemas.microsoft.com/office/drawing/2014/main" id="{4BAE8D52-3871-4F46-81EB-0996CAF22BB1}"/>
              </a:ext>
            </a:extLst>
          </p:cNvPr>
          <p:cNvSpPr/>
          <p:nvPr/>
        </p:nvSpPr>
        <p:spPr>
          <a:xfrm>
            <a:off x="7928560" y="5461989"/>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414" name="Freeform: Shape 5413">
            <a:extLst>
              <a:ext uri="{FF2B5EF4-FFF2-40B4-BE49-F238E27FC236}">
                <a16:creationId xmlns:a16="http://schemas.microsoft.com/office/drawing/2014/main" id="{88438805-9789-478A-A31E-2F9A94DAA498}"/>
              </a:ext>
            </a:extLst>
          </p:cNvPr>
          <p:cNvSpPr/>
          <p:nvPr/>
        </p:nvSpPr>
        <p:spPr>
          <a:xfrm>
            <a:off x="8346919" y="5461672"/>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415" name="Freeform: Shape 5414">
            <a:extLst>
              <a:ext uri="{FF2B5EF4-FFF2-40B4-BE49-F238E27FC236}">
                <a16:creationId xmlns:a16="http://schemas.microsoft.com/office/drawing/2014/main" id="{31871E7A-3942-4862-A99A-5E07BBEBA4C7}"/>
              </a:ext>
            </a:extLst>
          </p:cNvPr>
          <p:cNvSpPr/>
          <p:nvPr/>
        </p:nvSpPr>
        <p:spPr>
          <a:xfrm>
            <a:off x="7253700" y="5546644"/>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416" name="Freeform: Shape 5415">
            <a:extLst>
              <a:ext uri="{FF2B5EF4-FFF2-40B4-BE49-F238E27FC236}">
                <a16:creationId xmlns:a16="http://schemas.microsoft.com/office/drawing/2014/main" id="{A21A81CA-4A6C-4260-BE85-75F63E5BE141}"/>
              </a:ext>
            </a:extLst>
          </p:cNvPr>
          <p:cNvSpPr/>
          <p:nvPr/>
        </p:nvSpPr>
        <p:spPr>
          <a:xfrm>
            <a:off x="7287942" y="5530791"/>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417" name="Freeform: Shape 5416">
            <a:extLst>
              <a:ext uri="{FF2B5EF4-FFF2-40B4-BE49-F238E27FC236}">
                <a16:creationId xmlns:a16="http://schemas.microsoft.com/office/drawing/2014/main" id="{F6360211-CCFE-44BD-BEB5-493002DFF2C2}"/>
              </a:ext>
            </a:extLst>
          </p:cNvPr>
          <p:cNvSpPr/>
          <p:nvPr/>
        </p:nvSpPr>
        <p:spPr>
          <a:xfrm>
            <a:off x="7919365" y="5488939"/>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418" name="Freeform: Shape 5417">
            <a:extLst>
              <a:ext uri="{FF2B5EF4-FFF2-40B4-BE49-F238E27FC236}">
                <a16:creationId xmlns:a16="http://schemas.microsoft.com/office/drawing/2014/main" id="{E1B7461A-2C5C-40D7-851F-529B9BD7C40D}"/>
              </a:ext>
            </a:extLst>
          </p:cNvPr>
          <p:cNvSpPr/>
          <p:nvPr/>
        </p:nvSpPr>
        <p:spPr>
          <a:xfrm>
            <a:off x="7314417" y="5490524"/>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419" name="Freeform: Shape 5418">
            <a:extLst>
              <a:ext uri="{FF2B5EF4-FFF2-40B4-BE49-F238E27FC236}">
                <a16:creationId xmlns:a16="http://schemas.microsoft.com/office/drawing/2014/main" id="{B16CC71F-8B5D-4E78-9643-3E76CC52DB0E}"/>
              </a:ext>
            </a:extLst>
          </p:cNvPr>
          <p:cNvSpPr/>
          <p:nvPr/>
        </p:nvSpPr>
        <p:spPr>
          <a:xfrm>
            <a:off x="7278747" y="5532217"/>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420" name="Freeform: Shape 5419">
            <a:extLst>
              <a:ext uri="{FF2B5EF4-FFF2-40B4-BE49-F238E27FC236}">
                <a16:creationId xmlns:a16="http://schemas.microsoft.com/office/drawing/2014/main" id="{559E312A-782F-46D6-BD8D-604153B353A4}"/>
              </a:ext>
            </a:extLst>
          </p:cNvPr>
          <p:cNvSpPr/>
          <p:nvPr/>
        </p:nvSpPr>
        <p:spPr>
          <a:xfrm>
            <a:off x="7927450" y="535051"/>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5" y="18072"/>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421" name="Freeform: Shape 5420">
            <a:extLst>
              <a:ext uri="{FF2B5EF4-FFF2-40B4-BE49-F238E27FC236}">
                <a16:creationId xmlns:a16="http://schemas.microsoft.com/office/drawing/2014/main" id="{E85A6467-1964-42B2-BFA7-D6656BBDF93A}"/>
              </a:ext>
            </a:extLst>
          </p:cNvPr>
          <p:cNvSpPr/>
          <p:nvPr/>
        </p:nvSpPr>
        <p:spPr>
          <a:xfrm>
            <a:off x="9448065" y="509369"/>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6" y="18072"/>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422" name="Freeform: Shape 5421">
            <a:extLst>
              <a:ext uri="{FF2B5EF4-FFF2-40B4-BE49-F238E27FC236}">
                <a16:creationId xmlns:a16="http://schemas.microsoft.com/office/drawing/2014/main" id="{2D5951F3-61BF-46F2-AF4B-DA0BA81A5AE4}"/>
              </a:ext>
            </a:extLst>
          </p:cNvPr>
          <p:cNvSpPr/>
          <p:nvPr/>
        </p:nvSpPr>
        <p:spPr>
          <a:xfrm>
            <a:off x="7256712" y="5417283"/>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423" name="Freeform: Shape 5422">
            <a:extLst>
              <a:ext uri="{FF2B5EF4-FFF2-40B4-BE49-F238E27FC236}">
                <a16:creationId xmlns:a16="http://schemas.microsoft.com/office/drawing/2014/main" id="{737E43FD-3332-4F5C-94D4-E539CF5607EB}"/>
              </a:ext>
            </a:extLst>
          </p:cNvPr>
          <p:cNvSpPr/>
          <p:nvPr/>
        </p:nvSpPr>
        <p:spPr>
          <a:xfrm>
            <a:off x="7270504" y="5505426"/>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424" name="Freeform: Shape 5423">
            <a:extLst>
              <a:ext uri="{FF2B5EF4-FFF2-40B4-BE49-F238E27FC236}">
                <a16:creationId xmlns:a16="http://schemas.microsoft.com/office/drawing/2014/main" id="{A9B30A49-8BC3-442E-84F8-6154495654EC}"/>
              </a:ext>
            </a:extLst>
          </p:cNvPr>
          <p:cNvSpPr/>
          <p:nvPr/>
        </p:nvSpPr>
        <p:spPr>
          <a:xfrm>
            <a:off x="8938551" y="5504475"/>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425" name="Freeform: Shape 5424">
            <a:extLst>
              <a:ext uri="{FF2B5EF4-FFF2-40B4-BE49-F238E27FC236}">
                <a16:creationId xmlns:a16="http://schemas.microsoft.com/office/drawing/2014/main" id="{056EEC82-0421-4E65-8EEE-C3333C4FB7EE}"/>
              </a:ext>
            </a:extLst>
          </p:cNvPr>
          <p:cNvSpPr/>
          <p:nvPr/>
        </p:nvSpPr>
        <p:spPr>
          <a:xfrm>
            <a:off x="7879099" y="5455489"/>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426" name="Freeform: Shape 5425">
            <a:extLst>
              <a:ext uri="{FF2B5EF4-FFF2-40B4-BE49-F238E27FC236}">
                <a16:creationId xmlns:a16="http://schemas.microsoft.com/office/drawing/2014/main" id="{B039C491-E17B-47AE-B7DC-B38FA0387689}"/>
              </a:ext>
            </a:extLst>
          </p:cNvPr>
          <p:cNvSpPr/>
          <p:nvPr/>
        </p:nvSpPr>
        <p:spPr>
          <a:xfrm>
            <a:off x="7844381" y="5524925"/>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427" name="Freeform: Shape 5426">
            <a:extLst>
              <a:ext uri="{FF2B5EF4-FFF2-40B4-BE49-F238E27FC236}">
                <a16:creationId xmlns:a16="http://schemas.microsoft.com/office/drawing/2014/main" id="{A9EB5E7E-3F12-411D-8EC9-3EA6A33ACDC2}"/>
              </a:ext>
            </a:extLst>
          </p:cNvPr>
          <p:cNvSpPr/>
          <p:nvPr/>
        </p:nvSpPr>
        <p:spPr>
          <a:xfrm>
            <a:off x="7280491" y="5518742"/>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428" name="Freeform: Shape 5427">
            <a:extLst>
              <a:ext uri="{FF2B5EF4-FFF2-40B4-BE49-F238E27FC236}">
                <a16:creationId xmlns:a16="http://schemas.microsoft.com/office/drawing/2014/main" id="{20BEBD13-6F40-4207-90FE-AC37FCF534B4}"/>
              </a:ext>
            </a:extLst>
          </p:cNvPr>
          <p:cNvSpPr/>
          <p:nvPr/>
        </p:nvSpPr>
        <p:spPr>
          <a:xfrm>
            <a:off x="8865152" y="536319"/>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6" y="18072"/>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429" name="Freeform: Shape 5428">
            <a:extLst>
              <a:ext uri="{FF2B5EF4-FFF2-40B4-BE49-F238E27FC236}">
                <a16:creationId xmlns:a16="http://schemas.microsoft.com/office/drawing/2014/main" id="{B2B24C3D-BC9E-4619-878F-54375CE3EF0D}"/>
              </a:ext>
            </a:extLst>
          </p:cNvPr>
          <p:cNvSpPr/>
          <p:nvPr/>
        </p:nvSpPr>
        <p:spPr>
          <a:xfrm>
            <a:off x="7368792" y="5543631"/>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430" name="Freeform: Shape 5429">
            <a:extLst>
              <a:ext uri="{FF2B5EF4-FFF2-40B4-BE49-F238E27FC236}">
                <a16:creationId xmlns:a16="http://schemas.microsoft.com/office/drawing/2014/main" id="{0BD4EC5B-F059-4669-BEBF-DD82C6992C39}"/>
              </a:ext>
            </a:extLst>
          </p:cNvPr>
          <p:cNvSpPr/>
          <p:nvPr/>
        </p:nvSpPr>
        <p:spPr>
          <a:xfrm>
            <a:off x="8311726" y="534417"/>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5" y="18072"/>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431" name="Freeform: Shape 5430">
            <a:extLst>
              <a:ext uri="{FF2B5EF4-FFF2-40B4-BE49-F238E27FC236}">
                <a16:creationId xmlns:a16="http://schemas.microsoft.com/office/drawing/2014/main" id="{A1640364-6770-4C19-8223-448BE8EA543E}"/>
              </a:ext>
            </a:extLst>
          </p:cNvPr>
          <p:cNvSpPr/>
          <p:nvPr/>
        </p:nvSpPr>
        <p:spPr>
          <a:xfrm>
            <a:off x="7874343" y="5529364"/>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432" name="Freeform: Shape 5431">
            <a:extLst>
              <a:ext uri="{FF2B5EF4-FFF2-40B4-BE49-F238E27FC236}">
                <a16:creationId xmlns:a16="http://schemas.microsoft.com/office/drawing/2014/main" id="{602942FB-51E1-4411-B8CB-969AA7489F71}"/>
              </a:ext>
            </a:extLst>
          </p:cNvPr>
          <p:cNvSpPr/>
          <p:nvPr/>
        </p:nvSpPr>
        <p:spPr>
          <a:xfrm>
            <a:off x="7269711" y="5442014"/>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433" name="Freeform: Shape 5432">
            <a:extLst>
              <a:ext uri="{FF2B5EF4-FFF2-40B4-BE49-F238E27FC236}">
                <a16:creationId xmlns:a16="http://schemas.microsoft.com/office/drawing/2014/main" id="{D8CE6D57-C7E3-4B4F-B267-75669817A2B5}"/>
              </a:ext>
            </a:extLst>
          </p:cNvPr>
          <p:cNvSpPr/>
          <p:nvPr/>
        </p:nvSpPr>
        <p:spPr>
          <a:xfrm>
            <a:off x="7359439" y="5431710"/>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434" name="Freeform: Shape 5433">
            <a:extLst>
              <a:ext uri="{FF2B5EF4-FFF2-40B4-BE49-F238E27FC236}">
                <a16:creationId xmlns:a16="http://schemas.microsoft.com/office/drawing/2014/main" id="{113C7CC2-5120-4066-B75A-20EE4AC4ADD6}"/>
              </a:ext>
            </a:extLst>
          </p:cNvPr>
          <p:cNvSpPr/>
          <p:nvPr/>
        </p:nvSpPr>
        <p:spPr>
          <a:xfrm>
            <a:off x="9356276" y="5453745"/>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5" y="0"/>
                  <a:pt x="9036" y="0"/>
                </a:cubicBezTo>
                <a:cubicBezTo>
                  <a:pt x="14026"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435" name="Freeform: Shape 5434">
            <a:extLst>
              <a:ext uri="{FF2B5EF4-FFF2-40B4-BE49-F238E27FC236}">
                <a16:creationId xmlns:a16="http://schemas.microsoft.com/office/drawing/2014/main" id="{292B5A10-765D-4381-9C25-C00CA9F83EE7}"/>
              </a:ext>
            </a:extLst>
          </p:cNvPr>
          <p:cNvSpPr/>
          <p:nvPr/>
        </p:nvSpPr>
        <p:spPr>
          <a:xfrm>
            <a:off x="7365305" y="5543156"/>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436" name="Freeform: Shape 5435">
            <a:extLst>
              <a:ext uri="{FF2B5EF4-FFF2-40B4-BE49-F238E27FC236}">
                <a16:creationId xmlns:a16="http://schemas.microsoft.com/office/drawing/2014/main" id="{8BCC9377-FEE5-41F8-888B-219BC54FEF32}"/>
              </a:ext>
            </a:extLst>
          </p:cNvPr>
          <p:cNvSpPr/>
          <p:nvPr/>
        </p:nvSpPr>
        <p:spPr>
          <a:xfrm>
            <a:off x="6270658" y="5557582"/>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437" name="Freeform: Shape 5436">
            <a:extLst>
              <a:ext uri="{FF2B5EF4-FFF2-40B4-BE49-F238E27FC236}">
                <a16:creationId xmlns:a16="http://schemas.microsoft.com/office/drawing/2014/main" id="{FE3D23DC-7481-4E40-9837-0BB09814E578}"/>
              </a:ext>
            </a:extLst>
          </p:cNvPr>
          <p:cNvSpPr/>
          <p:nvPr/>
        </p:nvSpPr>
        <p:spPr>
          <a:xfrm>
            <a:off x="6788099" y="5462623"/>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438" name="Freeform: Shape 5437">
            <a:extLst>
              <a:ext uri="{FF2B5EF4-FFF2-40B4-BE49-F238E27FC236}">
                <a16:creationId xmlns:a16="http://schemas.microsoft.com/office/drawing/2014/main" id="{E9A50DEB-0187-4FBB-B97C-33F4B25A0A26}"/>
              </a:ext>
            </a:extLst>
          </p:cNvPr>
          <p:cNvSpPr/>
          <p:nvPr/>
        </p:nvSpPr>
        <p:spPr>
          <a:xfrm>
            <a:off x="7390511" y="5415223"/>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439" name="Freeform: Shape 5438">
            <a:extLst>
              <a:ext uri="{FF2B5EF4-FFF2-40B4-BE49-F238E27FC236}">
                <a16:creationId xmlns:a16="http://schemas.microsoft.com/office/drawing/2014/main" id="{5C30CF2B-3D3F-4362-9665-B1AA1D1FBCEE}"/>
              </a:ext>
            </a:extLst>
          </p:cNvPr>
          <p:cNvSpPr/>
          <p:nvPr/>
        </p:nvSpPr>
        <p:spPr>
          <a:xfrm>
            <a:off x="7400181" y="5452477"/>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440" name="Freeform: Shape 5439">
            <a:extLst>
              <a:ext uri="{FF2B5EF4-FFF2-40B4-BE49-F238E27FC236}">
                <a16:creationId xmlns:a16="http://schemas.microsoft.com/office/drawing/2014/main" id="{D850C269-344B-4A37-9A6F-13586BD47125}"/>
              </a:ext>
            </a:extLst>
          </p:cNvPr>
          <p:cNvSpPr/>
          <p:nvPr/>
        </p:nvSpPr>
        <p:spPr>
          <a:xfrm>
            <a:off x="8954246" y="5551716"/>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441" name="Freeform: Shape 5440">
            <a:extLst>
              <a:ext uri="{FF2B5EF4-FFF2-40B4-BE49-F238E27FC236}">
                <a16:creationId xmlns:a16="http://schemas.microsoft.com/office/drawing/2014/main" id="{D4C1E444-0F14-44E0-8B54-DD83B663EFFF}"/>
              </a:ext>
            </a:extLst>
          </p:cNvPr>
          <p:cNvSpPr/>
          <p:nvPr/>
        </p:nvSpPr>
        <p:spPr>
          <a:xfrm>
            <a:off x="8309348" y="5442965"/>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442" name="Freeform: Shape 5441">
            <a:extLst>
              <a:ext uri="{FF2B5EF4-FFF2-40B4-BE49-F238E27FC236}">
                <a16:creationId xmlns:a16="http://schemas.microsoft.com/office/drawing/2014/main" id="{61AA3BE5-4FFE-4F51-AFA6-385B03CA0210}"/>
              </a:ext>
            </a:extLst>
          </p:cNvPr>
          <p:cNvSpPr/>
          <p:nvPr/>
        </p:nvSpPr>
        <p:spPr>
          <a:xfrm>
            <a:off x="8392259" y="5460721"/>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443" name="Freeform: Shape 5442">
            <a:extLst>
              <a:ext uri="{FF2B5EF4-FFF2-40B4-BE49-F238E27FC236}">
                <a16:creationId xmlns:a16="http://schemas.microsoft.com/office/drawing/2014/main" id="{0F94C933-3D76-439A-A4A6-57589350D4D7}"/>
              </a:ext>
            </a:extLst>
          </p:cNvPr>
          <p:cNvSpPr/>
          <p:nvPr/>
        </p:nvSpPr>
        <p:spPr>
          <a:xfrm>
            <a:off x="6811561" y="5449624"/>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444" name="Freeform: Shape 5443">
            <a:extLst>
              <a:ext uri="{FF2B5EF4-FFF2-40B4-BE49-F238E27FC236}">
                <a16:creationId xmlns:a16="http://schemas.microsoft.com/office/drawing/2014/main" id="{284386AE-5ECC-4092-B3AA-E64F9C9F79D1}"/>
              </a:ext>
            </a:extLst>
          </p:cNvPr>
          <p:cNvSpPr/>
          <p:nvPr/>
        </p:nvSpPr>
        <p:spPr>
          <a:xfrm>
            <a:off x="6806171" y="5546802"/>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445" name="Freeform: Shape 5444">
            <a:extLst>
              <a:ext uri="{FF2B5EF4-FFF2-40B4-BE49-F238E27FC236}">
                <a16:creationId xmlns:a16="http://schemas.microsoft.com/office/drawing/2014/main" id="{13C4CB3F-B0D0-45C2-B4EF-E47E1F1B0408}"/>
              </a:ext>
            </a:extLst>
          </p:cNvPr>
          <p:cNvSpPr/>
          <p:nvPr/>
        </p:nvSpPr>
        <p:spPr>
          <a:xfrm>
            <a:off x="9386238" y="5550765"/>
            <a:ext cx="18072" cy="18072"/>
          </a:xfrm>
          <a:custGeom>
            <a:avLst/>
            <a:gdLst>
              <a:gd name="connsiteX0" fmla="*/ 18073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3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3" y="9036"/>
                </a:moveTo>
                <a:cubicBezTo>
                  <a:pt x="18073" y="14026"/>
                  <a:pt x="14027" y="18072"/>
                  <a:pt x="9036" y="18072"/>
                </a:cubicBezTo>
                <a:cubicBezTo>
                  <a:pt x="4046" y="18072"/>
                  <a:pt x="0" y="14027"/>
                  <a:pt x="0" y="9036"/>
                </a:cubicBezTo>
                <a:cubicBezTo>
                  <a:pt x="0" y="4046"/>
                  <a:pt x="4045" y="0"/>
                  <a:pt x="9036" y="0"/>
                </a:cubicBezTo>
                <a:cubicBezTo>
                  <a:pt x="14027" y="0"/>
                  <a:pt x="18073" y="4045"/>
                  <a:pt x="18073"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446" name="Freeform: Shape 5445">
            <a:extLst>
              <a:ext uri="{FF2B5EF4-FFF2-40B4-BE49-F238E27FC236}">
                <a16:creationId xmlns:a16="http://schemas.microsoft.com/office/drawing/2014/main" id="{FAD2A269-2020-44B1-A22A-8429E91F706E}"/>
              </a:ext>
            </a:extLst>
          </p:cNvPr>
          <p:cNvSpPr/>
          <p:nvPr/>
        </p:nvSpPr>
        <p:spPr>
          <a:xfrm>
            <a:off x="8410489" y="5559167"/>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447" name="Freeform: Shape 5446">
            <a:extLst>
              <a:ext uri="{FF2B5EF4-FFF2-40B4-BE49-F238E27FC236}">
                <a16:creationId xmlns:a16="http://schemas.microsoft.com/office/drawing/2014/main" id="{AF9CCEC0-66CB-4EE8-82B4-3A936C72F18B}"/>
              </a:ext>
            </a:extLst>
          </p:cNvPr>
          <p:cNvSpPr/>
          <p:nvPr/>
        </p:nvSpPr>
        <p:spPr>
          <a:xfrm>
            <a:off x="7804273" y="5543156"/>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448" name="Freeform: Shape 5447">
            <a:extLst>
              <a:ext uri="{FF2B5EF4-FFF2-40B4-BE49-F238E27FC236}">
                <a16:creationId xmlns:a16="http://schemas.microsoft.com/office/drawing/2014/main" id="{A8CAD95C-6386-4DB4-8180-590C5E4A2579}"/>
              </a:ext>
            </a:extLst>
          </p:cNvPr>
          <p:cNvSpPr/>
          <p:nvPr/>
        </p:nvSpPr>
        <p:spPr>
          <a:xfrm>
            <a:off x="8912077" y="444847"/>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5" y="18072"/>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449" name="Freeform: Shape 5448">
            <a:extLst>
              <a:ext uri="{FF2B5EF4-FFF2-40B4-BE49-F238E27FC236}">
                <a16:creationId xmlns:a16="http://schemas.microsoft.com/office/drawing/2014/main" id="{B3F38A83-381D-4381-BA11-488A54DCC3AD}"/>
              </a:ext>
            </a:extLst>
          </p:cNvPr>
          <p:cNvSpPr/>
          <p:nvPr/>
        </p:nvSpPr>
        <p:spPr>
          <a:xfrm>
            <a:off x="7915402" y="5500829"/>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450" name="Freeform: Shape 5449">
            <a:extLst>
              <a:ext uri="{FF2B5EF4-FFF2-40B4-BE49-F238E27FC236}">
                <a16:creationId xmlns:a16="http://schemas.microsoft.com/office/drawing/2014/main" id="{D193EF00-36D9-4602-879E-D2C55E956199}"/>
              </a:ext>
            </a:extLst>
          </p:cNvPr>
          <p:cNvSpPr/>
          <p:nvPr/>
        </p:nvSpPr>
        <p:spPr>
          <a:xfrm>
            <a:off x="8329164" y="5414113"/>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451" name="Freeform: Shape 5450">
            <a:extLst>
              <a:ext uri="{FF2B5EF4-FFF2-40B4-BE49-F238E27FC236}">
                <a16:creationId xmlns:a16="http://schemas.microsoft.com/office/drawing/2014/main" id="{B92C056C-4076-4567-BBD8-26012932ED4D}"/>
              </a:ext>
            </a:extLst>
          </p:cNvPr>
          <p:cNvSpPr/>
          <p:nvPr/>
        </p:nvSpPr>
        <p:spPr>
          <a:xfrm>
            <a:off x="8928722" y="5448831"/>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452" name="Freeform: Shape 5451">
            <a:extLst>
              <a:ext uri="{FF2B5EF4-FFF2-40B4-BE49-F238E27FC236}">
                <a16:creationId xmlns:a16="http://schemas.microsoft.com/office/drawing/2014/main" id="{056DDA46-8B71-4DAF-BA3D-5972624194F0}"/>
              </a:ext>
            </a:extLst>
          </p:cNvPr>
          <p:cNvSpPr/>
          <p:nvPr/>
        </p:nvSpPr>
        <p:spPr>
          <a:xfrm>
            <a:off x="8954246" y="5442648"/>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453" name="Freeform: Shape 5452">
            <a:extLst>
              <a:ext uri="{FF2B5EF4-FFF2-40B4-BE49-F238E27FC236}">
                <a16:creationId xmlns:a16="http://schemas.microsoft.com/office/drawing/2014/main" id="{F82E8741-DD16-4FB4-9E04-EF94A978CE34}"/>
              </a:ext>
            </a:extLst>
          </p:cNvPr>
          <p:cNvSpPr/>
          <p:nvPr/>
        </p:nvSpPr>
        <p:spPr>
          <a:xfrm>
            <a:off x="7794285" y="5494170"/>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454" name="Freeform: Shape 5453">
            <a:extLst>
              <a:ext uri="{FF2B5EF4-FFF2-40B4-BE49-F238E27FC236}">
                <a16:creationId xmlns:a16="http://schemas.microsoft.com/office/drawing/2014/main" id="{0CB15EBC-A407-4D0A-B221-65922F1169CF}"/>
              </a:ext>
            </a:extLst>
          </p:cNvPr>
          <p:cNvSpPr/>
          <p:nvPr/>
        </p:nvSpPr>
        <p:spPr>
          <a:xfrm>
            <a:off x="7776689" y="5480220"/>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455" name="Freeform: Shape 5454">
            <a:extLst>
              <a:ext uri="{FF2B5EF4-FFF2-40B4-BE49-F238E27FC236}">
                <a16:creationId xmlns:a16="http://schemas.microsoft.com/office/drawing/2014/main" id="{B06E3DF8-77CB-4B26-B9A0-68CA2052FD9F}"/>
              </a:ext>
            </a:extLst>
          </p:cNvPr>
          <p:cNvSpPr/>
          <p:nvPr/>
        </p:nvSpPr>
        <p:spPr>
          <a:xfrm>
            <a:off x="8456146" y="5533486"/>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456" name="Freeform: Shape 5455">
            <a:extLst>
              <a:ext uri="{FF2B5EF4-FFF2-40B4-BE49-F238E27FC236}">
                <a16:creationId xmlns:a16="http://schemas.microsoft.com/office/drawing/2014/main" id="{F58A8E8D-1FFF-43EF-BD30-DECFAB7D8FDD}"/>
              </a:ext>
            </a:extLst>
          </p:cNvPr>
          <p:cNvSpPr/>
          <p:nvPr/>
        </p:nvSpPr>
        <p:spPr>
          <a:xfrm>
            <a:off x="9417310" y="5549497"/>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5" y="0"/>
                  <a:pt x="9036" y="0"/>
                </a:cubicBezTo>
                <a:cubicBezTo>
                  <a:pt x="14026"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457" name="Freeform: Shape 5456">
            <a:extLst>
              <a:ext uri="{FF2B5EF4-FFF2-40B4-BE49-F238E27FC236}">
                <a16:creationId xmlns:a16="http://schemas.microsoft.com/office/drawing/2014/main" id="{E732A738-D6E1-4470-960E-91C8FDAC34C4}"/>
              </a:ext>
            </a:extLst>
          </p:cNvPr>
          <p:cNvSpPr/>
          <p:nvPr/>
        </p:nvSpPr>
        <p:spPr>
          <a:xfrm>
            <a:off x="6343741" y="5425844"/>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458" name="Freeform: Shape 5457">
            <a:extLst>
              <a:ext uri="{FF2B5EF4-FFF2-40B4-BE49-F238E27FC236}">
                <a16:creationId xmlns:a16="http://schemas.microsoft.com/office/drawing/2014/main" id="{B108649C-5766-4472-A259-8743DFD593E7}"/>
              </a:ext>
            </a:extLst>
          </p:cNvPr>
          <p:cNvSpPr/>
          <p:nvPr/>
        </p:nvSpPr>
        <p:spPr>
          <a:xfrm>
            <a:off x="8410331" y="5526669"/>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459" name="Freeform: Shape 5458">
            <a:extLst>
              <a:ext uri="{FF2B5EF4-FFF2-40B4-BE49-F238E27FC236}">
                <a16:creationId xmlns:a16="http://schemas.microsoft.com/office/drawing/2014/main" id="{A206CEA6-CB5B-4316-913E-1517AAD3ABA6}"/>
              </a:ext>
            </a:extLst>
          </p:cNvPr>
          <p:cNvSpPr/>
          <p:nvPr/>
        </p:nvSpPr>
        <p:spPr>
          <a:xfrm>
            <a:off x="8336773" y="5484183"/>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460" name="Freeform: Shape 5459">
            <a:extLst>
              <a:ext uri="{FF2B5EF4-FFF2-40B4-BE49-F238E27FC236}">
                <a16:creationId xmlns:a16="http://schemas.microsoft.com/office/drawing/2014/main" id="{4D23A021-BA14-4A59-BF6E-72D2A720335E}"/>
              </a:ext>
            </a:extLst>
          </p:cNvPr>
          <p:cNvSpPr/>
          <p:nvPr/>
        </p:nvSpPr>
        <p:spPr>
          <a:xfrm>
            <a:off x="7779225" y="5526986"/>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461" name="Freeform: Shape 5460">
            <a:extLst>
              <a:ext uri="{FF2B5EF4-FFF2-40B4-BE49-F238E27FC236}">
                <a16:creationId xmlns:a16="http://schemas.microsoft.com/office/drawing/2014/main" id="{5CE6A829-7DE2-43E2-9E4B-D81E4277BBD8}"/>
              </a:ext>
            </a:extLst>
          </p:cNvPr>
          <p:cNvSpPr/>
          <p:nvPr/>
        </p:nvSpPr>
        <p:spPr>
          <a:xfrm>
            <a:off x="10494518" y="5507011"/>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5" y="0"/>
                  <a:pt x="9036" y="0"/>
                </a:cubicBezTo>
                <a:cubicBezTo>
                  <a:pt x="14026"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462" name="Freeform: Shape 5461">
            <a:extLst>
              <a:ext uri="{FF2B5EF4-FFF2-40B4-BE49-F238E27FC236}">
                <a16:creationId xmlns:a16="http://schemas.microsoft.com/office/drawing/2014/main" id="{9A8E95E5-4055-4221-B00F-A010EE96CB42}"/>
              </a:ext>
            </a:extLst>
          </p:cNvPr>
          <p:cNvSpPr/>
          <p:nvPr/>
        </p:nvSpPr>
        <p:spPr>
          <a:xfrm>
            <a:off x="7848027" y="5545692"/>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463" name="Freeform: Shape 5462">
            <a:extLst>
              <a:ext uri="{FF2B5EF4-FFF2-40B4-BE49-F238E27FC236}">
                <a16:creationId xmlns:a16="http://schemas.microsoft.com/office/drawing/2014/main" id="{3A566807-33D4-4F8A-98C3-8A7118B56937}"/>
              </a:ext>
            </a:extLst>
          </p:cNvPr>
          <p:cNvSpPr/>
          <p:nvPr/>
        </p:nvSpPr>
        <p:spPr>
          <a:xfrm>
            <a:off x="8326310" y="5494170"/>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464" name="Freeform: Shape 5463">
            <a:extLst>
              <a:ext uri="{FF2B5EF4-FFF2-40B4-BE49-F238E27FC236}">
                <a16:creationId xmlns:a16="http://schemas.microsoft.com/office/drawing/2014/main" id="{75010BF0-7F2E-4530-8C9B-78A1AA33B157}"/>
              </a:ext>
            </a:extLst>
          </p:cNvPr>
          <p:cNvSpPr/>
          <p:nvPr/>
        </p:nvSpPr>
        <p:spPr>
          <a:xfrm>
            <a:off x="8374662" y="5479903"/>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465" name="Freeform: Shape 5464">
            <a:extLst>
              <a:ext uri="{FF2B5EF4-FFF2-40B4-BE49-F238E27FC236}">
                <a16:creationId xmlns:a16="http://schemas.microsoft.com/office/drawing/2014/main" id="{6861899A-FF83-486E-B8E4-07B434881A3F}"/>
              </a:ext>
            </a:extLst>
          </p:cNvPr>
          <p:cNvSpPr/>
          <p:nvPr/>
        </p:nvSpPr>
        <p:spPr>
          <a:xfrm>
            <a:off x="7810138" y="5461989"/>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466" name="Freeform: Shape 5465">
            <a:extLst>
              <a:ext uri="{FF2B5EF4-FFF2-40B4-BE49-F238E27FC236}">
                <a16:creationId xmlns:a16="http://schemas.microsoft.com/office/drawing/2014/main" id="{9C1703E3-E6F2-4ED7-9E87-883CDDE856B1}"/>
              </a:ext>
            </a:extLst>
          </p:cNvPr>
          <p:cNvSpPr/>
          <p:nvPr/>
        </p:nvSpPr>
        <p:spPr>
          <a:xfrm>
            <a:off x="7800309" y="5447563"/>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467" name="Freeform: Shape 5466">
            <a:extLst>
              <a:ext uri="{FF2B5EF4-FFF2-40B4-BE49-F238E27FC236}">
                <a16:creationId xmlns:a16="http://schemas.microsoft.com/office/drawing/2014/main" id="{7A377062-CA1C-4DBE-B21B-1993215C1F11}"/>
              </a:ext>
            </a:extLst>
          </p:cNvPr>
          <p:cNvSpPr/>
          <p:nvPr/>
        </p:nvSpPr>
        <p:spPr>
          <a:xfrm>
            <a:off x="6325985" y="5479903"/>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468" name="Freeform: Shape 5467">
            <a:extLst>
              <a:ext uri="{FF2B5EF4-FFF2-40B4-BE49-F238E27FC236}">
                <a16:creationId xmlns:a16="http://schemas.microsoft.com/office/drawing/2014/main" id="{DEACF1F0-30E3-4800-B56F-F21ECECFE0C3}"/>
              </a:ext>
            </a:extLst>
          </p:cNvPr>
          <p:cNvSpPr/>
          <p:nvPr/>
        </p:nvSpPr>
        <p:spPr>
          <a:xfrm>
            <a:off x="8382113" y="5456599"/>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469" name="Freeform: Shape 5468">
            <a:extLst>
              <a:ext uri="{FF2B5EF4-FFF2-40B4-BE49-F238E27FC236}">
                <a16:creationId xmlns:a16="http://schemas.microsoft.com/office/drawing/2014/main" id="{724ED556-577F-40AD-B83F-E6BE322DA4F0}"/>
              </a:ext>
            </a:extLst>
          </p:cNvPr>
          <p:cNvSpPr/>
          <p:nvPr/>
        </p:nvSpPr>
        <p:spPr>
          <a:xfrm>
            <a:off x="6739747" y="5429332"/>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470" name="Freeform: Shape 5469">
            <a:extLst>
              <a:ext uri="{FF2B5EF4-FFF2-40B4-BE49-F238E27FC236}">
                <a16:creationId xmlns:a16="http://schemas.microsoft.com/office/drawing/2014/main" id="{249BCDF6-9D9A-4C5B-829A-D98DBDDEEE2C}"/>
              </a:ext>
            </a:extLst>
          </p:cNvPr>
          <p:cNvSpPr/>
          <p:nvPr/>
        </p:nvSpPr>
        <p:spPr>
          <a:xfrm>
            <a:off x="6842950" y="5437258"/>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471" name="Freeform: Shape 5470">
            <a:extLst>
              <a:ext uri="{FF2B5EF4-FFF2-40B4-BE49-F238E27FC236}">
                <a16:creationId xmlns:a16="http://schemas.microsoft.com/office/drawing/2014/main" id="{B600FA76-8FF2-4CDC-9A3E-D6E4EB548A40}"/>
              </a:ext>
            </a:extLst>
          </p:cNvPr>
          <p:cNvSpPr/>
          <p:nvPr/>
        </p:nvSpPr>
        <p:spPr>
          <a:xfrm>
            <a:off x="7930462" y="5508438"/>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472" name="Freeform: Shape 5471">
            <a:extLst>
              <a:ext uri="{FF2B5EF4-FFF2-40B4-BE49-F238E27FC236}">
                <a16:creationId xmlns:a16="http://schemas.microsoft.com/office/drawing/2014/main" id="{1646858D-561A-4560-B2FE-81A585F16B1F}"/>
              </a:ext>
            </a:extLst>
          </p:cNvPr>
          <p:cNvSpPr/>
          <p:nvPr/>
        </p:nvSpPr>
        <p:spPr>
          <a:xfrm>
            <a:off x="7293332" y="5517633"/>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473" name="Freeform: Shape 5472">
            <a:extLst>
              <a:ext uri="{FF2B5EF4-FFF2-40B4-BE49-F238E27FC236}">
                <a16:creationId xmlns:a16="http://schemas.microsoft.com/office/drawing/2014/main" id="{1AB99F53-D85D-4B29-AC43-6D339BCC40CA}"/>
              </a:ext>
            </a:extLst>
          </p:cNvPr>
          <p:cNvSpPr/>
          <p:nvPr/>
        </p:nvSpPr>
        <p:spPr>
          <a:xfrm>
            <a:off x="7320758" y="5420771"/>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474" name="Freeform: Shape 5473">
            <a:extLst>
              <a:ext uri="{FF2B5EF4-FFF2-40B4-BE49-F238E27FC236}">
                <a16:creationId xmlns:a16="http://schemas.microsoft.com/office/drawing/2014/main" id="{99A79137-90C8-4147-8B64-51EE8105353E}"/>
              </a:ext>
            </a:extLst>
          </p:cNvPr>
          <p:cNvSpPr/>
          <p:nvPr/>
        </p:nvSpPr>
        <p:spPr>
          <a:xfrm>
            <a:off x="8400502" y="5513035"/>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475" name="Freeform: Shape 5474">
            <a:extLst>
              <a:ext uri="{FF2B5EF4-FFF2-40B4-BE49-F238E27FC236}">
                <a16:creationId xmlns:a16="http://schemas.microsoft.com/office/drawing/2014/main" id="{E7F1411A-4473-4E9F-B25B-AEFF46EAE659}"/>
              </a:ext>
            </a:extLst>
          </p:cNvPr>
          <p:cNvSpPr/>
          <p:nvPr/>
        </p:nvSpPr>
        <p:spPr>
          <a:xfrm>
            <a:off x="8842958" y="5415064"/>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476" name="Freeform: Shape 5475">
            <a:extLst>
              <a:ext uri="{FF2B5EF4-FFF2-40B4-BE49-F238E27FC236}">
                <a16:creationId xmlns:a16="http://schemas.microsoft.com/office/drawing/2014/main" id="{AA39AA93-E995-4EED-A799-A862299F9BE1}"/>
              </a:ext>
            </a:extLst>
          </p:cNvPr>
          <p:cNvSpPr/>
          <p:nvPr/>
        </p:nvSpPr>
        <p:spPr>
          <a:xfrm>
            <a:off x="7388767" y="5417125"/>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477" name="Freeform: Shape 5476">
            <a:extLst>
              <a:ext uri="{FF2B5EF4-FFF2-40B4-BE49-F238E27FC236}">
                <a16:creationId xmlns:a16="http://schemas.microsoft.com/office/drawing/2014/main" id="{DD9D2A56-644F-4905-AA78-87F67064B276}"/>
              </a:ext>
            </a:extLst>
          </p:cNvPr>
          <p:cNvSpPr/>
          <p:nvPr/>
        </p:nvSpPr>
        <p:spPr>
          <a:xfrm>
            <a:off x="8403356" y="5468806"/>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478" name="Freeform: Shape 5477">
            <a:extLst>
              <a:ext uri="{FF2B5EF4-FFF2-40B4-BE49-F238E27FC236}">
                <a16:creationId xmlns:a16="http://schemas.microsoft.com/office/drawing/2014/main" id="{B5016B85-349E-43B7-8D08-569647BB889C}"/>
              </a:ext>
            </a:extLst>
          </p:cNvPr>
          <p:cNvSpPr/>
          <p:nvPr/>
        </p:nvSpPr>
        <p:spPr>
          <a:xfrm>
            <a:off x="7876404" y="5520011"/>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479" name="Freeform: Shape 5478">
            <a:extLst>
              <a:ext uri="{FF2B5EF4-FFF2-40B4-BE49-F238E27FC236}">
                <a16:creationId xmlns:a16="http://schemas.microsoft.com/office/drawing/2014/main" id="{68E52E31-0FF5-4158-854D-E05009FBB09A}"/>
              </a:ext>
            </a:extLst>
          </p:cNvPr>
          <p:cNvSpPr/>
          <p:nvPr/>
        </p:nvSpPr>
        <p:spPr>
          <a:xfrm>
            <a:off x="7810614" y="5478951"/>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480" name="Freeform: Shape 5479">
            <a:extLst>
              <a:ext uri="{FF2B5EF4-FFF2-40B4-BE49-F238E27FC236}">
                <a16:creationId xmlns:a16="http://schemas.microsoft.com/office/drawing/2014/main" id="{070D69E9-580E-4C3B-9E7C-944DD8D80EFB}"/>
              </a:ext>
            </a:extLst>
          </p:cNvPr>
          <p:cNvSpPr/>
          <p:nvPr/>
        </p:nvSpPr>
        <p:spPr>
          <a:xfrm>
            <a:off x="8330908" y="5423783"/>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481" name="Freeform: Shape 5480">
            <a:extLst>
              <a:ext uri="{FF2B5EF4-FFF2-40B4-BE49-F238E27FC236}">
                <a16:creationId xmlns:a16="http://schemas.microsoft.com/office/drawing/2014/main" id="{F52AE994-9481-449B-8996-AFEF17AE2FFC}"/>
              </a:ext>
            </a:extLst>
          </p:cNvPr>
          <p:cNvSpPr/>
          <p:nvPr/>
        </p:nvSpPr>
        <p:spPr>
          <a:xfrm>
            <a:off x="9496734" y="5427905"/>
            <a:ext cx="18072" cy="18072"/>
          </a:xfrm>
          <a:custGeom>
            <a:avLst/>
            <a:gdLst>
              <a:gd name="connsiteX0" fmla="*/ 18073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3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3" y="9036"/>
                </a:moveTo>
                <a:cubicBezTo>
                  <a:pt x="18073" y="14026"/>
                  <a:pt x="14027" y="18072"/>
                  <a:pt x="9036" y="18072"/>
                </a:cubicBezTo>
                <a:cubicBezTo>
                  <a:pt x="4046" y="18072"/>
                  <a:pt x="0" y="14027"/>
                  <a:pt x="0" y="9036"/>
                </a:cubicBezTo>
                <a:cubicBezTo>
                  <a:pt x="0" y="4046"/>
                  <a:pt x="4045" y="0"/>
                  <a:pt x="9036" y="0"/>
                </a:cubicBezTo>
                <a:cubicBezTo>
                  <a:pt x="14027" y="0"/>
                  <a:pt x="18073" y="4045"/>
                  <a:pt x="18073"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482" name="Freeform: Shape 5481">
            <a:extLst>
              <a:ext uri="{FF2B5EF4-FFF2-40B4-BE49-F238E27FC236}">
                <a16:creationId xmlns:a16="http://schemas.microsoft.com/office/drawing/2014/main" id="{6AACB7F5-91C6-4260-AF8D-F29097B06FDA}"/>
              </a:ext>
            </a:extLst>
          </p:cNvPr>
          <p:cNvSpPr/>
          <p:nvPr/>
        </p:nvSpPr>
        <p:spPr>
          <a:xfrm>
            <a:off x="7922219" y="5527144"/>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483" name="Freeform: Shape 5482">
            <a:extLst>
              <a:ext uri="{FF2B5EF4-FFF2-40B4-BE49-F238E27FC236}">
                <a16:creationId xmlns:a16="http://schemas.microsoft.com/office/drawing/2014/main" id="{33AB4319-4193-4640-B896-E0C0913B6C2E}"/>
              </a:ext>
            </a:extLst>
          </p:cNvPr>
          <p:cNvSpPr/>
          <p:nvPr/>
        </p:nvSpPr>
        <p:spPr>
          <a:xfrm>
            <a:off x="7780652" y="5419820"/>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484" name="Freeform: Shape 5483">
            <a:extLst>
              <a:ext uri="{FF2B5EF4-FFF2-40B4-BE49-F238E27FC236}">
                <a16:creationId xmlns:a16="http://schemas.microsoft.com/office/drawing/2014/main" id="{E3C52B3D-242C-4123-A466-8E11F4148C50}"/>
              </a:ext>
            </a:extLst>
          </p:cNvPr>
          <p:cNvSpPr/>
          <p:nvPr/>
        </p:nvSpPr>
        <p:spPr>
          <a:xfrm>
            <a:off x="7793651" y="5516840"/>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485" name="Freeform: Shape 5484">
            <a:extLst>
              <a:ext uri="{FF2B5EF4-FFF2-40B4-BE49-F238E27FC236}">
                <a16:creationId xmlns:a16="http://schemas.microsoft.com/office/drawing/2014/main" id="{1F66030A-BB84-4DBF-9BE4-A3892B290A8B}"/>
              </a:ext>
            </a:extLst>
          </p:cNvPr>
          <p:cNvSpPr/>
          <p:nvPr/>
        </p:nvSpPr>
        <p:spPr>
          <a:xfrm>
            <a:off x="7916036" y="5433295"/>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486" name="Freeform: Shape 5485">
            <a:extLst>
              <a:ext uri="{FF2B5EF4-FFF2-40B4-BE49-F238E27FC236}">
                <a16:creationId xmlns:a16="http://schemas.microsoft.com/office/drawing/2014/main" id="{C3C44247-37C5-4DCB-BF55-A3FE5831AE45}"/>
              </a:ext>
            </a:extLst>
          </p:cNvPr>
          <p:cNvSpPr/>
          <p:nvPr/>
        </p:nvSpPr>
        <p:spPr>
          <a:xfrm>
            <a:off x="10014966" y="5490207"/>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5" y="0"/>
                  <a:pt x="9036" y="0"/>
                </a:cubicBezTo>
                <a:cubicBezTo>
                  <a:pt x="14026"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487" name="Freeform: Shape 5486">
            <a:extLst>
              <a:ext uri="{FF2B5EF4-FFF2-40B4-BE49-F238E27FC236}">
                <a16:creationId xmlns:a16="http://schemas.microsoft.com/office/drawing/2014/main" id="{18EB0E3B-AD1F-4606-96DD-D50C49441A77}"/>
              </a:ext>
            </a:extLst>
          </p:cNvPr>
          <p:cNvSpPr/>
          <p:nvPr/>
        </p:nvSpPr>
        <p:spPr>
          <a:xfrm>
            <a:off x="7298564" y="5538876"/>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488" name="Freeform: Shape 5487">
            <a:extLst>
              <a:ext uri="{FF2B5EF4-FFF2-40B4-BE49-F238E27FC236}">
                <a16:creationId xmlns:a16="http://schemas.microsoft.com/office/drawing/2014/main" id="{2D12F1D0-1B18-46BA-8F34-1A38F1072C42}"/>
              </a:ext>
            </a:extLst>
          </p:cNvPr>
          <p:cNvSpPr/>
          <p:nvPr/>
        </p:nvSpPr>
        <p:spPr>
          <a:xfrm>
            <a:off x="7821235" y="5434880"/>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489" name="Freeform: Shape 5488">
            <a:extLst>
              <a:ext uri="{FF2B5EF4-FFF2-40B4-BE49-F238E27FC236}">
                <a16:creationId xmlns:a16="http://schemas.microsoft.com/office/drawing/2014/main" id="{2E0C792A-C6AD-4A5D-A22E-CEF5D81E10D2}"/>
              </a:ext>
            </a:extLst>
          </p:cNvPr>
          <p:cNvSpPr/>
          <p:nvPr/>
        </p:nvSpPr>
        <p:spPr>
          <a:xfrm>
            <a:off x="8349139" y="5555521"/>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490" name="Freeform: Shape 5489">
            <a:extLst>
              <a:ext uri="{FF2B5EF4-FFF2-40B4-BE49-F238E27FC236}">
                <a16:creationId xmlns:a16="http://schemas.microsoft.com/office/drawing/2014/main" id="{F864A7DD-E1DD-4B3E-A4D3-E3310CEA7612}"/>
              </a:ext>
            </a:extLst>
          </p:cNvPr>
          <p:cNvSpPr/>
          <p:nvPr/>
        </p:nvSpPr>
        <p:spPr>
          <a:xfrm>
            <a:off x="8422538" y="5417601"/>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491" name="Freeform: Shape 5490">
            <a:extLst>
              <a:ext uri="{FF2B5EF4-FFF2-40B4-BE49-F238E27FC236}">
                <a16:creationId xmlns:a16="http://schemas.microsoft.com/office/drawing/2014/main" id="{F609A26C-6343-4F4D-90EC-B395212946D0}"/>
              </a:ext>
            </a:extLst>
          </p:cNvPr>
          <p:cNvSpPr/>
          <p:nvPr/>
        </p:nvSpPr>
        <p:spPr>
          <a:xfrm>
            <a:off x="7344379" y="5490049"/>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492" name="Freeform: Shape 5491">
            <a:extLst>
              <a:ext uri="{FF2B5EF4-FFF2-40B4-BE49-F238E27FC236}">
                <a16:creationId xmlns:a16="http://schemas.microsoft.com/office/drawing/2014/main" id="{57C44717-FA6D-4F72-8772-7CE4D661BC91}"/>
              </a:ext>
            </a:extLst>
          </p:cNvPr>
          <p:cNvSpPr/>
          <p:nvPr/>
        </p:nvSpPr>
        <p:spPr>
          <a:xfrm>
            <a:off x="8442988" y="5469598"/>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493" name="Freeform: Shape 5492">
            <a:extLst>
              <a:ext uri="{FF2B5EF4-FFF2-40B4-BE49-F238E27FC236}">
                <a16:creationId xmlns:a16="http://schemas.microsoft.com/office/drawing/2014/main" id="{B5D4C480-7A45-484E-AE12-F78B1FF1E5D2}"/>
              </a:ext>
            </a:extLst>
          </p:cNvPr>
          <p:cNvSpPr/>
          <p:nvPr/>
        </p:nvSpPr>
        <p:spPr>
          <a:xfrm>
            <a:off x="8306494" y="5441539"/>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494" name="Freeform: Shape 5493">
            <a:extLst>
              <a:ext uri="{FF2B5EF4-FFF2-40B4-BE49-F238E27FC236}">
                <a16:creationId xmlns:a16="http://schemas.microsoft.com/office/drawing/2014/main" id="{10BA4AED-5751-4BC4-9494-ABB023B3D371}"/>
              </a:ext>
            </a:extLst>
          </p:cNvPr>
          <p:cNvSpPr/>
          <p:nvPr/>
        </p:nvSpPr>
        <p:spPr>
          <a:xfrm>
            <a:off x="8931417" y="5413954"/>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495" name="Freeform: Shape 5494">
            <a:extLst>
              <a:ext uri="{FF2B5EF4-FFF2-40B4-BE49-F238E27FC236}">
                <a16:creationId xmlns:a16="http://schemas.microsoft.com/office/drawing/2014/main" id="{877DC34B-E538-4891-B65A-CBCFF9B089D3}"/>
              </a:ext>
            </a:extLst>
          </p:cNvPr>
          <p:cNvSpPr/>
          <p:nvPr/>
        </p:nvSpPr>
        <p:spPr>
          <a:xfrm>
            <a:off x="7892098" y="5443599"/>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496" name="Freeform: Shape 5495">
            <a:extLst>
              <a:ext uri="{FF2B5EF4-FFF2-40B4-BE49-F238E27FC236}">
                <a16:creationId xmlns:a16="http://schemas.microsoft.com/office/drawing/2014/main" id="{C82F167F-535A-448D-99D8-5B6C1DE05FB8}"/>
              </a:ext>
            </a:extLst>
          </p:cNvPr>
          <p:cNvSpPr/>
          <p:nvPr/>
        </p:nvSpPr>
        <p:spPr>
          <a:xfrm>
            <a:off x="6793489" y="5558533"/>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497" name="Freeform: Shape 5496">
            <a:extLst>
              <a:ext uri="{FF2B5EF4-FFF2-40B4-BE49-F238E27FC236}">
                <a16:creationId xmlns:a16="http://schemas.microsoft.com/office/drawing/2014/main" id="{1BFDF722-37F6-42AA-A372-4AAD30C3BFC3}"/>
              </a:ext>
            </a:extLst>
          </p:cNvPr>
          <p:cNvSpPr/>
          <p:nvPr/>
        </p:nvSpPr>
        <p:spPr>
          <a:xfrm>
            <a:off x="8863725" y="5490683"/>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498" name="Freeform: Shape 5497">
            <a:extLst>
              <a:ext uri="{FF2B5EF4-FFF2-40B4-BE49-F238E27FC236}">
                <a16:creationId xmlns:a16="http://schemas.microsoft.com/office/drawing/2014/main" id="{B6B7B5B5-1843-4344-B36C-0CBD80DD0956}"/>
              </a:ext>
            </a:extLst>
          </p:cNvPr>
          <p:cNvSpPr/>
          <p:nvPr/>
        </p:nvSpPr>
        <p:spPr>
          <a:xfrm>
            <a:off x="6267963" y="5487512"/>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499" name="Freeform: Shape 5498">
            <a:extLst>
              <a:ext uri="{FF2B5EF4-FFF2-40B4-BE49-F238E27FC236}">
                <a16:creationId xmlns:a16="http://schemas.microsoft.com/office/drawing/2014/main" id="{8C558E1E-E141-469D-8F96-1EF98527B7EA}"/>
              </a:ext>
            </a:extLst>
          </p:cNvPr>
          <p:cNvSpPr/>
          <p:nvPr/>
        </p:nvSpPr>
        <p:spPr>
          <a:xfrm>
            <a:off x="8344541" y="5528254"/>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500" name="Freeform: Shape 5499">
            <a:extLst>
              <a:ext uri="{FF2B5EF4-FFF2-40B4-BE49-F238E27FC236}">
                <a16:creationId xmlns:a16="http://schemas.microsoft.com/office/drawing/2014/main" id="{CEC22F47-FE1E-4C7E-B99E-04CA662B10DF}"/>
              </a:ext>
            </a:extLst>
          </p:cNvPr>
          <p:cNvSpPr/>
          <p:nvPr/>
        </p:nvSpPr>
        <p:spPr>
          <a:xfrm>
            <a:off x="8930308" y="5516840"/>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501" name="Freeform: Shape 5500">
            <a:extLst>
              <a:ext uri="{FF2B5EF4-FFF2-40B4-BE49-F238E27FC236}">
                <a16:creationId xmlns:a16="http://schemas.microsoft.com/office/drawing/2014/main" id="{83E8F0BD-A7BC-4D20-BE5F-241B1EB335BF}"/>
              </a:ext>
            </a:extLst>
          </p:cNvPr>
          <p:cNvSpPr/>
          <p:nvPr/>
        </p:nvSpPr>
        <p:spPr>
          <a:xfrm>
            <a:off x="8341054" y="5489097"/>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502" name="Freeform: Shape 5501">
            <a:extLst>
              <a:ext uri="{FF2B5EF4-FFF2-40B4-BE49-F238E27FC236}">
                <a16:creationId xmlns:a16="http://schemas.microsoft.com/office/drawing/2014/main" id="{76CA642F-85A6-41A7-B911-334E6D77635E}"/>
              </a:ext>
            </a:extLst>
          </p:cNvPr>
          <p:cNvSpPr/>
          <p:nvPr/>
        </p:nvSpPr>
        <p:spPr>
          <a:xfrm>
            <a:off x="6835182" y="5429173"/>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503" name="Freeform: Shape 5502">
            <a:extLst>
              <a:ext uri="{FF2B5EF4-FFF2-40B4-BE49-F238E27FC236}">
                <a16:creationId xmlns:a16="http://schemas.microsoft.com/office/drawing/2014/main" id="{835B7BD8-203E-4587-A051-254BDE774FA6}"/>
              </a:ext>
            </a:extLst>
          </p:cNvPr>
          <p:cNvSpPr/>
          <p:nvPr/>
        </p:nvSpPr>
        <p:spPr>
          <a:xfrm>
            <a:off x="7329477" y="5442331"/>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504" name="Freeform: Shape 5503">
            <a:extLst>
              <a:ext uri="{FF2B5EF4-FFF2-40B4-BE49-F238E27FC236}">
                <a16:creationId xmlns:a16="http://schemas.microsoft.com/office/drawing/2014/main" id="{69B2E120-BC88-46B5-A073-AAF1BD932A77}"/>
              </a:ext>
            </a:extLst>
          </p:cNvPr>
          <p:cNvSpPr/>
          <p:nvPr/>
        </p:nvSpPr>
        <p:spPr>
          <a:xfrm>
            <a:off x="7259248" y="5470866"/>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505" name="Freeform: Shape 5504">
            <a:extLst>
              <a:ext uri="{FF2B5EF4-FFF2-40B4-BE49-F238E27FC236}">
                <a16:creationId xmlns:a16="http://schemas.microsoft.com/office/drawing/2014/main" id="{2DBFE500-F0E8-4346-9563-743090D71765}"/>
              </a:ext>
            </a:extLst>
          </p:cNvPr>
          <p:cNvSpPr/>
          <p:nvPr/>
        </p:nvSpPr>
        <p:spPr>
          <a:xfrm>
            <a:off x="7350244" y="5433612"/>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506" name="Freeform: Shape 5505">
            <a:extLst>
              <a:ext uri="{FF2B5EF4-FFF2-40B4-BE49-F238E27FC236}">
                <a16:creationId xmlns:a16="http://schemas.microsoft.com/office/drawing/2014/main" id="{22B140F9-00F0-4A18-AEAC-70B88870F32F}"/>
              </a:ext>
            </a:extLst>
          </p:cNvPr>
          <p:cNvSpPr/>
          <p:nvPr/>
        </p:nvSpPr>
        <p:spPr>
          <a:xfrm>
            <a:off x="7260834" y="5536022"/>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507" name="Freeform: Shape 5506">
            <a:extLst>
              <a:ext uri="{FF2B5EF4-FFF2-40B4-BE49-F238E27FC236}">
                <a16:creationId xmlns:a16="http://schemas.microsoft.com/office/drawing/2014/main" id="{03880720-A1D7-4E3F-BADD-D159D2BA15CB}"/>
              </a:ext>
            </a:extLst>
          </p:cNvPr>
          <p:cNvSpPr/>
          <p:nvPr/>
        </p:nvSpPr>
        <p:spPr>
          <a:xfrm>
            <a:off x="7838039" y="5465476"/>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508" name="Freeform: Shape 5507">
            <a:extLst>
              <a:ext uri="{FF2B5EF4-FFF2-40B4-BE49-F238E27FC236}">
                <a16:creationId xmlns:a16="http://schemas.microsoft.com/office/drawing/2014/main" id="{AC735829-D38A-43C9-A468-966A3E3588AB}"/>
              </a:ext>
            </a:extLst>
          </p:cNvPr>
          <p:cNvSpPr/>
          <p:nvPr/>
        </p:nvSpPr>
        <p:spPr>
          <a:xfrm>
            <a:off x="6877034" y="5447721"/>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509" name="Freeform: Shape 5508">
            <a:extLst>
              <a:ext uri="{FF2B5EF4-FFF2-40B4-BE49-F238E27FC236}">
                <a16:creationId xmlns:a16="http://schemas.microsoft.com/office/drawing/2014/main" id="{2B6F6CF8-5F64-492B-930F-E4E5879CEDB6}"/>
              </a:ext>
            </a:extLst>
          </p:cNvPr>
          <p:cNvSpPr/>
          <p:nvPr/>
        </p:nvSpPr>
        <p:spPr>
          <a:xfrm>
            <a:off x="6772087" y="5531108"/>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510" name="Freeform: Shape 5509">
            <a:extLst>
              <a:ext uri="{FF2B5EF4-FFF2-40B4-BE49-F238E27FC236}">
                <a16:creationId xmlns:a16="http://schemas.microsoft.com/office/drawing/2014/main" id="{D0BC4D99-708C-431F-BF6B-CB5A1145816F}"/>
              </a:ext>
            </a:extLst>
          </p:cNvPr>
          <p:cNvSpPr/>
          <p:nvPr/>
        </p:nvSpPr>
        <p:spPr>
          <a:xfrm>
            <a:off x="7878147" y="480358"/>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5" y="18072"/>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511" name="Freeform: Shape 5510">
            <a:extLst>
              <a:ext uri="{FF2B5EF4-FFF2-40B4-BE49-F238E27FC236}">
                <a16:creationId xmlns:a16="http://schemas.microsoft.com/office/drawing/2014/main" id="{B310B052-99A8-4D5F-A1D9-B7176F16A422}"/>
              </a:ext>
            </a:extLst>
          </p:cNvPr>
          <p:cNvSpPr/>
          <p:nvPr/>
        </p:nvSpPr>
        <p:spPr>
          <a:xfrm>
            <a:off x="7360707" y="5551082"/>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512" name="Freeform: Shape 5511">
            <a:extLst>
              <a:ext uri="{FF2B5EF4-FFF2-40B4-BE49-F238E27FC236}">
                <a16:creationId xmlns:a16="http://schemas.microsoft.com/office/drawing/2014/main" id="{1E35EC1B-0D9A-43F8-9690-E60758C464FB}"/>
              </a:ext>
            </a:extLst>
          </p:cNvPr>
          <p:cNvSpPr/>
          <p:nvPr/>
        </p:nvSpPr>
        <p:spPr>
          <a:xfrm>
            <a:off x="7288259" y="5445502"/>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513" name="Freeform: Shape 5512">
            <a:extLst>
              <a:ext uri="{FF2B5EF4-FFF2-40B4-BE49-F238E27FC236}">
                <a16:creationId xmlns:a16="http://schemas.microsoft.com/office/drawing/2014/main" id="{F29614DC-6F25-47CE-BD8A-9D875F2D0B48}"/>
              </a:ext>
            </a:extLst>
          </p:cNvPr>
          <p:cNvSpPr/>
          <p:nvPr/>
        </p:nvSpPr>
        <p:spPr>
          <a:xfrm>
            <a:off x="7842954" y="5417918"/>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514" name="Freeform: Shape 5513">
            <a:extLst>
              <a:ext uri="{FF2B5EF4-FFF2-40B4-BE49-F238E27FC236}">
                <a16:creationId xmlns:a16="http://schemas.microsoft.com/office/drawing/2014/main" id="{39AFCAEC-CC4F-4989-B4FE-CF11E1F5D3CB}"/>
              </a:ext>
            </a:extLst>
          </p:cNvPr>
          <p:cNvSpPr/>
          <p:nvPr/>
        </p:nvSpPr>
        <p:spPr>
          <a:xfrm>
            <a:off x="6747198" y="5521596"/>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515" name="Freeform: Shape 5514">
            <a:extLst>
              <a:ext uri="{FF2B5EF4-FFF2-40B4-BE49-F238E27FC236}">
                <a16:creationId xmlns:a16="http://schemas.microsoft.com/office/drawing/2014/main" id="{704E52EF-73A9-439F-AE45-88B273EA29A1}"/>
              </a:ext>
            </a:extLst>
          </p:cNvPr>
          <p:cNvSpPr/>
          <p:nvPr/>
        </p:nvSpPr>
        <p:spPr>
          <a:xfrm>
            <a:off x="8873554" y="5525718"/>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516" name="Freeform: Shape 5515">
            <a:extLst>
              <a:ext uri="{FF2B5EF4-FFF2-40B4-BE49-F238E27FC236}">
                <a16:creationId xmlns:a16="http://schemas.microsoft.com/office/drawing/2014/main" id="{FB46CFAB-5AC1-4BA1-AA9C-C71A7AD8FC69}"/>
              </a:ext>
            </a:extLst>
          </p:cNvPr>
          <p:cNvSpPr/>
          <p:nvPr/>
        </p:nvSpPr>
        <p:spPr>
          <a:xfrm>
            <a:off x="7345171" y="5504158"/>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517" name="Freeform: Shape 5516">
            <a:extLst>
              <a:ext uri="{FF2B5EF4-FFF2-40B4-BE49-F238E27FC236}">
                <a16:creationId xmlns:a16="http://schemas.microsoft.com/office/drawing/2014/main" id="{0273EC33-F8B5-47AC-802A-3EEF9CCC934E}"/>
              </a:ext>
            </a:extLst>
          </p:cNvPr>
          <p:cNvSpPr/>
          <p:nvPr/>
        </p:nvSpPr>
        <p:spPr>
          <a:xfrm>
            <a:off x="8355321" y="5534754"/>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518" name="Freeform: Shape 5517">
            <a:extLst>
              <a:ext uri="{FF2B5EF4-FFF2-40B4-BE49-F238E27FC236}">
                <a16:creationId xmlns:a16="http://schemas.microsoft.com/office/drawing/2014/main" id="{C0A6FA7A-0490-4575-81A4-05F5A14C4913}"/>
              </a:ext>
            </a:extLst>
          </p:cNvPr>
          <p:cNvSpPr/>
          <p:nvPr/>
        </p:nvSpPr>
        <p:spPr>
          <a:xfrm>
            <a:off x="6807598" y="5497024"/>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519" name="Freeform: Shape 5518">
            <a:extLst>
              <a:ext uri="{FF2B5EF4-FFF2-40B4-BE49-F238E27FC236}">
                <a16:creationId xmlns:a16="http://schemas.microsoft.com/office/drawing/2014/main" id="{0BB5CF85-D3DA-46E6-9E55-56E1560CE641}"/>
              </a:ext>
            </a:extLst>
          </p:cNvPr>
          <p:cNvSpPr/>
          <p:nvPr/>
        </p:nvSpPr>
        <p:spPr>
          <a:xfrm>
            <a:off x="7869904" y="480834"/>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6" y="18072"/>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520" name="Freeform: Shape 5519">
            <a:extLst>
              <a:ext uri="{FF2B5EF4-FFF2-40B4-BE49-F238E27FC236}">
                <a16:creationId xmlns:a16="http://schemas.microsoft.com/office/drawing/2014/main" id="{4D648AE2-373F-48B4-A38E-315303A4FA65}"/>
              </a:ext>
            </a:extLst>
          </p:cNvPr>
          <p:cNvSpPr/>
          <p:nvPr/>
        </p:nvSpPr>
        <p:spPr>
          <a:xfrm>
            <a:off x="8388295" y="5469440"/>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521" name="Freeform: Shape 5520">
            <a:extLst>
              <a:ext uri="{FF2B5EF4-FFF2-40B4-BE49-F238E27FC236}">
                <a16:creationId xmlns:a16="http://schemas.microsoft.com/office/drawing/2014/main" id="{D28AB9AF-343B-471E-9D6A-64A5527A4C17}"/>
              </a:ext>
            </a:extLst>
          </p:cNvPr>
          <p:cNvSpPr/>
          <p:nvPr/>
        </p:nvSpPr>
        <p:spPr>
          <a:xfrm>
            <a:off x="6360386" y="5449941"/>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522" name="Freeform: Shape 5521">
            <a:extLst>
              <a:ext uri="{FF2B5EF4-FFF2-40B4-BE49-F238E27FC236}">
                <a16:creationId xmlns:a16="http://schemas.microsoft.com/office/drawing/2014/main" id="{11896B1E-1E06-40B1-A057-5BBA10B6363A}"/>
              </a:ext>
            </a:extLst>
          </p:cNvPr>
          <p:cNvSpPr/>
          <p:nvPr/>
        </p:nvSpPr>
        <p:spPr>
          <a:xfrm>
            <a:off x="6267329" y="5512401"/>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523" name="Freeform: Shape 5522">
            <a:extLst>
              <a:ext uri="{FF2B5EF4-FFF2-40B4-BE49-F238E27FC236}">
                <a16:creationId xmlns:a16="http://schemas.microsoft.com/office/drawing/2014/main" id="{878928BA-BA8C-40D0-9A96-BF07872F9812}"/>
              </a:ext>
            </a:extLst>
          </p:cNvPr>
          <p:cNvSpPr/>
          <p:nvPr/>
        </p:nvSpPr>
        <p:spPr>
          <a:xfrm>
            <a:off x="8300946" y="5518267"/>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524" name="Freeform: Shape 5523">
            <a:extLst>
              <a:ext uri="{FF2B5EF4-FFF2-40B4-BE49-F238E27FC236}">
                <a16:creationId xmlns:a16="http://schemas.microsoft.com/office/drawing/2014/main" id="{14BA827A-4977-441F-862C-3B0358744F57}"/>
              </a:ext>
            </a:extLst>
          </p:cNvPr>
          <p:cNvSpPr/>
          <p:nvPr/>
        </p:nvSpPr>
        <p:spPr>
          <a:xfrm>
            <a:off x="8370223" y="5461196"/>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525" name="Freeform: Shape 5524">
            <a:extLst>
              <a:ext uri="{FF2B5EF4-FFF2-40B4-BE49-F238E27FC236}">
                <a16:creationId xmlns:a16="http://schemas.microsoft.com/office/drawing/2014/main" id="{2CA5A3F0-8FEC-479B-952C-B30406E0AEAC}"/>
              </a:ext>
            </a:extLst>
          </p:cNvPr>
          <p:cNvSpPr/>
          <p:nvPr/>
        </p:nvSpPr>
        <p:spPr>
          <a:xfrm>
            <a:off x="7879574" y="5441221"/>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526" name="Freeform: Shape 5525">
            <a:extLst>
              <a:ext uri="{FF2B5EF4-FFF2-40B4-BE49-F238E27FC236}">
                <a16:creationId xmlns:a16="http://schemas.microsoft.com/office/drawing/2014/main" id="{69564329-9830-4971-8BB4-85B6505EFC19}"/>
              </a:ext>
            </a:extLst>
          </p:cNvPr>
          <p:cNvSpPr/>
          <p:nvPr/>
        </p:nvSpPr>
        <p:spPr>
          <a:xfrm>
            <a:off x="7343586" y="5534595"/>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527" name="Freeform: Shape 5526">
            <a:extLst>
              <a:ext uri="{FF2B5EF4-FFF2-40B4-BE49-F238E27FC236}">
                <a16:creationId xmlns:a16="http://schemas.microsoft.com/office/drawing/2014/main" id="{E55DF14A-8A1E-442B-BB68-E57025F2D352}"/>
              </a:ext>
            </a:extLst>
          </p:cNvPr>
          <p:cNvSpPr/>
          <p:nvPr/>
        </p:nvSpPr>
        <p:spPr>
          <a:xfrm>
            <a:off x="7913182" y="5531900"/>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528" name="Freeform: Shape 5527">
            <a:extLst>
              <a:ext uri="{FF2B5EF4-FFF2-40B4-BE49-F238E27FC236}">
                <a16:creationId xmlns:a16="http://schemas.microsoft.com/office/drawing/2014/main" id="{96075E17-9B2D-47F9-9EF7-492A9AE77131}"/>
              </a:ext>
            </a:extLst>
          </p:cNvPr>
          <p:cNvSpPr/>
          <p:nvPr/>
        </p:nvSpPr>
        <p:spPr>
          <a:xfrm>
            <a:off x="6828524" y="5467062"/>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529" name="Freeform: Shape 5528">
            <a:extLst>
              <a:ext uri="{FF2B5EF4-FFF2-40B4-BE49-F238E27FC236}">
                <a16:creationId xmlns:a16="http://schemas.microsoft.com/office/drawing/2014/main" id="{E11E3271-5D33-4DD6-8485-7370DEA43F57}"/>
              </a:ext>
            </a:extLst>
          </p:cNvPr>
          <p:cNvSpPr/>
          <p:nvPr/>
        </p:nvSpPr>
        <p:spPr>
          <a:xfrm>
            <a:off x="8837568" y="5551082"/>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530" name="Freeform: Shape 5529">
            <a:extLst>
              <a:ext uri="{FF2B5EF4-FFF2-40B4-BE49-F238E27FC236}">
                <a16:creationId xmlns:a16="http://schemas.microsoft.com/office/drawing/2014/main" id="{71D6B184-CB2C-4935-AEBF-B5BFDF151F2B}"/>
              </a:ext>
            </a:extLst>
          </p:cNvPr>
          <p:cNvSpPr/>
          <p:nvPr/>
        </p:nvSpPr>
        <p:spPr>
          <a:xfrm>
            <a:off x="7407949" y="5512877"/>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531" name="Freeform: Shape 5530">
            <a:extLst>
              <a:ext uri="{FF2B5EF4-FFF2-40B4-BE49-F238E27FC236}">
                <a16:creationId xmlns:a16="http://schemas.microsoft.com/office/drawing/2014/main" id="{256F2750-C970-414B-8550-B7CBAB3D46D3}"/>
              </a:ext>
            </a:extLst>
          </p:cNvPr>
          <p:cNvSpPr/>
          <p:nvPr/>
        </p:nvSpPr>
        <p:spPr>
          <a:xfrm>
            <a:off x="6814732" y="5461038"/>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532" name="Freeform: Shape 5531">
            <a:extLst>
              <a:ext uri="{FF2B5EF4-FFF2-40B4-BE49-F238E27FC236}">
                <a16:creationId xmlns:a16="http://schemas.microsoft.com/office/drawing/2014/main" id="{B83BEC1F-192A-4FEA-8020-8EA2ABCF4519}"/>
              </a:ext>
            </a:extLst>
          </p:cNvPr>
          <p:cNvSpPr/>
          <p:nvPr/>
        </p:nvSpPr>
        <p:spPr>
          <a:xfrm>
            <a:off x="7363402" y="5519376"/>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533" name="Freeform: Shape 5532">
            <a:extLst>
              <a:ext uri="{FF2B5EF4-FFF2-40B4-BE49-F238E27FC236}">
                <a16:creationId xmlns:a16="http://schemas.microsoft.com/office/drawing/2014/main" id="{D65BADD6-603F-45AE-914A-356E9E49DE5A}"/>
              </a:ext>
            </a:extLst>
          </p:cNvPr>
          <p:cNvSpPr/>
          <p:nvPr/>
        </p:nvSpPr>
        <p:spPr>
          <a:xfrm>
            <a:off x="7371170" y="5449306"/>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534" name="Freeform: Shape 5533">
            <a:extLst>
              <a:ext uri="{FF2B5EF4-FFF2-40B4-BE49-F238E27FC236}">
                <a16:creationId xmlns:a16="http://schemas.microsoft.com/office/drawing/2014/main" id="{19B90A83-7F38-4607-896D-9B6D491D2FA5}"/>
              </a:ext>
            </a:extLst>
          </p:cNvPr>
          <p:cNvSpPr/>
          <p:nvPr/>
        </p:nvSpPr>
        <p:spPr>
          <a:xfrm>
            <a:off x="8836300" y="5514779"/>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535" name="Freeform: Shape 5534">
            <a:extLst>
              <a:ext uri="{FF2B5EF4-FFF2-40B4-BE49-F238E27FC236}">
                <a16:creationId xmlns:a16="http://schemas.microsoft.com/office/drawing/2014/main" id="{13E4E8C8-189F-4BA1-B6E3-3D32BB292386}"/>
              </a:ext>
            </a:extLst>
          </p:cNvPr>
          <p:cNvSpPr/>
          <p:nvPr/>
        </p:nvSpPr>
        <p:spPr>
          <a:xfrm>
            <a:off x="9918739" y="5546009"/>
            <a:ext cx="18072" cy="18072"/>
          </a:xfrm>
          <a:custGeom>
            <a:avLst/>
            <a:gdLst>
              <a:gd name="connsiteX0" fmla="*/ 18073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3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3" y="9036"/>
                </a:moveTo>
                <a:cubicBezTo>
                  <a:pt x="18073" y="14026"/>
                  <a:pt x="14027" y="18072"/>
                  <a:pt x="9036" y="18072"/>
                </a:cubicBezTo>
                <a:cubicBezTo>
                  <a:pt x="4046" y="18072"/>
                  <a:pt x="0" y="14027"/>
                  <a:pt x="0" y="9036"/>
                </a:cubicBezTo>
                <a:cubicBezTo>
                  <a:pt x="0" y="4046"/>
                  <a:pt x="4045" y="0"/>
                  <a:pt x="9036" y="0"/>
                </a:cubicBezTo>
                <a:cubicBezTo>
                  <a:pt x="14027" y="0"/>
                  <a:pt x="18073" y="4045"/>
                  <a:pt x="18073"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536" name="Freeform: Shape 5535">
            <a:extLst>
              <a:ext uri="{FF2B5EF4-FFF2-40B4-BE49-F238E27FC236}">
                <a16:creationId xmlns:a16="http://schemas.microsoft.com/office/drawing/2014/main" id="{FA3EDA75-1834-4844-91C2-6480B6592540}"/>
              </a:ext>
            </a:extLst>
          </p:cNvPr>
          <p:cNvSpPr/>
          <p:nvPr/>
        </p:nvSpPr>
        <p:spPr>
          <a:xfrm>
            <a:off x="7336452" y="5555363"/>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537" name="Freeform: Shape 5536">
            <a:extLst>
              <a:ext uri="{FF2B5EF4-FFF2-40B4-BE49-F238E27FC236}">
                <a16:creationId xmlns:a16="http://schemas.microsoft.com/office/drawing/2014/main" id="{A919CD91-D3DD-40FA-94D2-4C29B1797FD3}"/>
              </a:ext>
            </a:extLst>
          </p:cNvPr>
          <p:cNvSpPr/>
          <p:nvPr/>
        </p:nvSpPr>
        <p:spPr>
          <a:xfrm>
            <a:off x="7367365" y="5448355"/>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538" name="Freeform: Shape 5537">
            <a:extLst>
              <a:ext uri="{FF2B5EF4-FFF2-40B4-BE49-F238E27FC236}">
                <a16:creationId xmlns:a16="http://schemas.microsoft.com/office/drawing/2014/main" id="{F9255FE5-2335-4419-B1CF-29DAB3C05560}"/>
              </a:ext>
            </a:extLst>
          </p:cNvPr>
          <p:cNvSpPr/>
          <p:nvPr/>
        </p:nvSpPr>
        <p:spPr>
          <a:xfrm>
            <a:off x="7850563" y="5541571"/>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539" name="Freeform: Shape 5538">
            <a:extLst>
              <a:ext uri="{FF2B5EF4-FFF2-40B4-BE49-F238E27FC236}">
                <a16:creationId xmlns:a16="http://schemas.microsoft.com/office/drawing/2014/main" id="{32A3C097-455B-44C0-B719-9CF33DE89630}"/>
              </a:ext>
            </a:extLst>
          </p:cNvPr>
          <p:cNvSpPr/>
          <p:nvPr/>
        </p:nvSpPr>
        <p:spPr>
          <a:xfrm>
            <a:off x="7786359" y="5470549"/>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540" name="Freeform: Shape 5539">
            <a:extLst>
              <a:ext uri="{FF2B5EF4-FFF2-40B4-BE49-F238E27FC236}">
                <a16:creationId xmlns:a16="http://schemas.microsoft.com/office/drawing/2014/main" id="{D1B9091F-8096-4EB8-8E4F-04EBDDF61EFF}"/>
              </a:ext>
            </a:extLst>
          </p:cNvPr>
          <p:cNvSpPr/>
          <p:nvPr/>
        </p:nvSpPr>
        <p:spPr>
          <a:xfrm>
            <a:off x="6832645" y="5447087"/>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541" name="Freeform: Shape 5540">
            <a:extLst>
              <a:ext uri="{FF2B5EF4-FFF2-40B4-BE49-F238E27FC236}">
                <a16:creationId xmlns:a16="http://schemas.microsoft.com/office/drawing/2014/main" id="{A213AEEB-400E-4712-A837-7DECE229A217}"/>
              </a:ext>
            </a:extLst>
          </p:cNvPr>
          <p:cNvSpPr/>
          <p:nvPr/>
        </p:nvSpPr>
        <p:spPr>
          <a:xfrm>
            <a:off x="8433318" y="5534278"/>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542" name="Freeform: Shape 5541">
            <a:extLst>
              <a:ext uri="{FF2B5EF4-FFF2-40B4-BE49-F238E27FC236}">
                <a16:creationId xmlns:a16="http://schemas.microsoft.com/office/drawing/2014/main" id="{057D839D-557E-4700-AEB7-D51517DB408F}"/>
              </a:ext>
            </a:extLst>
          </p:cNvPr>
          <p:cNvSpPr/>
          <p:nvPr/>
        </p:nvSpPr>
        <p:spPr>
          <a:xfrm>
            <a:off x="7370536" y="5452477"/>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543" name="Freeform: Shape 5542">
            <a:extLst>
              <a:ext uri="{FF2B5EF4-FFF2-40B4-BE49-F238E27FC236}">
                <a16:creationId xmlns:a16="http://schemas.microsoft.com/office/drawing/2014/main" id="{7B73AE4C-315E-41A7-80C2-90292D720A4D}"/>
              </a:ext>
            </a:extLst>
          </p:cNvPr>
          <p:cNvSpPr/>
          <p:nvPr/>
        </p:nvSpPr>
        <p:spPr>
          <a:xfrm>
            <a:off x="6357691" y="5419186"/>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544" name="Freeform: Shape 5543">
            <a:extLst>
              <a:ext uri="{FF2B5EF4-FFF2-40B4-BE49-F238E27FC236}">
                <a16:creationId xmlns:a16="http://schemas.microsoft.com/office/drawing/2014/main" id="{2F928202-6D2D-4846-872B-5A1285D907A3}"/>
              </a:ext>
            </a:extLst>
          </p:cNvPr>
          <p:cNvSpPr/>
          <p:nvPr/>
        </p:nvSpPr>
        <p:spPr>
          <a:xfrm>
            <a:off x="7923962" y="5443124"/>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545" name="Freeform: Shape 5544">
            <a:extLst>
              <a:ext uri="{FF2B5EF4-FFF2-40B4-BE49-F238E27FC236}">
                <a16:creationId xmlns:a16="http://schemas.microsoft.com/office/drawing/2014/main" id="{24B3EC19-8D17-43A2-9BC4-2F2C2F2E9244}"/>
              </a:ext>
            </a:extLst>
          </p:cNvPr>
          <p:cNvSpPr/>
          <p:nvPr/>
        </p:nvSpPr>
        <p:spPr>
          <a:xfrm>
            <a:off x="6314413" y="5477842"/>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546" name="Freeform: Shape 5545">
            <a:extLst>
              <a:ext uri="{FF2B5EF4-FFF2-40B4-BE49-F238E27FC236}">
                <a16:creationId xmlns:a16="http://schemas.microsoft.com/office/drawing/2014/main" id="{B820711B-EFAD-4797-981A-3037547D95A2}"/>
              </a:ext>
            </a:extLst>
          </p:cNvPr>
          <p:cNvSpPr/>
          <p:nvPr/>
        </p:nvSpPr>
        <p:spPr>
          <a:xfrm>
            <a:off x="8885919" y="5520011"/>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547" name="Freeform: Shape 5546">
            <a:extLst>
              <a:ext uri="{FF2B5EF4-FFF2-40B4-BE49-F238E27FC236}">
                <a16:creationId xmlns:a16="http://schemas.microsoft.com/office/drawing/2014/main" id="{ACD86D2B-A25A-48E4-A754-480B30FD9826}"/>
              </a:ext>
            </a:extLst>
          </p:cNvPr>
          <p:cNvSpPr/>
          <p:nvPr/>
        </p:nvSpPr>
        <p:spPr>
          <a:xfrm>
            <a:off x="7917780" y="5424734"/>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548" name="Freeform: Shape 5547">
            <a:extLst>
              <a:ext uri="{FF2B5EF4-FFF2-40B4-BE49-F238E27FC236}">
                <a16:creationId xmlns:a16="http://schemas.microsoft.com/office/drawing/2014/main" id="{40BF76DA-761A-4561-ADB2-02F2C279C6FA}"/>
              </a:ext>
            </a:extLst>
          </p:cNvPr>
          <p:cNvSpPr/>
          <p:nvPr/>
        </p:nvSpPr>
        <p:spPr>
          <a:xfrm>
            <a:off x="6877509" y="5560753"/>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549" name="Freeform: Shape 5548">
            <a:extLst>
              <a:ext uri="{FF2B5EF4-FFF2-40B4-BE49-F238E27FC236}">
                <a16:creationId xmlns:a16="http://schemas.microsoft.com/office/drawing/2014/main" id="{4DC5862A-0D9C-4502-AF6C-4F3D3AF5E329}"/>
              </a:ext>
            </a:extLst>
          </p:cNvPr>
          <p:cNvSpPr/>
          <p:nvPr/>
        </p:nvSpPr>
        <p:spPr>
          <a:xfrm>
            <a:off x="8377832" y="5562497"/>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550" name="Freeform: Shape 5549">
            <a:extLst>
              <a:ext uri="{FF2B5EF4-FFF2-40B4-BE49-F238E27FC236}">
                <a16:creationId xmlns:a16="http://schemas.microsoft.com/office/drawing/2014/main" id="{DD93E14F-4CEA-406C-B84E-3DAF6052575F}"/>
              </a:ext>
            </a:extLst>
          </p:cNvPr>
          <p:cNvSpPr/>
          <p:nvPr/>
        </p:nvSpPr>
        <p:spPr>
          <a:xfrm>
            <a:off x="8358809" y="5453904"/>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551" name="Freeform: Shape 5550">
            <a:extLst>
              <a:ext uri="{FF2B5EF4-FFF2-40B4-BE49-F238E27FC236}">
                <a16:creationId xmlns:a16="http://schemas.microsoft.com/office/drawing/2014/main" id="{AD1A2E01-5E5A-40ED-A1A5-DA0DCCF3C828}"/>
              </a:ext>
            </a:extLst>
          </p:cNvPr>
          <p:cNvSpPr/>
          <p:nvPr/>
        </p:nvSpPr>
        <p:spPr>
          <a:xfrm>
            <a:off x="6294121" y="5489414"/>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552" name="Freeform: Shape 5551">
            <a:extLst>
              <a:ext uri="{FF2B5EF4-FFF2-40B4-BE49-F238E27FC236}">
                <a16:creationId xmlns:a16="http://schemas.microsoft.com/office/drawing/2014/main" id="{4BA3299E-918C-4DD8-9721-35D0AF8B11FD}"/>
              </a:ext>
            </a:extLst>
          </p:cNvPr>
          <p:cNvSpPr/>
          <p:nvPr/>
        </p:nvSpPr>
        <p:spPr>
          <a:xfrm>
            <a:off x="8375772" y="5424734"/>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553" name="Freeform: Shape 5552">
            <a:extLst>
              <a:ext uri="{FF2B5EF4-FFF2-40B4-BE49-F238E27FC236}">
                <a16:creationId xmlns:a16="http://schemas.microsoft.com/office/drawing/2014/main" id="{7946069D-09C7-4308-B5DF-3A0CC0DC208B}"/>
              </a:ext>
            </a:extLst>
          </p:cNvPr>
          <p:cNvSpPr/>
          <p:nvPr/>
        </p:nvSpPr>
        <p:spPr>
          <a:xfrm>
            <a:off x="7831381" y="5550290"/>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554" name="Freeform: Shape 5553">
            <a:extLst>
              <a:ext uri="{FF2B5EF4-FFF2-40B4-BE49-F238E27FC236}">
                <a16:creationId xmlns:a16="http://schemas.microsoft.com/office/drawing/2014/main" id="{90B6B1C6-8C09-433A-992A-57F13CEF8C96}"/>
              </a:ext>
            </a:extLst>
          </p:cNvPr>
          <p:cNvSpPr/>
          <p:nvPr/>
        </p:nvSpPr>
        <p:spPr>
          <a:xfrm>
            <a:off x="8926979" y="5428698"/>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555" name="Freeform: Shape 5554">
            <a:extLst>
              <a:ext uri="{FF2B5EF4-FFF2-40B4-BE49-F238E27FC236}">
                <a16:creationId xmlns:a16="http://schemas.microsoft.com/office/drawing/2014/main" id="{81E0C050-4F46-4249-9FBB-75931C09EF68}"/>
              </a:ext>
            </a:extLst>
          </p:cNvPr>
          <p:cNvSpPr/>
          <p:nvPr/>
        </p:nvSpPr>
        <p:spPr>
          <a:xfrm>
            <a:off x="7304429" y="5484976"/>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556" name="Freeform: Shape 5555">
            <a:extLst>
              <a:ext uri="{FF2B5EF4-FFF2-40B4-BE49-F238E27FC236}">
                <a16:creationId xmlns:a16="http://schemas.microsoft.com/office/drawing/2014/main" id="{B716B32E-6E63-41D0-884D-863D11171CB0}"/>
              </a:ext>
            </a:extLst>
          </p:cNvPr>
          <p:cNvSpPr/>
          <p:nvPr/>
        </p:nvSpPr>
        <p:spPr>
          <a:xfrm>
            <a:off x="6280804" y="5440112"/>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557" name="Freeform: Shape 5556">
            <a:extLst>
              <a:ext uri="{FF2B5EF4-FFF2-40B4-BE49-F238E27FC236}">
                <a16:creationId xmlns:a16="http://schemas.microsoft.com/office/drawing/2014/main" id="{34A76D2A-7763-4564-BFBA-08E02EC417A1}"/>
              </a:ext>
            </a:extLst>
          </p:cNvPr>
          <p:cNvSpPr/>
          <p:nvPr/>
        </p:nvSpPr>
        <p:spPr>
          <a:xfrm>
            <a:off x="9442516" y="5549180"/>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5" y="0"/>
                  <a:pt x="9036" y="0"/>
                </a:cubicBezTo>
                <a:cubicBezTo>
                  <a:pt x="14026"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558" name="Freeform: Shape 5557">
            <a:extLst>
              <a:ext uri="{FF2B5EF4-FFF2-40B4-BE49-F238E27FC236}">
                <a16:creationId xmlns:a16="http://schemas.microsoft.com/office/drawing/2014/main" id="{209A1F48-C440-421A-9789-AF6FD2FCB6C4}"/>
              </a:ext>
            </a:extLst>
          </p:cNvPr>
          <p:cNvSpPr/>
          <p:nvPr/>
        </p:nvSpPr>
        <p:spPr>
          <a:xfrm>
            <a:off x="10002760" y="498113"/>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6" y="18072"/>
                  <a:pt x="0" y="14027"/>
                  <a:pt x="0" y="9036"/>
                </a:cubicBezTo>
                <a:cubicBezTo>
                  <a:pt x="0" y="4046"/>
                  <a:pt x="4045" y="0"/>
                  <a:pt x="9036" y="0"/>
                </a:cubicBezTo>
                <a:cubicBezTo>
                  <a:pt x="14026"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559" name="Freeform: Shape 5558">
            <a:extLst>
              <a:ext uri="{FF2B5EF4-FFF2-40B4-BE49-F238E27FC236}">
                <a16:creationId xmlns:a16="http://schemas.microsoft.com/office/drawing/2014/main" id="{8F379403-2564-4737-8FFC-B5BD5C7DB6CC}"/>
              </a:ext>
            </a:extLst>
          </p:cNvPr>
          <p:cNvSpPr/>
          <p:nvPr/>
        </p:nvSpPr>
        <p:spPr>
          <a:xfrm>
            <a:off x="8393527" y="5467062"/>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560" name="Freeform: Shape 5559">
            <a:extLst>
              <a:ext uri="{FF2B5EF4-FFF2-40B4-BE49-F238E27FC236}">
                <a16:creationId xmlns:a16="http://schemas.microsoft.com/office/drawing/2014/main" id="{FEF204C9-12D9-4B4F-B2E9-D0C36F367EE1}"/>
              </a:ext>
            </a:extLst>
          </p:cNvPr>
          <p:cNvSpPr/>
          <p:nvPr/>
        </p:nvSpPr>
        <p:spPr>
          <a:xfrm>
            <a:off x="7310295" y="5495280"/>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561" name="Freeform: Shape 5560">
            <a:extLst>
              <a:ext uri="{FF2B5EF4-FFF2-40B4-BE49-F238E27FC236}">
                <a16:creationId xmlns:a16="http://schemas.microsoft.com/office/drawing/2014/main" id="{6678EDF2-3B34-4B02-9B48-73FED34054BC}"/>
              </a:ext>
            </a:extLst>
          </p:cNvPr>
          <p:cNvSpPr/>
          <p:nvPr/>
        </p:nvSpPr>
        <p:spPr>
          <a:xfrm>
            <a:off x="7337245" y="5487195"/>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562" name="Freeform: Shape 5561">
            <a:extLst>
              <a:ext uri="{FF2B5EF4-FFF2-40B4-BE49-F238E27FC236}">
                <a16:creationId xmlns:a16="http://schemas.microsoft.com/office/drawing/2014/main" id="{0C78AA5D-9B54-4FBA-B2FE-59C78E0DAB4F}"/>
              </a:ext>
            </a:extLst>
          </p:cNvPr>
          <p:cNvSpPr/>
          <p:nvPr/>
        </p:nvSpPr>
        <p:spPr>
          <a:xfrm>
            <a:off x="8882907" y="5419820"/>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563" name="Freeform: Shape 5562">
            <a:extLst>
              <a:ext uri="{FF2B5EF4-FFF2-40B4-BE49-F238E27FC236}">
                <a16:creationId xmlns:a16="http://schemas.microsoft.com/office/drawing/2014/main" id="{A6E2086D-6D03-42BD-8BBD-8790A13A8990}"/>
              </a:ext>
            </a:extLst>
          </p:cNvPr>
          <p:cNvSpPr/>
          <p:nvPr/>
        </p:nvSpPr>
        <p:spPr>
          <a:xfrm>
            <a:off x="7898439" y="5472135"/>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564" name="Freeform: Shape 5563">
            <a:extLst>
              <a:ext uri="{FF2B5EF4-FFF2-40B4-BE49-F238E27FC236}">
                <a16:creationId xmlns:a16="http://schemas.microsoft.com/office/drawing/2014/main" id="{11318848-3B98-44A4-8175-4FD7ED21FC93}"/>
              </a:ext>
            </a:extLst>
          </p:cNvPr>
          <p:cNvSpPr/>
          <p:nvPr/>
        </p:nvSpPr>
        <p:spPr>
          <a:xfrm>
            <a:off x="8344383" y="5555997"/>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565" name="Freeform: Shape 5564">
            <a:extLst>
              <a:ext uri="{FF2B5EF4-FFF2-40B4-BE49-F238E27FC236}">
                <a16:creationId xmlns:a16="http://schemas.microsoft.com/office/drawing/2014/main" id="{F7859785-4495-4C30-A136-8004A858BCD9}"/>
              </a:ext>
            </a:extLst>
          </p:cNvPr>
          <p:cNvSpPr/>
          <p:nvPr/>
        </p:nvSpPr>
        <p:spPr>
          <a:xfrm>
            <a:off x="9413981" y="5557741"/>
            <a:ext cx="18072" cy="18072"/>
          </a:xfrm>
          <a:custGeom>
            <a:avLst/>
            <a:gdLst>
              <a:gd name="connsiteX0" fmla="*/ 18073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3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3" y="9036"/>
                </a:moveTo>
                <a:cubicBezTo>
                  <a:pt x="18073" y="14026"/>
                  <a:pt x="14027" y="18072"/>
                  <a:pt x="9036" y="18072"/>
                </a:cubicBezTo>
                <a:cubicBezTo>
                  <a:pt x="4046" y="18072"/>
                  <a:pt x="0" y="14027"/>
                  <a:pt x="0" y="9036"/>
                </a:cubicBezTo>
                <a:cubicBezTo>
                  <a:pt x="0" y="4046"/>
                  <a:pt x="4045" y="0"/>
                  <a:pt x="9036" y="0"/>
                </a:cubicBezTo>
                <a:cubicBezTo>
                  <a:pt x="14027" y="0"/>
                  <a:pt x="18073" y="4045"/>
                  <a:pt x="18073"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566" name="Freeform: Shape 5565">
            <a:extLst>
              <a:ext uri="{FF2B5EF4-FFF2-40B4-BE49-F238E27FC236}">
                <a16:creationId xmlns:a16="http://schemas.microsoft.com/office/drawing/2014/main" id="{8F9F1923-7A71-4B0A-B44B-EF15AEFF6F62}"/>
              </a:ext>
            </a:extLst>
          </p:cNvPr>
          <p:cNvSpPr/>
          <p:nvPr/>
        </p:nvSpPr>
        <p:spPr>
          <a:xfrm>
            <a:off x="7333757" y="5513194"/>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567" name="Freeform: Shape 5566">
            <a:extLst>
              <a:ext uri="{FF2B5EF4-FFF2-40B4-BE49-F238E27FC236}">
                <a16:creationId xmlns:a16="http://schemas.microsoft.com/office/drawing/2014/main" id="{8E4AB7B4-A1A6-4EBD-9DF4-4929246CE2A9}"/>
              </a:ext>
            </a:extLst>
          </p:cNvPr>
          <p:cNvSpPr/>
          <p:nvPr/>
        </p:nvSpPr>
        <p:spPr>
          <a:xfrm>
            <a:off x="7808553" y="5428856"/>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568" name="Freeform: Shape 5567">
            <a:extLst>
              <a:ext uri="{FF2B5EF4-FFF2-40B4-BE49-F238E27FC236}">
                <a16:creationId xmlns:a16="http://schemas.microsoft.com/office/drawing/2014/main" id="{746BCEDD-65AA-49C8-AF0A-97BE5A0F518D}"/>
              </a:ext>
            </a:extLst>
          </p:cNvPr>
          <p:cNvSpPr/>
          <p:nvPr/>
        </p:nvSpPr>
        <p:spPr>
          <a:xfrm>
            <a:off x="6862925" y="5447246"/>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569" name="Freeform: Shape 5568">
            <a:extLst>
              <a:ext uri="{FF2B5EF4-FFF2-40B4-BE49-F238E27FC236}">
                <a16:creationId xmlns:a16="http://schemas.microsoft.com/office/drawing/2014/main" id="{E35416A4-06CA-43B2-A325-FF7636E34141}"/>
              </a:ext>
            </a:extLst>
          </p:cNvPr>
          <p:cNvSpPr/>
          <p:nvPr/>
        </p:nvSpPr>
        <p:spPr>
          <a:xfrm>
            <a:off x="7869904" y="5462940"/>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570" name="Freeform: Shape 5569">
            <a:extLst>
              <a:ext uri="{FF2B5EF4-FFF2-40B4-BE49-F238E27FC236}">
                <a16:creationId xmlns:a16="http://schemas.microsoft.com/office/drawing/2014/main" id="{5B68516F-7881-426C-9BD1-20B4675AF2FF}"/>
              </a:ext>
            </a:extLst>
          </p:cNvPr>
          <p:cNvSpPr/>
          <p:nvPr/>
        </p:nvSpPr>
        <p:spPr>
          <a:xfrm>
            <a:off x="9366264" y="531880"/>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6" y="18072"/>
                  <a:pt x="0" y="14027"/>
                  <a:pt x="0" y="9036"/>
                </a:cubicBezTo>
                <a:cubicBezTo>
                  <a:pt x="0" y="4046"/>
                  <a:pt x="4045" y="0"/>
                  <a:pt x="9036" y="0"/>
                </a:cubicBezTo>
                <a:cubicBezTo>
                  <a:pt x="14026"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571" name="Freeform: Shape 5570">
            <a:extLst>
              <a:ext uri="{FF2B5EF4-FFF2-40B4-BE49-F238E27FC236}">
                <a16:creationId xmlns:a16="http://schemas.microsoft.com/office/drawing/2014/main" id="{7B1B5314-3DD4-4302-9C80-0C7FC05273C1}"/>
              </a:ext>
            </a:extLst>
          </p:cNvPr>
          <p:cNvSpPr/>
          <p:nvPr/>
        </p:nvSpPr>
        <p:spPr>
          <a:xfrm>
            <a:off x="7257029" y="5541729"/>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572" name="Freeform: Shape 5571">
            <a:extLst>
              <a:ext uri="{FF2B5EF4-FFF2-40B4-BE49-F238E27FC236}">
                <a16:creationId xmlns:a16="http://schemas.microsoft.com/office/drawing/2014/main" id="{A0417E03-5BB8-4D66-B89F-E96E74E5FDFE}"/>
              </a:ext>
            </a:extLst>
          </p:cNvPr>
          <p:cNvSpPr/>
          <p:nvPr/>
        </p:nvSpPr>
        <p:spPr>
          <a:xfrm>
            <a:off x="8940612" y="5509706"/>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573" name="Freeform: Shape 5572">
            <a:extLst>
              <a:ext uri="{FF2B5EF4-FFF2-40B4-BE49-F238E27FC236}">
                <a16:creationId xmlns:a16="http://schemas.microsoft.com/office/drawing/2014/main" id="{054D9896-208A-4B25-9D97-6CC0DEC90443}"/>
              </a:ext>
            </a:extLst>
          </p:cNvPr>
          <p:cNvSpPr/>
          <p:nvPr/>
        </p:nvSpPr>
        <p:spPr>
          <a:xfrm>
            <a:off x="7909378" y="5474830"/>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574" name="Freeform: Shape 5573">
            <a:extLst>
              <a:ext uri="{FF2B5EF4-FFF2-40B4-BE49-F238E27FC236}">
                <a16:creationId xmlns:a16="http://schemas.microsoft.com/office/drawing/2014/main" id="{0A6B4B06-DF1A-43A3-8EF3-805B0F53CB18}"/>
              </a:ext>
            </a:extLst>
          </p:cNvPr>
          <p:cNvSpPr/>
          <p:nvPr/>
        </p:nvSpPr>
        <p:spPr>
          <a:xfrm>
            <a:off x="7300466" y="5560594"/>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575" name="Freeform: Shape 5574">
            <a:extLst>
              <a:ext uri="{FF2B5EF4-FFF2-40B4-BE49-F238E27FC236}">
                <a16:creationId xmlns:a16="http://schemas.microsoft.com/office/drawing/2014/main" id="{B6253F41-6AB7-4ACB-A709-D019A4B2B236}"/>
              </a:ext>
            </a:extLst>
          </p:cNvPr>
          <p:cNvSpPr/>
          <p:nvPr/>
        </p:nvSpPr>
        <p:spPr>
          <a:xfrm>
            <a:off x="7886867" y="5422515"/>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576" name="Freeform: Shape 5575">
            <a:extLst>
              <a:ext uri="{FF2B5EF4-FFF2-40B4-BE49-F238E27FC236}">
                <a16:creationId xmlns:a16="http://schemas.microsoft.com/office/drawing/2014/main" id="{46C0BD74-A599-4E94-AC22-EA32E182B943}"/>
              </a:ext>
            </a:extLst>
          </p:cNvPr>
          <p:cNvSpPr/>
          <p:nvPr/>
        </p:nvSpPr>
        <p:spPr>
          <a:xfrm>
            <a:off x="7378621" y="5434088"/>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577" name="Freeform: Shape 5576">
            <a:extLst>
              <a:ext uri="{FF2B5EF4-FFF2-40B4-BE49-F238E27FC236}">
                <a16:creationId xmlns:a16="http://schemas.microsoft.com/office/drawing/2014/main" id="{E272C161-45B3-4F97-8A27-0512B1FE4447}"/>
              </a:ext>
            </a:extLst>
          </p:cNvPr>
          <p:cNvSpPr/>
          <p:nvPr/>
        </p:nvSpPr>
        <p:spPr>
          <a:xfrm>
            <a:off x="8374345" y="5496548"/>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578" name="Freeform: Shape 5577">
            <a:extLst>
              <a:ext uri="{FF2B5EF4-FFF2-40B4-BE49-F238E27FC236}">
                <a16:creationId xmlns:a16="http://schemas.microsoft.com/office/drawing/2014/main" id="{A74EC790-155C-4891-AEBB-117A70CC831A}"/>
              </a:ext>
            </a:extLst>
          </p:cNvPr>
          <p:cNvSpPr/>
          <p:nvPr/>
        </p:nvSpPr>
        <p:spPr>
          <a:xfrm>
            <a:off x="7257187" y="5427271"/>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579" name="Freeform: Shape 5578">
            <a:extLst>
              <a:ext uri="{FF2B5EF4-FFF2-40B4-BE49-F238E27FC236}">
                <a16:creationId xmlns:a16="http://schemas.microsoft.com/office/drawing/2014/main" id="{115C36A2-2425-48D9-AD33-4DA65E3FB4B3}"/>
              </a:ext>
            </a:extLst>
          </p:cNvPr>
          <p:cNvSpPr/>
          <p:nvPr/>
        </p:nvSpPr>
        <p:spPr>
          <a:xfrm>
            <a:off x="7365146" y="5515572"/>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580" name="Freeform: Shape 5579">
            <a:extLst>
              <a:ext uri="{FF2B5EF4-FFF2-40B4-BE49-F238E27FC236}">
                <a16:creationId xmlns:a16="http://schemas.microsoft.com/office/drawing/2014/main" id="{65713219-F1C9-4E0E-ADCF-1C6438F81CA5}"/>
              </a:ext>
            </a:extLst>
          </p:cNvPr>
          <p:cNvSpPr/>
          <p:nvPr/>
        </p:nvSpPr>
        <p:spPr>
          <a:xfrm>
            <a:off x="7408108" y="5504633"/>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581" name="Freeform: Shape 5580">
            <a:extLst>
              <a:ext uri="{FF2B5EF4-FFF2-40B4-BE49-F238E27FC236}">
                <a16:creationId xmlns:a16="http://schemas.microsoft.com/office/drawing/2014/main" id="{470E3513-F0EF-453D-9B91-E59437227737}"/>
              </a:ext>
            </a:extLst>
          </p:cNvPr>
          <p:cNvSpPr/>
          <p:nvPr/>
        </p:nvSpPr>
        <p:spPr>
          <a:xfrm>
            <a:off x="8409538" y="5488463"/>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582" name="Freeform: Shape 5581">
            <a:extLst>
              <a:ext uri="{FF2B5EF4-FFF2-40B4-BE49-F238E27FC236}">
                <a16:creationId xmlns:a16="http://schemas.microsoft.com/office/drawing/2014/main" id="{1960996C-2D57-42DC-9CD7-C267E45563E0}"/>
              </a:ext>
            </a:extLst>
          </p:cNvPr>
          <p:cNvSpPr/>
          <p:nvPr/>
        </p:nvSpPr>
        <p:spPr>
          <a:xfrm>
            <a:off x="7862294" y="5434088"/>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583" name="Freeform: Shape 5582">
            <a:extLst>
              <a:ext uri="{FF2B5EF4-FFF2-40B4-BE49-F238E27FC236}">
                <a16:creationId xmlns:a16="http://schemas.microsoft.com/office/drawing/2014/main" id="{7B3F51B9-4D0B-461E-9DC8-06E2EE64F457}"/>
              </a:ext>
            </a:extLst>
          </p:cNvPr>
          <p:cNvSpPr/>
          <p:nvPr/>
        </p:nvSpPr>
        <p:spPr>
          <a:xfrm>
            <a:off x="7353732" y="5525401"/>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584" name="Freeform: Shape 5583">
            <a:extLst>
              <a:ext uri="{FF2B5EF4-FFF2-40B4-BE49-F238E27FC236}">
                <a16:creationId xmlns:a16="http://schemas.microsoft.com/office/drawing/2014/main" id="{50A37B9C-352F-4C17-89E1-9DA5C2B0645F}"/>
              </a:ext>
            </a:extLst>
          </p:cNvPr>
          <p:cNvSpPr/>
          <p:nvPr/>
        </p:nvSpPr>
        <p:spPr>
          <a:xfrm>
            <a:off x="7336928" y="5425686"/>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585" name="Freeform: Shape 5584">
            <a:extLst>
              <a:ext uri="{FF2B5EF4-FFF2-40B4-BE49-F238E27FC236}">
                <a16:creationId xmlns:a16="http://schemas.microsoft.com/office/drawing/2014/main" id="{4A904118-3070-404C-A908-17D82E58B7C1}"/>
              </a:ext>
            </a:extLst>
          </p:cNvPr>
          <p:cNvSpPr/>
          <p:nvPr/>
        </p:nvSpPr>
        <p:spPr>
          <a:xfrm>
            <a:off x="8379576" y="5463733"/>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586" name="Freeform: Shape 5585">
            <a:extLst>
              <a:ext uri="{FF2B5EF4-FFF2-40B4-BE49-F238E27FC236}">
                <a16:creationId xmlns:a16="http://schemas.microsoft.com/office/drawing/2014/main" id="{0BB5DC42-EA4E-4F15-91D1-2313B8973DF7}"/>
              </a:ext>
            </a:extLst>
          </p:cNvPr>
          <p:cNvSpPr/>
          <p:nvPr/>
        </p:nvSpPr>
        <p:spPr>
          <a:xfrm>
            <a:off x="8437439" y="5426161"/>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587" name="Freeform: Shape 5586">
            <a:extLst>
              <a:ext uri="{FF2B5EF4-FFF2-40B4-BE49-F238E27FC236}">
                <a16:creationId xmlns:a16="http://schemas.microsoft.com/office/drawing/2014/main" id="{86BC6A5D-8393-45E0-80A2-A68825831F10}"/>
              </a:ext>
            </a:extLst>
          </p:cNvPr>
          <p:cNvSpPr/>
          <p:nvPr/>
        </p:nvSpPr>
        <p:spPr>
          <a:xfrm>
            <a:off x="7808236" y="5438368"/>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588" name="Freeform: Shape 5587">
            <a:extLst>
              <a:ext uri="{FF2B5EF4-FFF2-40B4-BE49-F238E27FC236}">
                <a16:creationId xmlns:a16="http://schemas.microsoft.com/office/drawing/2014/main" id="{1D3C4B5F-EF0C-47E2-B29E-1550362DF6CC}"/>
              </a:ext>
            </a:extLst>
          </p:cNvPr>
          <p:cNvSpPr/>
          <p:nvPr/>
        </p:nvSpPr>
        <p:spPr>
          <a:xfrm>
            <a:off x="6854998" y="5434246"/>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589" name="Freeform: Shape 5588">
            <a:extLst>
              <a:ext uri="{FF2B5EF4-FFF2-40B4-BE49-F238E27FC236}">
                <a16:creationId xmlns:a16="http://schemas.microsoft.com/office/drawing/2014/main" id="{CD5133F2-D905-4E1C-B8F3-E751B0E61EF9}"/>
              </a:ext>
            </a:extLst>
          </p:cNvPr>
          <p:cNvSpPr/>
          <p:nvPr/>
        </p:nvSpPr>
        <p:spPr>
          <a:xfrm>
            <a:off x="7379731" y="5476256"/>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590" name="Freeform: Shape 5589">
            <a:extLst>
              <a:ext uri="{FF2B5EF4-FFF2-40B4-BE49-F238E27FC236}">
                <a16:creationId xmlns:a16="http://schemas.microsoft.com/office/drawing/2014/main" id="{EF9CE5D8-D3C6-46B8-B9D3-7547FCEC00F3}"/>
              </a:ext>
            </a:extLst>
          </p:cNvPr>
          <p:cNvSpPr/>
          <p:nvPr/>
        </p:nvSpPr>
        <p:spPr>
          <a:xfrm>
            <a:off x="7383694" y="5431076"/>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591" name="Freeform: Shape 5590">
            <a:extLst>
              <a:ext uri="{FF2B5EF4-FFF2-40B4-BE49-F238E27FC236}">
                <a16:creationId xmlns:a16="http://schemas.microsoft.com/office/drawing/2014/main" id="{4B88D873-7439-48C2-BB2D-563896619826}"/>
              </a:ext>
            </a:extLst>
          </p:cNvPr>
          <p:cNvSpPr/>
          <p:nvPr/>
        </p:nvSpPr>
        <p:spPr>
          <a:xfrm>
            <a:off x="7335025" y="5479903"/>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592" name="Freeform: Shape 5591">
            <a:extLst>
              <a:ext uri="{FF2B5EF4-FFF2-40B4-BE49-F238E27FC236}">
                <a16:creationId xmlns:a16="http://schemas.microsoft.com/office/drawing/2014/main" id="{A6AE9B0C-8484-4A7E-B723-979EE9A24BE2}"/>
              </a:ext>
            </a:extLst>
          </p:cNvPr>
          <p:cNvSpPr/>
          <p:nvPr/>
        </p:nvSpPr>
        <p:spPr>
          <a:xfrm>
            <a:off x="7819492" y="5439319"/>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593" name="Freeform: Shape 5592">
            <a:extLst>
              <a:ext uri="{FF2B5EF4-FFF2-40B4-BE49-F238E27FC236}">
                <a16:creationId xmlns:a16="http://schemas.microsoft.com/office/drawing/2014/main" id="{EB004DB1-0921-466D-AA7B-285A2E8FDC65}"/>
              </a:ext>
            </a:extLst>
          </p:cNvPr>
          <p:cNvSpPr/>
          <p:nvPr/>
        </p:nvSpPr>
        <p:spPr>
          <a:xfrm>
            <a:off x="7278272" y="5462940"/>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594" name="Freeform: Shape 5593">
            <a:extLst>
              <a:ext uri="{FF2B5EF4-FFF2-40B4-BE49-F238E27FC236}">
                <a16:creationId xmlns:a16="http://schemas.microsoft.com/office/drawing/2014/main" id="{55DC3DC2-D74A-41D9-A8E7-D68537D3E2E4}"/>
              </a:ext>
            </a:extLst>
          </p:cNvPr>
          <p:cNvSpPr/>
          <p:nvPr/>
        </p:nvSpPr>
        <p:spPr>
          <a:xfrm>
            <a:off x="7815053" y="408544"/>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5" y="18072"/>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595" name="Freeform: Shape 5594">
            <a:extLst>
              <a:ext uri="{FF2B5EF4-FFF2-40B4-BE49-F238E27FC236}">
                <a16:creationId xmlns:a16="http://schemas.microsoft.com/office/drawing/2014/main" id="{8479872D-9C21-4137-82EE-EF491269E87D}"/>
              </a:ext>
            </a:extLst>
          </p:cNvPr>
          <p:cNvSpPr/>
          <p:nvPr/>
        </p:nvSpPr>
        <p:spPr>
          <a:xfrm>
            <a:off x="6812988" y="5530949"/>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596" name="Freeform: Shape 5595">
            <a:extLst>
              <a:ext uri="{FF2B5EF4-FFF2-40B4-BE49-F238E27FC236}">
                <a16:creationId xmlns:a16="http://schemas.microsoft.com/office/drawing/2014/main" id="{02476687-48AC-4ECC-A49A-1F9FCF90E3E9}"/>
              </a:ext>
            </a:extLst>
          </p:cNvPr>
          <p:cNvSpPr/>
          <p:nvPr/>
        </p:nvSpPr>
        <p:spPr>
          <a:xfrm>
            <a:off x="8948380" y="5423783"/>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597" name="Freeform: Shape 5596">
            <a:extLst>
              <a:ext uri="{FF2B5EF4-FFF2-40B4-BE49-F238E27FC236}">
                <a16:creationId xmlns:a16="http://schemas.microsoft.com/office/drawing/2014/main" id="{EA6962A0-68D3-4E31-B23F-4F8FBC45E3A4}"/>
              </a:ext>
            </a:extLst>
          </p:cNvPr>
          <p:cNvSpPr/>
          <p:nvPr/>
        </p:nvSpPr>
        <p:spPr>
          <a:xfrm>
            <a:off x="7784457" y="5498134"/>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598" name="Freeform: Shape 5597">
            <a:extLst>
              <a:ext uri="{FF2B5EF4-FFF2-40B4-BE49-F238E27FC236}">
                <a16:creationId xmlns:a16="http://schemas.microsoft.com/office/drawing/2014/main" id="{92ED4B95-E8B3-4125-89D2-5B2BF5DFCE82}"/>
              </a:ext>
            </a:extLst>
          </p:cNvPr>
          <p:cNvSpPr/>
          <p:nvPr/>
        </p:nvSpPr>
        <p:spPr>
          <a:xfrm>
            <a:off x="8842324" y="5413479"/>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599" name="Freeform: Shape 5598">
            <a:extLst>
              <a:ext uri="{FF2B5EF4-FFF2-40B4-BE49-F238E27FC236}">
                <a16:creationId xmlns:a16="http://schemas.microsoft.com/office/drawing/2014/main" id="{CAA56A13-7E18-4156-8D8E-CF279F75C58B}"/>
              </a:ext>
            </a:extLst>
          </p:cNvPr>
          <p:cNvSpPr/>
          <p:nvPr/>
        </p:nvSpPr>
        <p:spPr>
          <a:xfrm>
            <a:off x="8361662" y="5431076"/>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600" name="Freeform: Shape 5599">
            <a:extLst>
              <a:ext uri="{FF2B5EF4-FFF2-40B4-BE49-F238E27FC236}">
                <a16:creationId xmlns:a16="http://schemas.microsoft.com/office/drawing/2014/main" id="{5BE7025B-44A9-4B68-B116-BF2589EA1D68}"/>
              </a:ext>
            </a:extLst>
          </p:cNvPr>
          <p:cNvSpPr/>
          <p:nvPr/>
        </p:nvSpPr>
        <p:spPr>
          <a:xfrm>
            <a:off x="8968989" y="5546485"/>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601" name="Freeform: Shape 5600">
            <a:extLst>
              <a:ext uri="{FF2B5EF4-FFF2-40B4-BE49-F238E27FC236}">
                <a16:creationId xmlns:a16="http://schemas.microsoft.com/office/drawing/2014/main" id="{49B567C9-32AD-480C-8E88-24C7D1E7265A}"/>
              </a:ext>
            </a:extLst>
          </p:cNvPr>
          <p:cNvSpPr/>
          <p:nvPr/>
        </p:nvSpPr>
        <p:spPr>
          <a:xfrm>
            <a:off x="11064273" y="491297"/>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6" y="18072"/>
                  <a:pt x="0" y="14027"/>
                  <a:pt x="0" y="9036"/>
                </a:cubicBezTo>
                <a:cubicBezTo>
                  <a:pt x="0" y="4046"/>
                  <a:pt x="4045" y="0"/>
                  <a:pt x="9036" y="0"/>
                </a:cubicBezTo>
                <a:cubicBezTo>
                  <a:pt x="14026"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602" name="Freeform: Shape 5601">
            <a:extLst>
              <a:ext uri="{FF2B5EF4-FFF2-40B4-BE49-F238E27FC236}">
                <a16:creationId xmlns:a16="http://schemas.microsoft.com/office/drawing/2014/main" id="{485BE889-6650-4D82-8AD4-529C2B77DD94}"/>
              </a:ext>
            </a:extLst>
          </p:cNvPr>
          <p:cNvSpPr/>
          <p:nvPr/>
        </p:nvSpPr>
        <p:spPr>
          <a:xfrm>
            <a:off x="7909853" y="5484817"/>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603" name="Freeform: Shape 5602">
            <a:extLst>
              <a:ext uri="{FF2B5EF4-FFF2-40B4-BE49-F238E27FC236}">
                <a16:creationId xmlns:a16="http://schemas.microsoft.com/office/drawing/2014/main" id="{4AD929EC-A4E4-49ED-8471-4A6FE3D3F91D}"/>
              </a:ext>
            </a:extLst>
          </p:cNvPr>
          <p:cNvSpPr/>
          <p:nvPr/>
        </p:nvSpPr>
        <p:spPr>
          <a:xfrm>
            <a:off x="7891305" y="5531425"/>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604" name="Freeform: Shape 5603">
            <a:extLst>
              <a:ext uri="{FF2B5EF4-FFF2-40B4-BE49-F238E27FC236}">
                <a16:creationId xmlns:a16="http://schemas.microsoft.com/office/drawing/2014/main" id="{1CF66A8D-7E86-42C5-856D-60EF8D6CD371}"/>
              </a:ext>
            </a:extLst>
          </p:cNvPr>
          <p:cNvSpPr/>
          <p:nvPr/>
        </p:nvSpPr>
        <p:spPr>
          <a:xfrm>
            <a:off x="7311087" y="522051"/>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6" y="18072"/>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605" name="Freeform: Shape 5604">
            <a:extLst>
              <a:ext uri="{FF2B5EF4-FFF2-40B4-BE49-F238E27FC236}">
                <a16:creationId xmlns:a16="http://schemas.microsoft.com/office/drawing/2014/main" id="{925F6D37-4819-4ECF-9866-5C72F55C70F2}"/>
              </a:ext>
            </a:extLst>
          </p:cNvPr>
          <p:cNvSpPr/>
          <p:nvPr/>
        </p:nvSpPr>
        <p:spPr>
          <a:xfrm>
            <a:off x="8325042" y="537112"/>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5" y="18072"/>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606" name="Freeform: Shape 5605">
            <a:extLst>
              <a:ext uri="{FF2B5EF4-FFF2-40B4-BE49-F238E27FC236}">
                <a16:creationId xmlns:a16="http://schemas.microsoft.com/office/drawing/2014/main" id="{33C2264D-535A-4181-BE9C-2E25B6B393B4}"/>
              </a:ext>
            </a:extLst>
          </p:cNvPr>
          <p:cNvSpPr/>
          <p:nvPr/>
        </p:nvSpPr>
        <p:spPr>
          <a:xfrm>
            <a:off x="8311250" y="5500036"/>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607" name="Freeform: Shape 5606">
            <a:extLst>
              <a:ext uri="{FF2B5EF4-FFF2-40B4-BE49-F238E27FC236}">
                <a16:creationId xmlns:a16="http://schemas.microsoft.com/office/drawing/2014/main" id="{7A306C10-CEE1-491D-89FE-E7997D194207}"/>
              </a:ext>
            </a:extLst>
          </p:cNvPr>
          <p:cNvSpPr/>
          <p:nvPr/>
        </p:nvSpPr>
        <p:spPr>
          <a:xfrm>
            <a:off x="8353577" y="5445343"/>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608" name="Freeform: Shape 5607">
            <a:extLst>
              <a:ext uri="{FF2B5EF4-FFF2-40B4-BE49-F238E27FC236}">
                <a16:creationId xmlns:a16="http://schemas.microsoft.com/office/drawing/2014/main" id="{BCB070FB-7826-4735-9A70-B317768DBB69}"/>
              </a:ext>
            </a:extLst>
          </p:cNvPr>
          <p:cNvSpPr/>
          <p:nvPr/>
        </p:nvSpPr>
        <p:spPr>
          <a:xfrm>
            <a:off x="8902406" y="5447721"/>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609" name="Freeform: Shape 5608">
            <a:extLst>
              <a:ext uri="{FF2B5EF4-FFF2-40B4-BE49-F238E27FC236}">
                <a16:creationId xmlns:a16="http://schemas.microsoft.com/office/drawing/2014/main" id="{2C1CC363-60D7-4B59-94B5-AC66318EADF1}"/>
              </a:ext>
            </a:extLst>
          </p:cNvPr>
          <p:cNvSpPr/>
          <p:nvPr/>
        </p:nvSpPr>
        <p:spPr>
          <a:xfrm>
            <a:off x="7320124" y="5456440"/>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610" name="Freeform: Shape 5609">
            <a:extLst>
              <a:ext uri="{FF2B5EF4-FFF2-40B4-BE49-F238E27FC236}">
                <a16:creationId xmlns:a16="http://schemas.microsoft.com/office/drawing/2014/main" id="{AE2811D3-A7D4-41CF-8870-35F78282204F}"/>
              </a:ext>
            </a:extLst>
          </p:cNvPr>
          <p:cNvSpPr/>
          <p:nvPr/>
        </p:nvSpPr>
        <p:spPr>
          <a:xfrm>
            <a:off x="8373077" y="5445343"/>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611" name="Freeform: Shape 5610">
            <a:extLst>
              <a:ext uri="{FF2B5EF4-FFF2-40B4-BE49-F238E27FC236}">
                <a16:creationId xmlns:a16="http://schemas.microsoft.com/office/drawing/2014/main" id="{9BCC5FE9-DC12-4515-9C70-F9BC3AA6A053}"/>
              </a:ext>
            </a:extLst>
          </p:cNvPr>
          <p:cNvSpPr/>
          <p:nvPr/>
        </p:nvSpPr>
        <p:spPr>
          <a:xfrm>
            <a:off x="8834556" y="5428698"/>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612" name="Freeform: Shape 5611">
            <a:extLst>
              <a:ext uri="{FF2B5EF4-FFF2-40B4-BE49-F238E27FC236}">
                <a16:creationId xmlns:a16="http://schemas.microsoft.com/office/drawing/2014/main" id="{E31DB5DA-29EE-4DED-96FC-346F7897D1A7}"/>
              </a:ext>
            </a:extLst>
          </p:cNvPr>
          <p:cNvSpPr/>
          <p:nvPr/>
        </p:nvSpPr>
        <p:spPr>
          <a:xfrm>
            <a:off x="9472796" y="5513194"/>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5" y="0"/>
                  <a:pt x="9036" y="0"/>
                </a:cubicBezTo>
                <a:cubicBezTo>
                  <a:pt x="14026"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613" name="Freeform: Shape 5612">
            <a:extLst>
              <a:ext uri="{FF2B5EF4-FFF2-40B4-BE49-F238E27FC236}">
                <a16:creationId xmlns:a16="http://schemas.microsoft.com/office/drawing/2014/main" id="{964CE5FD-3C46-481D-9C43-71752FB0D649}"/>
              </a:ext>
            </a:extLst>
          </p:cNvPr>
          <p:cNvSpPr/>
          <p:nvPr/>
        </p:nvSpPr>
        <p:spPr>
          <a:xfrm>
            <a:off x="8336298" y="5510499"/>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614" name="Freeform: Shape 5613">
            <a:extLst>
              <a:ext uri="{FF2B5EF4-FFF2-40B4-BE49-F238E27FC236}">
                <a16:creationId xmlns:a16="http://schemas.microsoft.com/office/drawing/2014/main" id="{3CFC7B1F-E8F0-4A3E-BF2F-72649D7D945D}"/>
              </a:ext>
            </a:extLst>
          </p:cNvPr>
          <p:cNvSpPr/>
          <p:nvPr/>
        </p:nvSpPr>
        <p:spPr>
          <a:xfrm>
            <a:off x="8886871" y="5457391"/>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615" name="Freeform: Shape 5614">
            <a:extLst>
              <a:ext uri="{FF2B5EF4-FFF2-40B4-BE49-F238E27FC236}">
                <a16:creationId xmlns:a16="http://schemas.microsoft.com/office/drawing/2014/main" id="{65CD55AA-6B73-4C53-9A4B-52B2102A7FAF}"/>
              </a:ext>
            </a:extLst>
          </p:cNvPr>
          <p:cNvSpPr/>
          <p:nvPr/>
        </p:nvSpPr>
        <p:spPr>
          <a:xfrm>
            <a:off x="6857376" y="5524291"/>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616" name="Freeform: Shape 5615">
            <a:extLst>
              <a:ext uri="{FF2B5EF4-FFF2-40B4-BE49-F238E27FC236}">
                <a16:creationId xmlns:a16="http://schemas.microsoft.com/office/drawing/2014/main" id="{93DF454B-2E57-4485-93B2-CF9022919AEE}"/>
              </a:ext>
            </a:extLst>
          </p:cNvPr>
          <p:cNvSpPr/>
          <p:nvPr/>
        </p:nvSpPr>
        <p:spPr>
          <a:xfrm>
            <a:off x="7792542" y="5412686"/>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617" name="Freeform: Shape 5616">
            <a:extLst>
              <a:ext uri="{FF2B5EF4-FFF2-40B4-BE49-F238E27FC236}">
                <a16:creationId xmlns:a16="http://schemas.microsoft.com/office/drawing/2014/main" id="{6C94C372-DBD1-4C1E-8D9F-17967780B308}"/>
              </a:ext>
            </a:extLst>
          </p:cNvPr>
          <p:cNvSpPr/>
          <p:nvPr/>
        </p:nvSpPr>
        <p:spPr>
          <a:xfrm>
            <a:off x="7312673" y="5504475"/>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618" name="Freeform: Shape 5617">
            <a:extLst>
              <a:ext uri="{FF2B5EF4-FFF2-40B4-BE49-F238E27FC236}">
                <a16:creationId xmlns:a16="http://schemas.microsoft.com/office/drawing/2014/main" id="{DE3BAB0B-E18B-4BA6-AF35-559C9D480433}"/>
              </a:ext>
            </a:extLst>
          </p:cNvPr>
          <p:cNvSpPr/>
          <p:nvPr/>
        </p:nvSpPr>
        <p:spPr>
          <a:xfrm>
            <a:off x="8363406" y="5435514"/>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619" name="Freeform: Shape 5618">
            <a:extLst>
              <a:ext uri="{FF2B5EF4-FFF2-40B4-BE49-F238E27FC236}">
                <a16:creationId xmlns:a16="http://schemas.microsoft.com/office/drawing/2014/main" id="{BF9C087F-2314-4847-AD14-90071D26A692}"/>
              </a:ext>
            </a:extLst>
          </p:cNvPr>
          <p:cNvSpPr/>
          <p:nvPr/>
        </p:nvSpPr>
        <p:spPr>
          <a:xfrm>
            <a:off x="8349139" y="5530474"/>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620" name="Freeform: Shape 5619">
            <a:extLst>
              <a:ext uri="{FF2B5EF4-FFF2-40B4-BE49-F238E27FC236}">
                <a16:creationId xmlns:a16="http://schemas.microsoft.com/office/drawing/2014/main" id="{E24E6381-E8E4-46D0-B63A-88A3873FF8ED}"/>
              </a:ext>
            </a:extLst>
          </p:cNvPr>
          <p:cNvSpPr/>
          <p:nvPr/>
        </p:nvSpPr>
        <p:spPr>
          <a:xfrm>
            <a:off x="7309344" y="5475622"/>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621" name="Freeform: Shape 5620">
            <a:extLst>
              <a:ext uri="{FF2B5EF4-FFF2-40B4-BE49-F238E27FC236}">
                <a16:creationId xmlns:a16="http://schemas.microsoft.com/office/drawing/2014/main" id="{1DA6A77E-22D4-4D22-90FF-0A7B87F79FFA}"/>
              </a:ext>
            </a:extLst>
          </p:cNvPr>
          <p:cNvSpPr/>
          <p:nvPr/>
        </p:nvSpPr>
        <p:spPr>
          <a:xfrm>
            <a:off x="7328367" y="5418552"/>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622" name="Freeform: Shape 5621">
            <a:extLst>
              <a:ext uri="{FF2B5EF4-FFF2-40B4-BE49-F238E27FC236}">
                <a16:creationId xmlns:a16="http://schemas.microsoft.com/office/drawing/2014/main" id="{8C513D76-6187-44CF-968A-9E365FEAAC9D}"/>
              </a:ext>
            </a:extLst>
          </p:cNvPr>
          <p:cNvSpPr/>
          <p:nvPr/>
        </p:nvSpPr>
        <p:spPr>
          <a:xfrm>
            <a:off x="8329322" y="5544266"/>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623" name="Freeform: Shape 5622">
            <a:extLst>
              <a:ext uri="{FF2B5EF4-FFF2-40B4-BE49-F238E27FC236}">
                <a16:creationId xmlns:a16="http://schemas.microsoft.com/office/drawing/2014/main" id="{AE61AA08-B4B3-4C1A-903E-7E255AD8AD25}"/>
              </a:ext>
            </a:extLst>
          </p:cNvPr>
          <p:cNvSpPr/>
          <p:nvPr/>
        </p:nvSpPr>
        <p:spPr>
          <a:xfrm>
            <a:off x="7388450" y="5502414"/>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624" name="Freeform: Shape 5623">
            <a:extLst>
              <a:ext uri="{FF2B5EF4-FFF2-40B4-BE49-F238E27FC236}">
                <a16:creationId xmlns:a16="http://schemas.microsoft.com/office/drawing/2014/main" id="{6ED6C209-D5D0-4DB5-8E9C-0936D07B74C0}"/>
              </a:ext>
            </a:extLst>
          </p:cNvPr>
          <p:cNvSpPr/>
          <p:nvPr/>
        </p:nvSpPr>
        <p:spPr>
          <a:xfrm>
            <a:off x="8444732" y="464188"/>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5" y="18072"/>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625" name="Freeform: Shape 5624">
            <a:extLst>
              <a:ext uri="{FF2B5EF4-FFF2-40B4-BE49-F238E27FC236}">
                <a16:creationId xmlns:a16="http://schemas.microsoft.com/office/drawing/2014/main" id="{04A3B254-9B96-4D87-B01B-BED502D97361}"/>
              </a:ext>
            </a:extLst>
          </p:cNvPr>
          <p:cNvSpPr/>
          <p:nvPr/>
        </p:nvSpPr>
        <p:spPr>
          <a:xfrm>
            <a:off x="7353415" y="5441539"/>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626" name="Freeform: Shape 5625">
            <a:extLst>
              <a:ext uri="{FF2B5EF4-FFF2-40B4-BE49-F238E27FC236}">
                <a16:creationId xmlns:a16="http://schemas.microsoft.com/office/drawing/2014/main" id="{0C3BFDAE-D845-49F3-AF6B-6E5ED98D2A32}"/>
              </a:ext>
            </a:extLst>
          </p:cNvPr>
          <p:cNvSpPr/>
          <p:nvPr/>
        </p:nvSpPr>
        <p:spPr>
          <a:xfrm>
            <a:off x="7307441" y="5482281"/>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627" name="Freeform: Shape 5626">
            <a:extLst>
              <a:ext uri="{FF2B5EF4-FFF2-40B4-BE49-F238E27FC236}">
                <a16:creationId xmlns:a16="http://schemas.microsoft.com/office/drawing/2014/main" id="{16F96160-7152-41AC-A6FE-E2A71BF82DB7}"/>
              </a:ext>
            </a:extLst>
          </p:cNvPr>
          <p:cNvSpPr/>
          <p:nvPr/>
        </p:nvSpPr>
        <p:spPr>
          <a:xfrm>
            <a:off x="6752112" y="5517791"/>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628" name="Freeform: Shape 5627">
            <a:extLst>
              <a:ext uri="{FF2B5EF4-FFF2-40B4-BE49-F238E27FC236}">
                <a16:creationId xmlns:a16="http://schemas.microsoft.com/office/drawing/2014/main" id="{F0311C35-2447-4C48-83A8-23E1E185ABA0}"/>
              </a:ext>
            </a:extLst>
          </p:cNvPr>
          <p:cNvSpPr/>
          <p:nvPr/>
        </p:nvSpPr>
        <p:spPr>
          <a:xfrm>
            <a:off x="8328213" y="5427429"/>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629" name="Freeform: Shape 5628">
            <a:extLst>
              <a:ext uri="{FF2B5EF4-FFF2-40B4-BE49-F238E27FC236}">
                <a16:creationId xmlns:a16="http://schemas.microsoft.com/office/drawing/2014/main" id="{DFBE81E3-BAEA-45A6-9A6A-D557DAF716B1}"/>
              </a:ext>
            </a:extLst>
          </p:cNvPr>
          <p:cNvSpPr/>
          <p:nvPr/>
        </p:nvSpPr>
        <p:spPr>
          <a:xfrm>
            <a:off x="8314104" y="5562338"/>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630" name="Freeform: Shape 5629">
            <a:extLst>
              <a:ext uri="{FF2B5EF4-FFF2-40B4-BE49-F238E27FC236}">
                <a16:creationId xmlns:a16="http://schemas.microsoft.com/office/drawing/2014/main" id="{5007091B-0B21-423A-B3B1-8302868360EB}"/>
              </a:ext>
            </a:extLst>
          </p:cNvPr>
          <p:cNvSpPr/>
          <p:nvPr/>
        </p:nvSpPr>
        <p:spPr>
          <a:xfrm>
            <a:off x="6732455" y="5417283"/>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631" name="Freeform: Shape 5630">
            <a:extLst>
              <a:ext uri="{FF2B5EF4-FFF2-40B4-BE49-F238E27FC236}">
                <a16:creationId xmlns:a16="http://schemas.microsoft.com/office/drawing/2014/main" id="{C0CE0E1A-28B9-4694-A602-88A695100306}"/>
              </a:ext>
            </a:extLst>
          </p:cNvPr>
          <p:cNvSpPr/>
          <p:nvPr/>
        </p:nvSpPr>
        <p:spPr>
          <a:xfrm>
            <a:off x="8869274" y="5469598"/>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632" name="Freeform: Shape 5631">
            <a:extLst>
              <a:ext uri="{FF2B5EF4-FFF2-40B4-BE49-F238E27FC236}">
                <a16:creationId xmlns:a16="http://schemas.microsoft.com/office/drawing/2014/main" id="{DC2F9ECC-4318-4ECB-974D-F8AF9EAE12FE}"/>
              </a:ext>
            </a:extLst>
          </p:cNvPr>
          <p:cNvSpPr/>
          <p:nvPr/>
        </p:nvSpPr>
        <p:spPr>
          <a:xfrm>
            <a:off x="7831698" y="5501146"/>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633" name="Freeform: Shape 5632">
            <a:extLst>
              <a:ext uri="{FF2B5EF4-FFF2-40B4-BE49-F238E27FC236}">
                <a16:creationId xmlns:a16="http://schemas.microsoft.com/office/drawing/2014/main" id="{4D34EA21-4C3E-42B4-AE0F-7A02D36AAB4A}"/>
              </a:ext>
            </a:extLst>
          </p:cNvPr>
          <p:cNvSpPr/>
          <p:nvPr/>
        </p:nvSpPr>
        <p:spPr>
          <a:xfrm>
            <a:off x="7875452" y="5468806"/>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634" name="Freeform: Shape 5633">
            <a:extLst>
              <a:ext uri="{FF2B5EF4-FFF2-40B4-BE49-F238E27FC236}">
                <a16:creationId xmlns:a16="http://schemas.microsoft.com/office/drawing/2014/main" id="{89AE8C5F-3BB6-4E8B-9684-F5A9BDB1D3F4}"/>
              </a:ext>
            </a:extLst>
          </p:cNvPr>
          <p:cNvSpPr/>
          <p:nvPr/>
        </p:nvSpPr>
        <p:spPr>
          <a:xfrm>
            <a:off x="7377987" y="5537607"/>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635" name="Freeform: Shape 5634">
            <a:extLst>
              <a:ext uri="{FF2B5EF4-FFF2-40B4-BE49-F238E27FC236}">
                <a16:creationId xmlns:a16="http://schemas.microsoft.com/office/drawing/2014/main" id="{742255D4-C643-4BE8-BFE0-0256FD219B75}"/>
              </a:ext>
            </a:extLst>
          </p:cNvPr>
          <p:cNvSpPr/>
          <p:nvPr/>
        </p:nvSpPr>
        <p:spPr>
          <a:xfrm>
            <a:off x="7253066" y="5541412"/>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636" name="Freeform: Shape 5635">
            <a:extLst>
              <a:ext uri="{FF2B5EF4-FFF2-40B4-BE49-F238E27FC236}">
                <a16:creationId xmlns:a16="http://schemas.microsoft.com/office/drawing/2014/main" id="{87D8CC67-9CC4-4064-AD92-9CC911533F87}"/>
              </a:ext>
            </a:extLst>
          </p:cNvPr>
          <p:cNvSpPr/>
          <p:nvPr/>
        </p:nvSpPr>
        <p:spPr>
          <a:xfrm>
            <a:off x="7871172" y="5441697"/>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637" name="Freeform: Shape 5636">
            <a:extLst>
              <a:ext uri="{FF2B5EF4-FFF2-40B4-BE49-F238E27FC236}">
                <a16:creationId xmlns:a16="http://schemas.microsoft.com/office/drawing/2014/main" id="{8822D631-175B-46C6-8B0C-CEB32147AB86}"/>
              </a:ext>
            </a:extLst>
          </p:cNvPr>
          <p:cNvSpPr/>
          <p:nvPr/>
        </p:nvSpPr>
        <p:spPr>
          <a:xfrm>
            <a:off x="9475491" y="5498926"/>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5" y="0"/>
                  <a:pt x="9036" y="0"/>
                </a:cubicBezTo>
                <a:cubicBezTo>
                  <a:pt x="14026"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638" name="Freeform: Shape 5637">
            <a:extLst>
              <a:ext uri="{FF2B5EF4-FFF2-40B4-BE49-F238E27FC236}">
                <a16:creationId xmlns:a16="http://schemas.microsoft.com/office/drawing/2014/main" id="{72EF5241-F5A7-46C7-88BA-704B495C99CF}"/>
              </a:ext>
            </a:extLst>
          </p:cNvPr>
          <p:cNvSpPr/>
          <p:nvPr/>
        </p:nvSpPr>
        <p:spPr>
          <a:xfrm>
            <a:off x="8343590" y="5538400"/>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639" name="Freeform: Shape 5638">
            <a:extLst>
              <a:ext uri="{FF2B5EF4-FFF2-40B4-BE49-F238E27FC236}">
                <a16:creationId xmlns:a16="http://schemas.microsoft.com/office/drawing/2014/main" id="{8A708E16-DC5D-4AD5-8A94-14720BB859D7}"/>
              </a:ext>
            </a:extLst>
          </p:cNvPr>
          <p:cNvSpPr/>
          <p:nvPr/>
        </p:nvSpPr>
        <p:spPr>
          <a:xfrm>
            <a:off x="7861502" y="5427746"/>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640" name="Freeform: Shape 5639">
            <a:extLst>
              <a:ext uri="{FF2B5EF4-FFF2-40B4-BE49-F238E27FC236}">
                <a16:creationId xmlns:a16="http://schemas.microsoft.com/office/drawing/2014/main" id="{9547AD54-8C8A-4830-80DF-572CA078D3A7}"/>
              </a:ext>
            </a:extLst>
          </p:cNvPr>
          <p:cNvSpPr/>
          <p:nvPr/>
        </p:nvSpPr>
        <p:spPr>
          <a:xfrm>
            <a:off x="7398596" y="5463099"/>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641" name="Freeform: Shape 5640">
            <a:extLst>
              <a:ext uri="{FF2B5EF4-FFF2-40B4-BE49-F238E27FC236}">
                <a16:creationId xmlns:a16="http://schemas.microsoft.com/office/drawing/2014/main" id="{EB4D5A85-4CD9-49BF-888E-CC36AA74333E}"/>
              </a:ext>
            </a:extLst>
          </p:cNvPr>
          <p:cNvSpPr/>
          <p:nvPr/>
        </p:nvSpPr>
        <p:spPr>
          <a:xfrm>
            <a:off x="7811248" y="5484500"/>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642" name="Freeform: Shape 5641">
            <a:extLst>
              <a:ext uri="{FF2B5EF4-FFF2-40B4-BE49-F238E27FC236}">
                <a16:creationId xmlns:a16="http://schemas.microsoft.com/office/drawing/2014/main" id="{370AFD6D-E0AD-409D-8349-8C881A2BC057}"/>
              </a:ext>
            </a:extLst>
          </p:cNvPr>
          <p:cNvSpPr/>
          <p:nvPr/>
        </p:nvSpPr>
        <p:spPr>
          <a:xfrm>
            <a:off x="8353102" y="5426003"/>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643" name="Freeform: Shape 5642">
            <a:extLst>
              <a:ext uri="{FF2B5EF4-FFF2-40B4-BE49-F238E27FC236}">
                <a16:creationId xmlns:a16="http://schemas.microsoft.com/office/drawing/2014/main" id="{F621E94A-78DE-4DE0-9EB0-053B080463FC}"/>
              </a:ext>
            </a:extLst>
          </p:cNvPr>
          <p:cNvSpPr/>
          <p:nvPr/>
        </p:nvSpPr>
        <p:spPr>
          <a:xfrm>
            <a:off x="8375296" y="5502255"/>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644" name="Freeform: Shape 5643">
            <a:extLst>
              <a:ext uri="{FF2B5EF4-FFF2-40B4-BE49-F238E27FC236}">
                <a16:creationId xmlns:a16="http://schemas.microsoft.com/office/drawing/2014/main" id="{4738F17D-3C95-4738-92AB-B7878D80B575}"/>
              </a:ext>
            </a:extLst>
          </p:cNvPr>
          <p:cNvSpPr/>
          <p:nvPr/>
        </p:nvSpPr>
        <p:spPr>
          <a:xfrm>
            <a:off x="8884810" y="5511609"/>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645" name="Freeform: Shape 5644">
            <a:extLst>
              <a:ext uri="{FF2B5EF4-FFF2-40B4-BE49-F238E27FC236}">
                <a16:creationId xmlns:a16="http://schemas.microsoft.com/office/drawing/2014/main" id="{0035F764-981A-49C3-AA86-4B0AD9F1DC38}"/>
              </a:ext>
            </a:extLst>
          </p:cNvPr>
          <p:cNvSpPr/>
          <p:nvPr/>
        </p:nvSpPr>
        <p:spPr>
          <a:xfrm>
            <a:off x="6823134" y="5458501"/>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646" name="Freeform: Shape 5645">
            <a:extLst>
              <a:ext uri="{FF2B5EF4-FFF2-40B4-BE49-F238E27FC236}">
                <a16:creationId xmlns:a16="http://schemas.microsoft.com/office/drawing/2014/main" id="{A3BA4CA4-D329-4227-B70B-7A68E5AA2280}"/>
              </a:ext>
            </a:extLst>
          </p:cNvPr>
          <p:cNvSpPr/>
          <p:nvPr/>
        </p:nvSpPr>
        <p:spPr>
          <a:xfrm>
            <a:off x="8884176" y="5477208"/>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647" name="Freeform: Shape 5646">
            <a:extLst>
              <a:ext uri="{FF2B5EF4-FFF2-40B4-BE49-F238E27FC236}">
                <a16:creationId xmlns:a16="http://schemas.microsoft.com/office/drawing/2014/main" id="{0EA30A20-5B43-43EF-BFC8-A2FCE306616B}"/>
              </a:ext>
            </a:extLst>
          </p:cNvPr>
          <p:cNvSpPr/>
          <p:nvPr/>
        </p:nvSpPr>
        <p:spPr>
          <a:xfrm>
            <a:off x="7349927" y="5477683"/>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648" name="Freeform: Shape 5647">
            <a:extLst>
              <a:ext uri="{FF2B5EF4-FFF2-40B4-BE49-F238E27FC236}">
                <a16:creationId xmlns:a16="http://schemas.microsoft.com/office/drawing/2014/main" id="{D4B54BE0-78DF-41E2-B980-8C436A3F1D2A}"/>
              </a:ext>
            </a:extLst>
          </p:cNvPr>
          <p:cNvSpPr/>
          <p:nvPr/>
        </p:nvSpPr>
        <p:spPr>
          <a:xfrm>
            <a:off x="7282552" y="5502097"/>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649" name="Freeform: Shape 5648">
            <a:extLst>
              <a:ext uri="{FF2B5EF4-FFF2-40B4-BE49-F238E27FC236}">
                <a16:creationId xmlns:a16="http://schemas.microsoft.com/office/drawing/2014/main" id="{0A0222D7-471C-4DA6-8FC5-EF5FEF0644DE}"/>
              </a:ext>
            </a:extLst>
          </p:cNvPr>
          <p:cNvSpPr/>
          <p:nvPr/>
        </p:nvSpPr>
        <p:spPr>
          <a:xfrm>
            <a:off x="7401291" y="5424734"/>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650" name="Freeform: Shape 5649">
            <a:extLst>
              <a:ext uri="{FF2B5EF4-FFF2-40B4-BE49-F238E27FC236}">
                <a16:creationId xmlns:a16="http://schemas.microsoft.com/office/drawing/2014/main" id="{3A632107-D85C-4156-A1B0-8013187FA9BA}"/>
              </a:ext>
            </a:extLst>
          </p:cNvPr>
          <p:cNvSpPr/>
          <p:nvPr/>
        </p:nvSpPr>
        <p:spPr>
          <a:xfrm>
            <a:off x="7270821" y="5537607"/>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651" name="Freeform: Shape 5650">
            <a:extLst>
              <a:ext uri="{FF2B5EF4-FFF2-40B4-BE49-F238E27FC236}">
                <a16:creationId xmlns:a16="http://schemas.microsoft.com/office/drawing/2014/main" id="{18753923-723D-4AD0-A815-8B465446A669}"/>
              </a:ext>
            </a:extLst>
          </p:cNvPr>
          <p:cNvSpPr/>
          <p:nvPr/>
        </p:nvSpPr>
        <p:spPr>
          <a:xfrm>
            <a:off x="7336611" y="5447246"/>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652" name="Freeform: Shape 5651">
            <a:extLst>
              <a:ext uri="{FF2B5EF4-FFF2-40B4-BE49-F238E27FC236}">
                <a16:creationId xmlns:a16="http://schemas.microsoft.com/office/drawing/2014/main" id="{41D734CB-EDC9-4816-AB4F-DE62063CAE92}"/>
              </a:ext>
            </a:extLst>
          </p:cNvPr>
          <p:cNvSpPr/>
          <p:nvPr/>
        </p:nvSpPr>
        <p:spPr>
          <a:xfrm>
            <a:off x="7834710" y="5485610"/>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653" name="Freeform: Shape 5652">
            <a:extLst>
              <a:ext uri="{FF2B5EF4-FFF2-40B4-BE49-F238E27FC236}">
                <a16:creationId xmlns:a16="http://schemas.microsoft.com/office/drawing/2014/main" id="{B9FE0E24-00B2-4E10-A2D6-CEB7334F6F02}"/>
              </a:ext>
            </a:extLst>
          </p:cNvPr>
          <p:cNvSpPr/>
          <p:nvPr/>
        </p:nvSpPr>
        <p:spPr>
          <a:xfrm>
            <a:off x="8335029" y="5524766"/>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654" name="Freeform: Shape 5653">
            <a:extLst>
              <a:ext uri="{FF2B5EF4-FFF2-40B4-BE49-F238E27FC236}">
                <a16:creationId xmlns:a16="http://schemas.microsoft.com/office/drawing/2014/main" id="{AED7F52E-BA8D-4AC1-96E0-B851729A5282}"/>
              </a:ext>
            </a:extLst>
          </p:cNvPr>
          <p:cNvSpPr/>
          <p:nvPr/>
        </p:nvSpPr>
        <p:spPr>
          <a:xfrm>
            <a:off x="7844539" y="5485768"/>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655" name="Freeform: Shape 5654">
            <a:extLst>
              <a:ext uri="{FF2B5EF4-FFF2-40B4-BE49-F238E27FC236}">
                <a16:creationId xmlns:a16="http://schemas.microsoft.com/office/drawing/2014/main" id="{E9B73843-CE18-4741-AA61-F3524E88FA4C}"/>
              </a:ext>
            </a:extLst>
          </p:cNvPr>
          <p:cNvSpPr/>
          <p:nvPr/>
        </p:nvSpPr>
        <p:spPr>
          <a:xfrm>
            <a:off x="6256391" y="5515096"/>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656" name="Freeform: Shape 5655">
            <a:extLst>
              <a:ext uri="{FF2B5EF4-FFF2-40B4-BE49-F238E27FC236}">
                <a16:creationId xmlns:a16="http://schemas.microsoft.com/office/drawing/2014/main" id="{298EFEC6-C609-47BB-BF52-149F35497A68}"/>
              </a:ext>
            </a:extLst>
          </p:cNvPr>
          <p:cNvSpPr/>
          <p:nvPr/>
        </p:nvSpPr>
        <p:spPr>
          <a:xfrm>
            <a:off x="7786993" y="5510182"/>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657" name="Freeform: Shape 5656">
            <a:extLst>
              <a:ext uri="{FF2B5EF4-FFF2-40B4-BE49-F238E27FC236}">
                <a16:creationId xmlns:a16="http://schemas.microsoft.com/office/drawing/2014/main" id="{4567FA22-8103-42CF-A2E5-EF353DD05535}"/>
              </a:ext>
            </a:extLst>
          </p:cNvPr>
          <p:cNvSpPr/>
          <p:nvPr/>
        </p:nvSpPr>
        <p:spPr>
          <a:xfrm>
            <a:off x="7927767" y="5498292"/>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658" name="Freeform: Shape 5657">
            <a:extLst>
              <a:ext uri="{FF2B5EF4-FFF2-40B4-BE49-F238E27FC236}">
                <a16:creationId xmlns:a16="http://schemas.microsoft.com/office/drawing/2014/main" id="{C8F35809-E64B-4D7C-B238-57B7619EC564}"/>
              </a:ext>
            </a:extLst>
          </p:cNvPr>
          <p:cNvSpPr/>
          <p:nvPr/>
        </p:nvSpPr>
        <p:spPr>
          <a:xfrm>
            <a:off x="8406368" y="5503524"/>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659" name="Freeform: Shape 5658">
            <a:extLst>
              <a:ext uri="{FF2B5EF4-FFF2-40B4-BE49-F238E27FC236}">
                <a16:creationId xmlns:a16="http://schemas.microsoft.com/office/drawing/2014/main" id="{F61FCE98-F6B7-4B23-B6E8-6D29A829D835}"/>
              </a:ext>
            </a:extLst>
          </p:cNvPr>
          <p:cNvSpPr/>
          <p:nvPr/>
        </p:nvSpPr>
        <p:spPr>
          <a:xfrm>
            <a:off x="8921906" y="5424576"/>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660" name="Freeform: Shape 5659">
            <a:extLst>
              <a:ext uri="{FF2B5EF4-FFF2-40B4-BE49-F238E27FC236}">
                <a16:creationId xmlns:a16="http://schemas.microsoft.com/office/drawing/2014/main" id="{D3BE385D-E344-4580-B18B-DF9FCBCE8353}"/>
              </a:ext>
            </a:extLst>
          </p:cNvPr>
          <p:cNvSpPr/>
          <p:nvPr/>
        </p:nvSpPr>
        <p:spPr>
          <a:xfrm>
            <a:off x="7857380" y="5455331"/>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661" name="Freeform: Shape 5660">
            <a:extLst>
              <a:ext uri="{FF2B5EF4-FFF2-40B4-BE49-F238E27FC236}">
                <a16:creationId xmlns:a16="http://schemas.microsoft.com/office/drawing/2014/main" id="{DC8A405E-3D09-4D2B-BCCA-E95F72376C83}"/>
              </a:ext>
            </a:extLst>
          </p:cNvPr>
          <p:cNvSpPr/>
          <p:nvPr/>
        </p:nvSpPr>
        <p:spPr>
          <a:xfrm>
            <a:off x="7894476" y="5526986"/>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662" name="Freeform: Shape 5661">
            <a:extLst>
              <a:ext uri="{FF2B5EF4-FFF2-40B4-BE49-F238E27FC236}">
                <a16:creationId xmlns:a16="http://schemas.microsoft.com/office/drawing/2014/main" id="{AEED2F14-05F5-4745-B219-54BDF2EEF650}"/>
              </a:ext>
            </a:extLst>
          </p:cNvPr>
          <p:cNvSpPr/>
          <p:nvPr/>
        </p:nvSpPr>
        <p:spPr>
          <a:xfrm>
            <a:off x="8932369" y="5499719"/>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663" name="Freeform: Shape 5662">
            <a:extLst>
              <a:ext uri="{FF2B5EF4-FFF2-40B4-BE49-F238E27FC236}">
                <a16:creationId xmlns:a16="http://schemas.microsoft.com/office/drawing/2014/main" id="{019280B1-63CD-48C7-8C9E-61DE02191CA3}"/>
              </a:ext>
            </a:extLst>
          </p:cNvPr>
          <p:cNvSpPr/>
          <p:nvPr/>
        </p:nvSpPr>
        <p:spPr>
          <a:xfrm>
            <a:off x="7390511" y="5475622"/>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664" name="Freeform: Shape 5663">
            <a:extLst>
              <a:ext uri="{FF2B5EF4-FFF2-40B4-BE49-F238E27FC236}">
                <a16:creationId xmlns:a16="http://schemas.microsoft.com/office/drawing/2014/main" id="{C7795F8C-BB3B-4C03-9005-C83936609E6F}"/>
              </a:ext>
            </a:extLst>
          </p:cNvPr>
          <p:cNvSpPr/>
          <p:nvPr/>
        </p:nvSpPr>
        <p:spPr>
          <a:xfrm>
            <a:off x="7313782" y="5471025"/>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665" name="Freeform: Shape 5664">
            <a:extLst>
              <a:ext uri="{FF2B5EF4-FFF2-40B4-BE49-F238E27FC236}">
                <a16:creationId xmlns:a16="http://schemas.microsoft.com/office/drawing/2014/main" id="{674F70E3-DB17-43B5-BE74-4F8C34C9C7A1}"/>
              </a:ext>
            </a:extLst>
          </p:cNvPr>
          <p:cNvSpPr/>
          <p:nvPr/>
        </p:nvSpPr>
        <p:spPr>
          <a:xfrm>
            <a:off x="6861498" y="5464208"/>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666" name="Freeform: Shape 5665">
            <a:extLst>
              <a:ext uri="{FF2B5EF4-FFF2-40B4-BE49-F238E27FC236}">
                <a16:creationId xmlns:a16="http://schemas.microsoft.com/office/drawing/2014/main" id="{98706DAF-5A03-442D-ACDF-D15F53223728}"/>
              </a:ext>
            </a:extLst>
          </p:cNvPr>
          <p:cNvSpPr/>
          <p:nvPr/>
        </p:nvSpPr>
        <p:spPr>
          <a:xfrm>
            <a:off x="6790001" y="5434088"/>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667" name="Freeform: Shape 5666">
            <a:extLst>
              <a:ext uri="{FF2B5EF4-FFF2-40B4-BE49-F238E27FC236}">
                <a16:creationId xmlns:a16="http://schemas.microsoft.com/office/drawing/2014/main" id="{9A81A384-A12E-4C20-9990-13ADB28C288B}"/>
              </a:ext>
            </a:extLst>
          </p:cNvPr>
          <p:cNvSpPr/>
          <p:nvPr/>
        </p:nvSpPr>
        <p:spPr>
          <a:xfrm>
            <a:off x="8425708" y="5503999"/>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668" name="Freeform: Shape 5667">
            <a:extLst>
              <a:ext uri="{FF2B5EF4-FFF2-40B4-BE49-F238E27FC236}">
                <a16:creationId xmlns:a16="http://schemas.microsoft.com/office/drawing/2014/main" id="{8FD8DF57-E2FC-4B44-BD48-2D542C19B2DD}"/>
              </a:ext>
            </a:extLst>
          </p:cNvPr>
          <p:cNvSpPr/>
          <p:nvPr/>
        </p:nvSpPr>
        <p:spPr>
          <a:xfrm>
            <a:off x="7311087" y="5479427"/>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669" name="Freeform: Shape 5668">
            <a:extLst>
              <a:ext uri="{FF2B5EF4-FFF2-40B4-BE49-F238E27FC236}">
                <a16:creationId xmlns:a16="http://schemas.microsoft.com/office/drawing/2014/main" id="{3F281598-F94A-4FAD-B567-C99CB9D1E8AF}"/>
              </a:ext>
            </a:extLst>
          </p:cNvPr>
          <p:cNvSpPr/>
          <p:nvPr/>
        </p:nvSpPr>
        <p:spPr>
          <a:xfrm>
            <a:off x="6830743" y="5422039"/>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670" name="Freeform: Shape 5669">
            <a:extLst>
              <a:ext uri="{FF2B5EF4-FFF2-40B4-BE49-F238E27FC236}">
                <a16:creationId xmlns:a16="http://schemas.microsoft.com/office/drawing/2014/main" id="{C1866923-C207-4CCA-807C-C8849D42F587}"/>
              </a:ext>
            </a:extLst>
          </p:cNvPr>
          <p:cNvSpPr/>
          <p:nvPr/>
        </p:nvSpPr>
        <p:spPr>
          <a:xfrm>
            <a:off x="6802525" y="5558533"/>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671" name="Freeform: Shape 5670">
            <a:extLst>
              <a:ext uri="{FF2B5EF4-FFF2-40B4-BE49-F238E27FC236}">
                <a16:creationId xmlns:a16="http://schemas.microsoft.com/office/drawing/2014/main" id="{DAD869DF-9C15-480B-9623-13176BA1D481}"/>
              </a:ext>
            </a:extLst>
          </p:cNvPr>
          <p:cNvSpPr/>
          <p:nvPr/>
        </p:nvSpPr>
        <p:spPr>
          <a:xfrm>
            <a:off x="7902878" y="5429649"/>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672" name="Freeform: Shape 5671">
            <a:extLst>
              <a:ext uri="{FF2B5EF4-FFF2-40B4-BE49-F238E27FC236}">
                <a16:creationId xmlns:a16="http://schemas.microsoft.com/office/drawing/2014/main" id="{CF7699B4-0AC1-4A90-892C-9244FCBEE986}"/>
              </a:ext>
            </a:extLst>
          </p:cNvPr>
          <p:cNvSpPr/>
          <p:nvPr/>
        </p:nvSpPr>
        <p:spPr>
          <a:xfrm>
            <a:off x="8358650" y="5482756"/>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673" name="Freeform: Shape 5672">
            <a:extLst>
              <a:ext uri="{FF2B5EF4-FFF2-40B4-BE49-F238E27FC236}">
                <a16:creationId xmlns:a16="http://schemas.microsoft.com/office/drawing/2014/main" id="{087A7075-F574-49CD-A6D1-84A9E6C078C8}"/>
              </a:ext>
            </a:extLst>
          </p:cNvPr>
          <p:cNvSpPr/>
          <p:nvPr/>
        </p:nvSpPr>
        <p:spPr>
          <a:xfrm>
            <a:off x="6810451" y="5498768"/>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674" name="Freeform: Shape 5673">
            <a:extLst>
              <a:ext uri="{FF2B5EF4-FFF2-40B4-BE49-F238E27FC236}">
                <a16:creationId xmlns:a16="http://schemas.microsoft.com/office/drawing/2014/main" id="{FEC3AA0C-6D84-4718-85B1-8F7B2DA5EE35}"/>
              </a:ext>
            </a:extLst>
          </p:cNvPr>
          <p:cNvSpPr/>
          <p:nvPr/>
        </p:nvSpPr>
        <p:spPr>
          <a:xfrm>
            <a:off x="7277004" y="5490683"/>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675" name="Freeform: Shape 5674">
            <a:extLst>
              <a:ext uri="{FF2B5EF4-FFF2-40B4-BE49-F238E27FC236}">
                <a16:creationId xmlns:a16="http://schemas.microsoft.com/office/drawing/2014/main" id="{45CB1ACE-0824-4E3B-BCC6-6DD83BFF1E83}"/>
              </a:ext>
            </a:extLst>
          </p:cNvPr>
          <p:cNvSpPr/>
          <p:nvPr/>
        </p:nvSpPr>
        <p:spPr>
          <a:xfrm>
            <a:off x="9356118" y="5415857"/>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5" y="0"/>
                  <a:pt x="9036" y="0"/>
                </a:cubicBezTo>
                <a:cubicBezTo>
                  <a:pt x="14026"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676" name="Freeform: Shape 5675">
            <a:extLst>
              <a:ext uri="{FF2B5EF4-FFF2-40B4-BE49-F238E27FC236}">
                <a16:creationId xmlns:a16="http://schemas.microsoft.com/office/drawing/2014/main" id="{4CCA7047-4C89-4086-B76D-934A0116C42B}"/>
              </a:ext>
            </a:extLst>
          </p:cNvPr>
          <p:cNvSpPr/>
          <p:nvPr/>
        </p:nvSpPr>
        <p:spPr>
          <a:xfrm>
            <a:off x="7804590" y="5473561"/>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677" name="Freeform: Shape 5676">
            <a:extLst>
              <a:ext uri="{FF2B5EF4-FFF2-40B4-BE49-F238E27FC236}">
                <a16:creationId xmlns:a16="http://schemas.microsoft.com/office/drawing/2014/main" id="{FE6396C7-D0F7-479E-A4EC-8084DA26D87F}"/>
              </a:ext>
            </a:extLst>
          </p:cNvPr>
          <p:cNvSpPr/>
          <p:nvPr/>
        </p:nvSpPr>
        <p:spPr>
          <a:xfrm>
            <a:off x="8360394" y="5485451"/>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678" name="Freeform: Shape 5677">
            <a:extLst>
              <a:ext uri="{FF2B5EF4-FFF2-40B4-BE49-F238E27FC236}">
                <a16:creationId xmlns:a16="http://schemas.microsoft.com/office/drawing/2014/main" id="{DF1AF4EB-C442-49BB-B2B5-B6DBDAA45398}"/>
              </a:ext>
            </a:extLst>
          </p:cNvPr>
          <p:cNvSpPr/>
          <p:nvPr/>
        </p:nvSpPr>
        <p:spPr>
          <a:xfrm>
            <a:off x="7347232" y="5443282"/>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679" name="Freeform: Shape 5678">
            <a:extLst>
              <a:ext uri="{FF2B5EF4-FFF2-40B4-BE49-F238E27FC236}">
                <a16:creationId xmlns:a16="http://schemas.microsoft.com/office/drawing/2014/main" id="{1C923340-B52C-458C-A040-FC2702E9749E}"/>
              </a:ext>
            </a:extLst>
          </p:cNvPr>
          <p:cNvSpPr/>
          <p:nvPr/>
        </p:nvSpPr>
        <p:spPr>
          <a:xfrm>
            <a:off x="7776054" y="5501780"/>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680" name="Freeform: Shape 5679">
            <a:extLst>
              <a:ext uri="{FF2B5EF4-FFF2-40B4-BE49-F238E27FC236}">
                <a16:creationId xmlns:a16="http://schemas.microsoft.com/office/drawing/2014/main" id="{2A319C41-C625-4011-9BB7-E10CC973A42D}"/>
              </a:ext>
            </a:extLst>
          </p:cNvPr>
          <p:cNvSpPr/>
          <p:nvPr/>
        </p:nvSpPr>
        <p:spPr>
          <a:xfrm>
            <a:off x="7861185" y="5504633"/>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681" name="Freeform: Shape 5680">
            <a:extLst>
              <a:ext uri="{FF2B5EF4-FFF2-40B4-BE49-F238E27FC236}">
                <a16:creationId xmlns:a16="http://schemas.microsoft.com/office/drawing/2014/main" id="{37D2ADED-3AF6-4BE2-93D5-FB00C5826BEF}"/>
              </a:ext>
            </a:extLst>
          </p:cNvPr>
          <p:cNvSpPr/>
          <p:nvPr/>
        </p:nvSpPr>
        <p:spPr>
          <a:xfrm>
            <a:off x="7890830" y="5520803"/>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682" name="Freeform: Shape 5681">
            <a:extLst>
              <a:ext uri="{FF2B5EF4-FFF2-40B4-BE49-F238E27FC236}">
                <a16:creationId xmlns:a16="http://schemas.microsoft.com/office/drawing/2014/main" id="{29BCDC31-595E-496F-989D-EA98F9421AD3}"/>
              </a:ext>
            </a:extLst>
          </p:cNvPr>
          <p:cNvSpPr/>
          <p:nvPr/>
        </p:nvSpPr>
        <p:spPr>
          <a:xfrm>
            <a:off x="7285881" y="5441063"/>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683" name="Freeform: Shape 5682">
            <a:extLst>
              <a:ext uri="{FF2B5EF4-FFF2-40B4-BE49-F238E27FC236}">
                <a16:creationId xmlns:a16="http://schemas.microsoft.com/office/drawing/2014/main" id="{6412891E-6053-406B-99F8-D81ED361B269}"/>
              </a:ext>
            </a:extLst>
          </p:cNvPr>
          <p:cNvSpPr/>
          <p:nvPr/>
        </p:nvSpPr>
        <p:spPr>
          <a:xfrm>
            <a:off x="7394315" y="5511767"/>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684" name="Freeform: Shape 5683">
            <a:extLst>
              <a:ext uri="{FF2B5EF4-FFF2-40B4-BE49-F238E27FC236}">
                <a16:creationId xmlns:a16="http://schemas.microsoft.com/office/drawing/2014/main" id="{5AC63984-1F49-43CC-AA9B-CCEC1FAE5BFF}"/>
              </a:ext>
            </a:extLst>
          </p:cNvPr>
          <p:cNvSpPr/>
          <p:nvPr/>
        </p:nvSpPr>
        <p:spPr>
          <a:xfrm>
            <a:off x="7880367" y="5518742"/>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685" name="Freeform: Shape 5684">
            <a:extLst>
              <a:ext uri="{FF2B5EF4-FFF2-40B4-BE49-F238E27FC236}">
                <a16:creationId xmlns:a16="http://schemas.microsoft.com/office/drawing/2014/main" id="{0DCCE475-AF9A-4560-9039-05E77368E17A}"/>
              </a:ext>
            </a:extLst>
          </p:cNvPr>
          <p:cNvSpPr/>
          <p:nvPr/>
        </p:nvSpPr>
        <p:spPr>
          <a:xfrm>
            <a:off x="8874030" y="5523340"/>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686" name="Freeform: Shape 5685">
            <a:extLst>
              <a:ext uri="{FF2B5EF4-FFF2-40B4-BE49-F238E27FC236}">
                <a16:creationId xmlns:a16="http://schemas.microsoft.com/office/drawing/2014/main" id="{6014805D-C9E7-4BFC-A55C-667FD369F008}"/>
              </a:ext>
            </a:extLst>
          </p:cNvPr>
          <p:cNvSpPr/>
          <p:nvPr/>
        </p:nvSpPr>
        <p:spPr>
          <a:xfrm>
            <a:off x="7356744" y="5527303"/>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687" name="Freeform: Shape 5686">
            <a:extLst>
              <a:ext uri="{FF2B5EF4-FFF2-40B4-BE49-F238E27FC236}">
                <a16:creationId xmlns:a16="http://schemas.microsoft.com/office/drawing/2014/main" id="{142620AE-73B4-4812-B9BC-0BC46C2DE1B8}"/>
              </a:ext>
            </a:extLst>
          </p:cNvPr>
          <p:cNvSpPr/>
          <p:nvPr/>
        </p:nvSpPr>
        <p:spPr>
          <a:xfrm>
            <a:off x="8364992" y="5521913"/>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688" name="Freeform: Shape 5687">
            <a:extLst>
              <a:ext uri="{FF2B5EF4-FFF2-40B4-BE49-F238E27FC236}">
                <a16:creationId xmlns:a16="http://schemas.microsoft.com/office/drawing/2014/main" id="{CF1DBA54-9FF5-476C-8DE3-E363EA8A6C23}"/>
              </a:ext>
            </a:extLst>
          </p:cNvPr>
          <p:cNvSpPr/>
          <p:nvPr/>
        </p:nvSpPr>
        <p:spPr>
          <a:xfrm>
            <a:off x="7927926" y="5420613"/>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689" name="Freeform: Shape 5688">
            <a:extLst>
              <a:ext uri="{FF2B5EF4-FFF2-40B4-BE49-F238E27FC236}">
                <a16:creationId xmlns:a16="http://schemas.microsoft.com/office/drawing/2014/main" id="{F3F3AD79-A84F-44F3-AD16-827B5C9F8084}"/>
              </a:ext>
            </a:extLst>
          </p:cNvPr>
          <p:cNvSpPr/>
          <p:nvPr/>
        </p:nvSpPr>
        <p:spPr>
          <a:xfrm>
            <a:off x="7271138" y="5529522"/>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690" name="Freeform: Shape 5689">
            <a:extLst>
              <a:ext uri="{FF2B5EF4-FFF2-40B4-BE49-F238E27FC236}">
                <a16:creationId xmlns:a16="http://schemas.microsoft.com/office/drawing/2014/main" id="{C7ADE2E0-86E9-4A94-9C73-08FE7DA03921}"/>
              </a:ext>
            </a:extLst>
          </p:cNvPr>
          <p:cNvSpPr/>
          <p:nvPr/>
        </p:nvSpPr>
        <p:spPr>
          <a:xfrm>
            <a:off x="8356589" y="5454855"/>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691" name="Freeform: Shape 5690">
            <a:extLst>
              <a:ext uri="{FF2B5EF4-FFF2-40B4-BE49-F238E27FC236}">
                <a16:creationId xmlns:a16="http://schemas.microsoft.com/office/drawing/2014/main" id="{2B0E2694-205E-4681-965B-4CC9FB1C1536}"/>
              </a:ext>
            </a:extLst>
          </p:cNvPr>
          <p:cNvSpPr/>
          <p:nvPr/>
        </p:nvSpPr>
        <p:spPr>
          <a:xfrm>
            <a:off x="7283662" y="5554887"/>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692" name="Freeform: Shape 5691">
            <a:extLst>
              <a:ext uri="{FF2B5EF4-FFF2-40B4-BE49-F238E27FC236}">
                <a16:creationId xmlns:a16="http://schemas.microsoft.com/office/drawing/2014/main" id="{E166444C-C545-4AE9-9BB8-0702687BE1A7}"/>
              </a:ext>
            </a:extLst>
          </p:cNvPr>
          <p:cNvSpPr/>
          <p:nvPr/>
        </p:nvSpPr>
        <p:spPr>
          <a:xfrm>
            <a:off x="7317429" y="5448831"/>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693" name="Freeform: Shape 5692">
            <a:extLst>
              <a:ext uri="{FF2B5EF4-FFF2-40B4-BE49-F238E27FC236}">
                <a16:creationId xmlns:a16="http://schemas.microsoft.com/office/drawing/2014/main" id="{37C0F70A-1A89-4E19-A0CB-B5F93512FDAD}"/>
              </a:ext>
            </a:extLst>
          </p:cNvPr>
          <p:cNvSpPr/>
          <p:nvPr/>
        </p:nvSpPr>
        <p:spPr>
          <a:xfrm>
            <a:off x="7786359" y="5432978"/>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694" name="Freeform: Shape 5693">
            <a:extLst>
              <a:ext uri="{FF2B5EF4-FFF2-40B4-BE49-F238E27FC236}">
                <a16:creationId xmlns:a16="http://schemas.microsoft.com/office/drawing/2014/main" id="{2F55C9D2-A653-4617-ACA7-A503C42CB211}"/>
              </a:ext>
            </a:extLst>
          </p:cNvPr>
          <p:cNvSpPr/>
          <p:nvPr/>
        </p:nvSpPr>
        <p:spPr>
          <a:xfrm>
            <a:off x="8320762" y="5533169"/>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695" name="Freeform: Shape 5694">
            <a:extLst>
              <a:ext uri="{FF2B5EF4-FFF2-40B4-BE49-F238E27FC236}">
                <a16:creationId xmlns:a16="http://schemas.microsoft.com/office/drawing/2014/main" id="{E576A1BC-5BF9-4AFB-966C-656BD1904187}"/>
              </a:ext>
            </a:extLst>
          </p:cNvPr>
          <p:cNvSpPr/>
          <p:nvPr/>
        </p:nvSpPr>
        <p:spPr>
          <a:xfrm>
            <a:off x="8394954" y="5429173"/>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696" name="Freeform: Shape 5695">
            <a:extLst>
              <a:ext uri="{FF2B5EF4-FFF2-40B4-BE49-F238E27FC236}">
                <a16:creationId xmlns:a16="http://schemas.microsoft.com/office/drawing/2014/main" id="{2F50F38A-DC45-499E-803B-B2211A6FB9FC}"/>
              </a:ext>
            </a:extLst>
          </p:cNvPr>
          <p:cNvSpPr/>
          <p:nvPr/>
        </p:nvSpPr>
        <p:spPr>
          <a:xfrm>
            <a:off x="8422062" y="5518267"/>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697" name="Freeform: Shape 5696">
            <a:extLst>
              <a:ext uri="{FF2B5EF4-FFF2-40B4-BE49-F238E27FC236}">
                <a16:creationId xmlns:a16="http://schemas.microsoft.com/office/drawing/2014/main" id="{0772CE39-75AC-4867-9A7A-4FA227D1B524}"/>
              </a:ext>
            </a:extLst>
          </p:cNvPr>
          <p:cNvSpPr/>
          <p:nvPr/>
        </p:nvSpPr>
        <p:spPr>
          <a:xfrm>
            <a:off x="6884960" y="5505109"/>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698" name="Freeform: Shape 5697">
            <a:extLst>
              <a:ext uri="{FF2B5EF4-FFF2-40B4-BE49-F238E27FC236}">
                <a16:creationId xmlns:a16="http://schemas.microsoft.com/office/drawing/2014/main" id="{13C5C7D4-908D-4DB3-8A3A-514451AEB0D2}"/>
              </a:ext>
            </a:extLst>
          </p:cNvPr>
          <p:cNvSpPr/>
          <p:nvPr/>
        </p:nvSpPr>
        <p:spPr>
          <a:xfrm>
            <a:off x="6860071" y="5433612"/>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699" name="Freeform: Shape 5698">
            <a:extLst>
              <a:ext uri="{FF2B5EF4-FFF2-40B4-BE49-F238E27FC236}">
                <a16:creationId xmlns:a16="http://schemas.microsoft.com/office/drawing/2014/main" id="{85697740-0CBE-4EF6-8A1E-2DA94FFAF8FC}"/>
              </a:ext>
            </a:extLst>
          </p:cNvPr>
          <p:cNvSpPr/>
          <p:nvPr/>
        </p:nvSpPr>
        <p:spPr>
          <a:xfrm>
            <a:off x="7843905" y="5479110"/>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700" name="Freeform: Shape 5699">
            <a:extLst>
              <a:ext uri="{FF2B5EF4-FFF2-40B4-BE49-F238E27FC236}">
                <a16:creationId xmlns:a16="http://schemas.microsoft.com/office/drawing/2014/main" id="{A2D559E6-FAD2-4FC7-A8B0-95F02C8C4CF3}"/>
              </a:ext>
            </a:extLst>
          </p:cNvPr>
          <p:cNvSpPr/>
          <p:nvPr/>
        </p:nvSpPr>
        <p:spPr>
          <a:xfrm>
            <a:off x="6781916" y="5437258"/>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701" name="Freeform: Shape 5700">
            <a:extLst>
              <a:ext uri="{FF2B5EF4-FFF2-40B4-BE49-F238E27FC236}">
                <a16:creationId xmlns:a16="http://schemas.microsoft.com/office/drawing/2014/main" id="{D4BE638F-5F1A-4DC5-8280-A500A23582C6}"/>
              </a:ext>
            </a:extLst>
          </p:cNvPr>
          <p:cNvSpPr/>
          <p:nvPr/>
        </p:nvSpPr>
        <p:spPr>
          <a:xfrm>
            <a:off x="6291743" y="5525242"/>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702" name="Freeform: Shape 5701">
            <a:extLst>
              <a:ext uri="{FF2B5EF4-FFF2-40B4-BE49-F238E27FC236}">
                <a16:creationId xmlns:a16="http://schemas.microsoft.com/office/drawing/2014/main" id="{3105F91E-5FB7-4D95-AD9A-87A05CA6C3D4}"/>
              </a:ext>
            </a:extLst>
          </p:cNvPr>
          <p:cNvSpPr/>
          <p:nvPr/>
        </p:nvSpPr>
        <p:spPr>
          <a:xfrm>
            <a:off x="8419684" y="5499719"/>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703" name="Freeform: Shape 5702">
            <a:extLst>
              <a:ext uri="{FF2B5EF4-FFF2-40B4-BE49-F238E27FC236}">
                <a16:creationId xmlns:a16="http://schemas.microsoft.com/office/drawing/2014/main" id="{696C4582-1235-409B-83B1-42BFAA2C2DC7}"/>
              </a:ext>
            </a:extLst>
          </p:cNvPr>
          <p:cNvSpPr/>
          <p:nvPr/>
        </p:nvSpPr>
        <p:spPr>
          <a:xfrm>
            <a:off x="7288735" y="5466428"/>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704" name="Freeform: Shape 5703">
            <a:extLst>
              <a:ext uri="{FF2B5EF4-FFF2-40B4-BE49-F238E27FC236}">
                <a16:creationId xmlns:a16="http://schemas.microsoft.com/office/drawing/2014/main" id="{CC2E2A92-B0D1-470F-9A55-79ED45659384}"/>
              </a:ext>
            </a:extLst>
          </p:cNvPr>
          <p:cNvSpPr/>
          <p:nvPr/>
        </p:nvSpPr>
        <p:spPr>
          <a:xfrm>
            <a:off x="8309823" y="5483073"/>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705" name="Freeform: Shape 5704">
            <a:extLst>
              <a:ext uri="{FF2B5EF4-FFF2-40B4-BE49-F238E27FC236}">
                <a16:creationId xmlns:a16="http://schemas.microsoft.com/office/drawing/2014/main" id="{90063AB0-9B9E-42DF-AA37-691ED6F797F6}"/>
              </a:ext>
            </a:extLst>
          </p:cNvPr>
          <p:cNvSpPr/>
          <p:nvPr/>
        </p:nvSpPr>
        <p:spPr>
          <a:xfrm>
            <a:off x="7267175" y="5465635"/>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706" name="Freeform: Shape 5705">
            <a:extLst>
              <a:ext uri="{FF2B5EF4-FFF2-40B4-BE49-F238E27FC236}">
                <a16:creationId xmlns:a16="http://schemas.microsoft.com/office/drawing/2014/main" id="{DBA2B9AE-E3E2-4C53-A9A2-0D2BD5979B5D}"/>
              </a:ext>
            </a:extLst>
          </p:cNvPr>
          <p:cNvSpPr/>
          <p:nvPr/>
        </p:nvSpPr>
        <p:spPr>
          <a:xfrm>
            <a:off x="9929202" y="547892"/>
            <a:ext cx="18072" cy="18072"/>
          </a:xfrm>
          <a:custGeom>
            <a:avLst/>
            <a:gdLst>
              <a:gd name="connsiteX0" fmla="*/ 18073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3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3" y="9036"/>
                </a:moveTo>
                <a:cubicBezTo>
                  <a:pt x="18073" y="14027"/>
                  <a:pt x="14027" y="18072"/>
                  <a:pt x="9036" y="18072"/>
                </a:cubicBezTo>
                <a:cubicBezTo>
                  <a:pt x="4046" y="18072"/>
                  <a:pt x="0" y="14027"/>
                  <a:pt x="0" y="9036"/>
                </a:cubicBezTo>
                <a:cubicBezTo>
                  <a:pt x="0" y="4046"/>
                  <a:pt x="4045" y="0"/>
                  <a:pt x="9036" y="0"/>
                </a:cubicBezTo>
                <a:cubicBezTo>
                  <a:pt x="14027" y="0"/>
                  <a:pt x="18073" y="4046"/>
                  <a:pt x="18073"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707" name="Freeform: Shape 5706">
            <a:extLst>
              <a:ext uri="{FF2B5EF4-FFF2-40B4-BE49-F238E27FC236}">
                <a16:creationId xmlns:a16="http://schemas.microsoft.com/office/drawing/2014/main" id="{F0B77141-3BD4-4B41-B99D-DCD3BE8921D4}"/>
              </a:ext>
            </a:extLst>
          </p:cNvPr>
          <p:cNvSpPr/>
          <p:nvPr/>
        </p:nvSpPr>
        <p:spPr>
          <a:xfrm>
            <a:off x="8357382" y="5508279"/>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708" name="Freeform: Shape 5707">
            <a:extLst>
              <a:ext uri="{FF2B5EF4-FFF2-40B4-BE49-F238E27FC236}">
                <a16:creationId xmlns:a16="http://schemas.microsoft.com/office/drawing/2014/main" id="{D32F62E9-18BF-4F8B-A5CA-8FC12819ABF9}"/>
              </a:ext>
            </a:extLst>
          </p:cNvPr>
          <p:cNvSpPr/>
          <p:nvPr/>
        </p:nvSpPr>
        <p:spPr>
          <a:xfrm>
            <a:off x="8314421" y="5436307"/>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709" name="Freeform: Shape 5708">
            <a:extLst>
              <a:ext uri="{FF2B5EF4-FFF2-40B4-BE49-F238E27FC236}">
                <a16:creationId xmlns:a16="http://schemas.microsoft.com/office/drawing/2014/main" id="{5D8C3FB6-8F7D-4FAD-916B-58DEC7E0EE62}"/>
              </a:ext>
            </a:extLst>
          </p:cNvPr>
          <p:cNvSpPr/>
          <p:nvPr/>
        </p:nvSpPr>
        <p:spPr>
          <a:xfrm>
            <a:off x="8425550" y="5462940"/>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710" name="Freeform: Shape 5709">
            <a:extLst>
              <a:ext uri="{FF2B5EF4-FFF2-40B4-BE49-F238E27FC236}">
                <a16:creationId xmlns:a16="http://schemas.microsoft.com/office/drawing/2014/main" id="{AB589F6D-76A2-4CC4-9D86-8A1EE9AFE3C8}"/>
              </a:ext>
            </a:extLst>
          </p:cNvPr>
          <p:cNvSpPr/>
          <p:nvPr/>
        </p:nvSpPr>
        <p:spPr>
          <a:xfrm>
            <a:off x="6338826" y="5459769"/>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711" name="Freeform: Shape 5710">
            <a:extLst>
              <a:ext uri="{FF2B5EF4-FFF2-40B4-BE49-F238E27FC236}">
                <a16:creationId xmlns:a16="http://schemas.microsoft.com/office/drawing/2014/main" id="{0FE91671-668C-4F5B-BFE1-4A27E31E4CA2}"/>
              </a:ext>
            </a:extLst>
          </p:cNvPr>
          <p:cNvSpPr/>
          <p:nvPr/>
        </p:nvSpPr>
        <p:spPr>
          <a:xfrm>
            <a:off x="7858648" y="5539510"/>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712" name="Freeform: Shape 5711">
            <a:extLst>
              <a:ext uri="{FF2B5EF4-FFF2-40B4-BE49-F238E27FC236}">
                <a16:creationId xmlns:a16="http://schemas.microsoft.com/office/drawing/2014/main" id="{4D8A5FC2-958E-4602-9042-F92CD0D6401B}"/>
              </a:ext>
            </a:extLst>
          </p:cNvPr>
          <p:cNvSpPr/>
          <p:nvPr/>
        </p:nvSpPr>
        <p:spPr>
          <a:xfrm>
            <a:off x="8426025" y="5464367"/>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713" name="Freeform: Shape 5712">
            <a:extLst>
              <a:ext uri="{FF2B5EF4-FFF2-40B4-BE49-F238E27FC236}">
                <a16:creationId xmlns:a16="http://schemas.microsoft.com/office/drawing/2014/main" id="{C9A396B6-333B-468A-9BB2-EEFB564CA37C}"/>
              </a:ext>
            </a:extLst>
          </p:cNvPr>
          <p:cNvSpPr/>
          <p:nvPr/>
        </p:nvSpPr>
        <p:spPr>
          <a:xfrm>
            <a:off x="7329952" y="5539034"/>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714" name="Freeform: Shape 5713">
            <a:extLst>
              <a:ext uri="{FF2B5EF4-FFF2-40B4-BE49-F238E27FC236}">
                <a16:creationId xmlns:a16="http://schemas.microsoft.com/office/drawing/2014/main" id="{2565DD3D-5CEA-4A0C-9667-6B6F841749A0}"/>
              </a:ext>
            </a:extLst>
          </p:cNvPr>
          <p:cNvSpPr/>
          <p:nvPr/>
        </p:nvSpPr>
        <p:spPr>
          <a:xfrm>
            <a:off x="8877200" y="5535229"/>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715" name="Freeform: Shape 5714">
            <a:extLst>
              <a:ext uri="{FF2B5EF4-FFF2-40B4-BE49-F238E27FC236}">
                <a16:creationId xmlns:a16="http://schemas.microsoft.com/office/drawing/2014/main" id="{D8996CFA-41AA-4849-8226-BD20E4A5A975}"/>
              </a:ext>
            </a:extLst>
          </p:cNvPr>
          <p:cNvSpPr/>
          <p:nvPr/>
        </p:nvSpPr>
        <p:spPr>
          <a:xfrm>
            <a:off x="8867054" y="5503206"/>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716" name="Freeform: Shape 5715">
            <a:extLst>
              <a:ext uri="{FF2B5EF4-FFF2-40B4-BE49-F238E27FC236}">
                <a16:creationId xmlns:a16="http://schemas.microsoft.com/office/drawing/2014/main" id="{0D485FD3-AD6A-4E2E-AD16-3CE875D03DA6}"/>
              </a:ext>
            </a:extLst>
          </p:cNvPr>
          <p:cNvSpPr/>
          <p:nvPr/>
        </p:nvSpPr>
        <p:spPr>
          <a:xfrm>
            <a:off x="8945368" y="403630"/>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6" y="18072"/>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717" name="Freeform: Shape 5716">
            <a:extLst>
              <a:ext uri="{FF2B5EF4-FFF2-40B4-BE49-F238E27FC236}">
                <a16:creationId xmlns:a16="http://schemas.microsoft.com/office/drawing/2014/main" id="{70B2B94A-9451-4B92-93E9-4C7E32667EEA}"/>
              </a:ext>
            </a:extLst>
          </p:cNvPr>
          <p:cNvSpPr/>
          <p:nvPr/>
        </p:nvSpPr>
        <p:spPr>
          <a:xfrm>
            <a:off x="7877989" y="5488305"/>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718" name="Freeform: Shape 5717">
            <a:extLst>
              <a:ext uri="{FF2B5EF4-FFF2-40B4-BE49-F238E27FC236}">
                <a16:creationId xmlns:a16="http://schemas.microsoft.com/office/drawing/2014/main" id="{C02BEED3-0812-4F79-B094-4A930E91996C}"/>
              </a:ext>
            </a:extLst>
          </p:cNvPr>
          <p:cNvSpPr/>
          <p:nvPr/>
        </p:nvSpPr>
        <p:spPr>
          <a:xfrm>
            <a:off x="7883855" y="5524449"/>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719" name="Freeform: Shape 5718">
            <a:extLst>
              <a:ext uri="{FF2B5EF4-FFF2-40B4-BE49-F238E27FC236}">
                <a16:creationId xmlns:a16="http://schemas.microsoft.com/office/drawing/2014/main" id="{7AE67A42-EC18-4C9C-88F2-C4902B1847C5}"/>
              </a:ext>
            </a:extLst>
          </p:cNvPr>
          <p:cNvSpPr/>
          <p:nvPr/>
        </p:nvSpPr>
        <p:spPr>
          <a:xfrm>
            <a:off x="7921426" y="5445343"/>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720" name="Freeform: Shape 5719">
            <a:extLst>
              <a:ext uri="{FF2B5EF4-FFF2-40B4-BE49-F238E27FC236}">
                <a16:creationId xmlns:a16="http://schemas.microsoft.com/office/drawing/2014/main" id="{BC10CC0C-68FA-4A4F-B517-6CB2E8662CDC}"/>
              </a:ext>
            </a:extLst>
          </p:cNvPr>
          <p:cNvSpPr/>
          <p:nvPr/>
        </p:nvSpPr>
        <p:spPr>
          <a:xfrm>
            <a:off x="6769075" y="5546326"/>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721" name="Freeform: Shape 5720">
            <a:extLst>
              <a:ext uri="{FF2B5EF4-FFF2-40B4-BE49-F238E27FC236}">
                <a16:creationId xmlns:a16="http://schemas.microsoft.com/office/drawing/2014/main" id="{761C6E1D-B135-429B-BE69-D2BC38FD8262}"/>
              </a:ext>
            </a:extLst>
          </p:cNvPr>
          <p:cNvSpPr/>
          <p:nvPr/>
        </p:nvSpPr>
        <p:spPr>
          <a:xfrm>
            <a:off x="8945368" y="537746"/>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6" y="18072"/>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722" name="Freeform: Shape 5721">
            <a:extLst>
              <a:ext uri="{FF2B5EF4-FFF2-40B4-BE49-F238E27FC236}">
                <a16:creationId xmlns:a16="http://schemas.microsoft.com/office/drawing/2014/main" id="{625FA2C6-2C6A-4F5C-A7E3-2219B664401D}"/>
              </a:ext>
            </a:extLst>
          </p:cNvPr>
          <p:cNvSpPr/>
          <p:nvPr/>
        </p:nvSpPr>
        <p:spPr>
          <a:xfrm>
            <a:off x="7350403" y="5431076"/>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723" name="Freeform: Shape 5722">
            <a:extLst>
              <a:ext uri="{FF2B5EF4-FFF2-40B4-BE49-F238E27FC236}">
                <a16:creationId xmlns:a16="http://schemas.microsoft.com/office/drawing/2014/main" id="{5A3E6FD6-A9FF-4AD7-850D-F1D4736A3841}"/>
              </a:ext>
            </a:extLst>
          </p:cNvPr>
          <p:cNvSpPr/>
          <p:nvPr/>
        </p:nvSpPr>
        <p:spPr>
          <a:xfrm>
            <a:off x="7812358" y="5546644"/>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724" name="Freeform: Shape 5723">
            <a:extLst>
              <a:ext uri="{FF2B5EF4-FFF2-40B4-BE49-F238E27FC236}">
                <a16:creationId xmlns:a16="http://schemas.microsoft.com/office/drawing/2014/main" id="{75587BB9-A5E1-4DC8-8833-FFBD8781E4E6}"/>
              </a:ext>
            </a:extLst>
          </p:cNvPr>
          <p:cNvSpPr/>
          <p:nvPr/>
        </p:nvSpPr>
        <p:spPr>
          <a:xfrm>
            <a:off x="6321863" y="5529522"/>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725" name="Freeform: Shape 5724">
            <a:extLst>
              <a:ext uri="{FF2B5EF4-FFF2-40B4-BE49-F238E27FC236}">
                <a16:creationId xmlns:a16="http://schemas.microsoft.com/office/drawing/2014/main" id="{E6D6111F-E644-4067-A17C-86BA7961922C}"/>
              </a:ext>
            </a:extLst>
          </p:cNvPr>
          <p:cNvSpPr/>
          <p:nvPr/>
        </p:nvSpPr>
        <p:spPr>
          <a:xfrm>
            <a:off x="7315526" y="5469123"/>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726" name="Freeform: Shape 5725">
            <a:extLst>
              <a:ext uri="{FF2B5EF4-FFF2-40B4-BE49-F238E27FC236}">
                <a16:creationId xmlns:a16="http://schemas.microsoft.com/office/drawing/2014/main" id="{4A4C8DD7-CDC9-4B42-A2B2-EC649B23F173}"/>
              </a:ext>
            </a:extLst>
          </p:cNvPr>
          <p:cNvSpPr/>
          <p:nvPr/>
        </p:nvSpPr>
        <p:spPr>
          <a:xfrm>
            <a:off x="7918414" y="5413637"/>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727" name="Freeform: Shape 5726">
            <a:extLst>
              <a:ext uri="{FF2B5EF4-FFF2-40B4-BE49-F238E27FC236}">
                <a16:creationId xmlns:a16="http://schemas.microsoft.com/office/drawing/2014/main" id="{8FA0FAA2-3C25-42BE-A55C-5040E4FE6138}"/>
              </a:ext>
            </a:extLst>
          </p:cNvPr>
          <p:cNvSpPr/>
          <p:nvPr/>
        </p:nvSpPr>
        <p:spPr>
          <a:xfrm>
            <a:off x="9478978" y="503820"/>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6" y="18072"/>
                  <a:pt x="0" y="14027"/>
                  <a:pt x="0" y="9036"/>
                </a:cubicBezTo>
                <a:cubicBezTo>
                  <a:pt x="0" y="4046"/>
                  <a:pt x="4045" y="0"/>
                  <a:pt x="9036" y="0"/>
                </a:cubicBezTo>
                <a:cubicBezTo>
                  <a:pt x="14026"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728" name="Freeform: Shape 5727">
            <a:extLst>
              <a:ext uri="{FF2B5EF4-FFF2-40B4-BE49-F238E27FC236}">
                <a16:creationId xmlns:a16="http://schemas.microsoft.com/office/drawing/2014/main" id="{50EC4705-F823-4415-93ED-B7BC25246AFD}"/>
              </a:ext>
            </a:extLst>
          </p:cNvPr>
          <p:cNvSpPr/>
          <p:nvPr/>
        </p:nvSpPr>
        <p:spPr>
          <a:xfrm>
            <a:off x="7318063" y="5521120"/>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729" name="Freeform: Shape 5728">
            <a:extLst>
              <a:ext uri="{FF2B5EF4-FFF2-40B4-BE49-F238E27FC236}">
                <a16:creationId xmlns:a16="http://schemas.microsoft.com/office/drawing/2014/main" id="{358CB2C9-D8E3-4151-825A-F5092D460612}"/>
              </a:ext>
            </a:extLst>
          </p:cNvPr>
          <p:cNvSpPr/>
          <p:nvPr/>
        </p:nvSpPr>
        <p:spPr>
          <a:xfrm>
            <a:off x="6781440" y="5512084"/>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730" name="Freeform: Shape 5729">
            <a:extLst>
              <a:ext uri="{FF2B5EF4-FFF2-40B4-BE49-F238E27FC236}">
                <a16:creationId xmlns:a16="http://schemas.microsoft.com/office/drawing/2014/main" id="{27EF73AA-8A6B-4EFE-B2A2-9542303EE9F4}"/>
              </a:ext>
            </a:extLst>
          </p:cNvPr>
          <p:cNvSpPr/>
          <p:nvPr/>
        </p:nvSpPr>
        <p:spPr>
          <a:xfrm>
            <a:off x="8946636" y="5412845"/>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731" name="Freeform: Shape 5730">
            <a:extLst>
              <a:ext uri="{FF2B5EF4-FFF2-40B4-BE49-F238E27FC236}">
                <a16:creationId xmlns:a16="http://schemas.microsoft.com/office/drawing/2014/main" id="{9A772407-7837-4BD2-9B17-CA60400F9348}"/>
              </a:ext>
            </a:extLst>
          </p:cNvPr>
          <p:cNvSpPr/>
          <p:nvPr/>
        </p:nvSpPr>
        <p:spPr>
          <a:xfrm>
            <a:off x="7809980" y="5417283"/>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732" name="Freeform: Shape 5731">
            <a:extLst>
              <a:ext uri="{FF2B5EF4-FFF2-40B4-BE49-F238E27FC236}">
                <a16:creationId xmlns:a16="http://schemas.microsoft.com/office/drawing/2014/main" id="{C52D0298-05E9-4161-91E0-5035E53B428A}"/>
              </a:ext>
            </a:extLst>
          </p:cNvPr>
          <p:cNvSpPr/>
          <p:nvPr/>
        </p:nvSpPr>
        <p:spPr>
          <a:xfrm>
            <a:off x="7259565" y="5507170"/>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733" name="Freeform: Shape 5732">
            <a:extLst>
              <a:ext uri="{FF2B5EF4-FFF2-40B4-BE49-F238E27FC236}">
                <a16:creationId xmlns:a16="http://schemas.microsoft.com/office/drawing/2014/main" id="{2283CE27-FD54-4BB6-B941-76519E716148}"/>
              </a:ext>
            </a:extLst>
          </p:cNvPr>
          <p:cNvSpPr/>
          <p:nvPr/>
        </p:nvSpPr>
        <p:spPr>
          <a:xfrm>
            <a:off x="8880846" y="5474513"/>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734" name="Freeform: Shape 5733">
            <a:extLst>
              <a:ext uri="{FF2B5EF4-FFF2-40B4-BE49-F238E27FC236}">
                <a16:creationId xmlns:a16="http://schemas.microsoft.com/office/drawing/2014/main" id="{36BA70C4-4B55-48F7-8C18-84446A094B51}"/>
              </a:ext>
            </a:extLst>
          </p:cNvPr>
          <p:cNvSpPr/>
          <p:nvPr/>
        </p:nvSpPr>
        <p:spPr>
          <a:xfrm>
            <a:off x="9998796" y="5515572"/>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5" y="0"/>
                  <a:pt x="9036" y="0"/>
                </a:cubicBezTo>
                <a:cubicBezTo>
                  <a:pt x="14026"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735" name="Freeform: Shape 5734">
            <a:extLst>
              <a:ext uri="{FF2B5EF4-FFF2-40B4-BE49-F238E27FC236}">
                <a16:creationId xmlns:a16="http://schemas.microsoft.com/office/drawing/2014/main" id="{0B9BD3AD-99D7-4036-B5E1-8DD7098849C1}"/>
              </a:ext>
            </a:extLst>
          </p:cNvPr>
          <p:cNvSpPr/>
          <p:nvPr/>
        </p:nvSpPr>
        <p:spPr>
          <a:xfrm>
            <a:off x="9464711" y="5414906"/>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5" y="0"/>
                  <a:pt x="9036" y="0"/>
                </a:cubicBezTo>
                <a:cubicBezTo>
                  <a:pt x="14026"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736" name="Freeform: Shape 5735">
            <a:extLst>
              <a:ext uri="{FF2B5EF4-FFF2-40B4-BE49-F238E27FC236}">
                <a16:creationId xmlns:a16="http://schemas.microsoft.com/office/drawing/2014/main" id="{F016262E-88A3-4873-9594-C8E0403F2963}"/>
              </a:ext>
            </a:extLst>
          </p:cNvPr>
          <p:cNvSpPr/>
          <p:nvPr/>
        </p:nvSpPr>
        <p:spPr>
          <a:xfrm>
            <a:off x="7799675" y="5440429"/>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737" name="Freeform: Shape 5736">
            <a:extLst>
              <a:ext uri="{FF2B5EF4-FFF2-40B4-BE49-F238E27FC236}">
                <a16:creationId xmlns:a16="http://schemas.microsoft.com/office/drawing/2014/main" id="{799D080B-3706-46A3-A961-2C15CFAD4144}"/>
              </a:ext>
            </a:extLst>
          </p:cNvPr>
          <p:cNvSpPr/>
          <p:nvPr/>
        </p:nvSpPr>
        <p:spPr>
          <a:xfrm>
            <a:off x="9898130" y="5469915"/>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5" y="0"/>
                  <a:pt x="9036" y="0"/>
                </a:cubicBezTo>
                <a:cubicBezTo>
                  <a:pt x="14026"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738" name="Freeform: Shape 5737">
            <a:extLst>
              <a:ext uri="{FF2B5EF4-FFF2-40B4-BE49-F238E27FC236}">
                <a16:creationId xmlns:a16="http://schemas.microsoft.com/office/drawing/2014/main" id="{0C6B38D5-BF6F-4523-AA06-790EDE054258}"/>
              </a:ext>
            </a:extLst>
          </p:cNvPr>
          <p:cNvSpPr/>
          <p:nvPr/>
        </p:nvSpPr>
        <p:spPr>
          <a:xfrm>
            <a:off x="7274943" y="5505901"/>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739" name="Freeform: Shape 5738">
            <a:extLst>
              <a:ext uri="{FF2B5EF4-FFF2-40B4-BE49-F238E27FC236}">
                <a16:creationId xmlns:a16="http://schemas.microsoft.com/office/drawing/2014/main" id="{852C71F1-9A05-46C8-BC5F-31EFE5A88256}"/>
              </a:ext>
            </a:extLst>
          </p:cNvPr>
          <p:cNvSpPr/>
          <p:nvPr/>
        </p:nvSpPr>
        <p:spPr>
          <a:xfrm>
            <a:off x="7329160" y="5509072"/>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740" name="Freeform: Shape 5739">
            <a:extLst>
              <a:ext uri="{FF2B5EF4-FFF2-40B4-BE49-F238E27FC236}">
                <a16:creationId xmlns:a16="http://schemas.microsoft.com/office/drawing/2014/main" id="{89F7F799-46E9-436D-B7CA-B000A2F753D2}"/>
              </a:ext>
            </a:extLst>
          </p:cNvPr>
          <p:cNvSpPr/>
          <p:nvPr/>
        </p:nvSpPr>
        <p:spPr>
          <a:xfrm>
            <a:off x="7366573" y="5544741"/>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741" name="Freeform: Shape 5740">
            <a:extLst>
              <a:ext uri="{FF2B5EF4-FFF2-40B4-BE49-F238E27FC236}">
                <a16:creationId xmlns:a16="http://schemas.microsoft.com/office/drawing/2014/main" id="{0BF3F7EA-CC14-4634-A619-44F0AFF25523}"/>
              </a:ext>
            </a:extLst>
          </p:cNvPr>
          <p:cNvSpPr/>
          <p:nvPr/>
        </p:nvSpPr>
        <p:spPr>
          <a:xfrm>
            <a:off x="7397645" y="5540461"/>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742" name="Freeform: Shape 5741">
            <a:extLst>
              <a:ext uri="{FF2B5EF4-FFF2-40B4-BE49-F238E27FC236}">
                <a16:creationId xmlns:a16="http://schemas.microsoft.com/office/drawing/2014/main" id="{F0A07703-9296-40C7-A400-8DCBA5B648B1}"/>
              </a:ext>
            </a:extLst>
          </p:cNvPr>
          <p:cNvSpPr/>
          <p:nvPr/>
        </p:nvSpPr>
        <p:spPr>
          <a:xfrm>
            <a:off x="6744345" y="5508438"/>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743" name="Freeform: Shape 5742">
            <a:extLst>
              <a:ext uri="{FF2B5EF4-FFF2-40B4-BE49-F238E27FC236}">
                <a16:creationId xmlns:a16="http://schemas.microsoft.com/office/drawing/2014/main" id="{4EF16EB4-63CD-4A7E-8044-217ADDD82E51}"/>
              </a:ext>
            </a:extLst>
          </p:cNvPr>
          <p:cNvSpPr/>
          <p:nvPr/>
        </p:nvSpPr>
        <p:spPr>
          <a:xfrm>
            <a:off x="6859120" y="5522230"/>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744" name="Freeform: Shape 5743">
            <a:extLst>
              <a:ext uri="{FF2B5EF4-FFF2-40B4-BE49-F238E27FC236}">
                <a16:creationId xmlns:a16="http://schemas.microsoft.com/office/drawing/2014/main" id="{7AD9364C-B0DE-49A8-96E9-BFC45EAE1555}"/>
              </a:ext>
            </a:extLst>
          </p:cNvPr>
          <p:cNvSpPr/>
          <p:nvPr/>
        </p:nvSpPr>
        <p:spPr>
          <a:xfrm>
            <a:off x="7920792" y="5452001"/>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745" name="Freeform: Shape 5744">
            <a:extLst>
              <a:ext uri="{FF2B5EF4-FFF2-40B4-BE49-F238E27FC236}">
                <a16:creationId xmlns:a16="http://schemas.microsoft.com/office/drawing/2014/main" id="{7DADE9E9-9C7E-43C9-87A7-27C071A7D2D8}"/>
              </a:ext>
            </a:extLst>
          </p:cNvPr>
          <p:cNvSpPr/>
          <p:nvPr/>
        </p:nvSpPr>
        <p:spPr>
          <a:xfrm>
            <a:off x="10518456" y="5439795"/>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5" y="0"/>
                  <a:pt x="9036" y="0"/>
                </a:cubicBezTo>
                <a:cubicBezTo>
                  <a:pt x="14026"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746" name="Freeform: Shape 5745">
            <a:extLst>
              <a:ext uri="{FF2B5EF4-FFF2-40B4-BE49-F238E27FC236}">
                <a16:creationId xmlns:a16="http://schemas.microsoft.com/office/drawing/2014/main" id="{E9F58E79-7DA0-419F-8805-EC403199EBCA}"/>
              </a:ext>
            </a:extLst>
          </p:cNvPr>
          <p:cNvSpPr/>
          <p:nvPr/>
        </p:nvSpPr>
        <p:spPr>
          <a:xfrm>
            <a:off x="6807598" y="5485134"/>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747" name="Freeform: Shape 5746">
            <a:extLst>
              <a:ext uri="{FF2B5EF4-FFF2-40B4-BE49-F238E27FC236}">
                <a16:creationId xmlns:a16="http://schemas.microsoft.com/office/drawing/2014/main" id="{43FC7A3F-3C31-4745-AD7B-89661AB7900E}"/>
              </a:ext>
            </a:extLst>
          </p:cNvPr>
          <p:cNvSpPr/>
          <p:nvPr/>
        </p:nvSpPr>
        <p:spPr>
          <a:xfrm>
            <a:off x="7252907" y="5481646"/>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748" name="Freeform: Shape 5747">
            <a:extLst>
              <a:ext uri="{FF2B5EF4-FFF2-40B4-BE49-F238E27FC236}">
                <a16:creationId xmlns:a16="http://schemas.microsoft.com/office/drawing/2014/main" id="{AFFCF0D6-61BD-46D3-A9AC-EADE8BF7A0DF}"/>
              </a:ext>
            </a:extLst>
          </p:cNvPr>
          <p:cNvSpPr/>
          <p:nvPr/>
        </p:nvSpPr>
        <p:spPr>
          <a:xfrm>
            <a:off x="7387974" y="5481805"/>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749" name="Freeform: Shape 5748">
            <a:extLst>
              <a:ext uri="{FF2B5EF4-FFF2-40B4-BE49-F238E27FC236}">
                <a16:creationId xmlns:a16="http://schemas.microsoft.com/office/drawing/2014/main" id="{40437DE3-2CD8-4104-9849-5F16CCC59817}"/>
              </a:ext>
            </a:extLst>
          </p:cNvPr>
          <p:cNvSpPr/>
          <p:nvPr/>
        </p:nvSpPr>
        <p:spPr>
          <a:xfrm>
            <a:off x="8368479" y="5526986"/>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750" name="Freeform: Shape 5749">
            <a:extLst>
              <a:ext uri="{FF2B5EF4-FFF2-40B4-BE49-F238E27FC236}">
                <a16:creationId xmlns:a16="http://schemas.microsoft.com/office/drawing/2014/main" id="{CF18A180-1B86-4BC7-9389-E6A14432372B}"/>
              </a:ext>
            </a:extLst>
          </p:cNvPr>
          <p:cNvSpPr/>
          <p:nvPr/>
        </p:nvSpPr>
        <p:spPr>
          <a:xfrm>
            <a:off x="7835820" y="5502255"/>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751" name="Freeform: Shape 5750">
            <a:extLst>
              <a:ext uri="{FF2B5EF4-FFF2-40B4-BE49-F238E27FC236}">
                <a16:creationId xmlns:a16="http://schemas.microsoft.com/office/drawing/2014/main" id="{B663930E-538C-45E8-8075-E76C51583E6F}"/>
              </a:ext>
            </a:extLst>
          </p:cNvPr>
          <p:cNvSpPr/>
          <p:nvPr/>
        </p:nvSpPr>
        <p:spPr>
          <a:xfrm>
            <a:off x="8313945" y="5417442"/>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752" name="Freeform: Shape 5751">
            <a:extLst>
              <a:ext uri="{FF2B5EF4-FFF2-40B4-BE49-F238E27FC236}">
                <a16:creationId xmlns:a16="http://schemas.microsoft.com/office/drawing/2014/main" id="{17E30CAF-01CE-4C82-8826-3B86D00091F6}"/>
              </a:ext>
            </a:extLst>
          </p:cNvPr>
          <p:cNvSpPr/>
          <p:nvPr/>
        </p:nvSpPr>
        <p:spPr>
          <a:xfrm>
            <a:off x="7366097" y="5517633"/>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753" name="Freeform: Shape 5752">
            <a:extLst>
              <a:ext uri="{FF2B5EF4-FFF2-40B4-BE49-F238E27FC236}">
                <a16:creationId xmlns:a16="http://schemas.microsoft.com/office/drawing/2014/main" id="{EF17912B-8946-439D-B113-CE5B9F899D10}"/>
              </a:ext>
            </a:extLst>
          </p:cNvPr>
          <p:cNvSpPr/>
          <p:nvPr/>
        </p:nvSpPr>
        <p:spPr>
          <a:xfrm>
            <a:off x="8858335" y="5473403"/>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754" name="Freeform: Shape 5753">
            <a:extLst>
              <a:ext uri="{FF2B5EF4-FFF2-40B4-BE49-F238E27FC236}">
                <a16:creationId xmlns:a16="http://schemas.microsoft.com/office/drawing/2014/main" id="{D5CD5380-B8FB-4B8E-8708-4F5C28C7252E}"/>
              </a:ext>
            </a:extLst>
          </p:cNvPr>
          <p:cNvSpPr/>
          <p:nvPr/>
        </p:nvSpPr>
        <p:spPr>
          <a:xfrm>
            <a:off x="7897964" y="5417283"/>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755" name="Freeform: Shape 5754">
            <a:extLst>
              <a:ext uri="{FF2B5EF4-FFF2-40B4-BE49-F238E27FC236}">
                <a16:creationId xmlns:a16="http://schemas.microsoft.com/office/drawing/2014/main" id="{C0E1D4B4-0E72-4D2B-8A1C-BB43C398FB5B}"/>
              </a:ext>
            </a:extLst>
          </p:cNvPr>
          <p:cNvSpPr/>
          <p:nvPr/>
        </p:nvSpPr>
        <p:spPr>
          <a:xfrm>
            <a:off x="8302055" y="5523815"/>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756" name="Freeform: Shape 5755">
            <a:extLst>
              <a:ext uri="{FF2B5EF4-FFF2-40B4-BE49-F238E27FC236}">
                <a16:creationId xmlns:a16="http://schemas.microsoft.com/office/drawing/2014/main" id="{F35F2761-7CEF-4763-BA15-FC0332004A24}"/>
              </a:ext>
            </a:extLst>
          </p:cNvPr>
          <p:cNvSpPr/>
          <p:nvPr/>
        </p:nvSpPr>
        <p:spPr>
          <a:xfrm>
            <a:off x="9352947" y="5421564"/>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757" name="Freeform: Shape 5756">
            <a:extLst>
              <a:ext uri="{FF2B5EF4-FFF2-40B4-BE49-F238E27FC236}">
                <a16:creationId xmlns:a16="http://schemas.microsoft.com/office/drawing/2014/main" id="{CF7D8321-B5C6-435E-B6F8-C120252EA268}"/>
              </a:ext>
            </a:extLst>
          </p:cNvPr>
          <p:cNvSpPr/>
          <p:nvPr/>
        </p:nvSpPr>
        <p:spPr>
          <a:xfrm>
            <a:off x="6233087" y="5524291"/>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758" name="Freeform: Shape 5757">
            <a:extLst>
              <a:ext uri="{FF2B5EF4-FFF2-40B4-BE49-F238E27FC236}">
                <a16:creationId xmlns:a16="http://schemas.microsoft.com/office/drawing/2014/main" id="{522B6318-EC64-4524-AB16-FE7C2EAC3DB9}"/>
              </a:ext>
            </a:extLst>
          </p:cNvPr>
          <p:cNvSpPr/>
          <p:nvPr/>
        </p:nvSpPr>
        <p:spPr>
          <a:xfrm>
            <a:off x="7927926" y="5541095"/>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759" name="Freeform: Shape 5758">
            <a:extLst>
              <a:ext uri="{FF2B5EF4-FFF2-40B4-BE49-F238E27FC236}">
                <a16:creationId xmlns:a16="http://schemas.microsoft.com/office/drawing/2014/main" id="{32DB874D-A60E-44F6-96D3-45FA8878191A}"/>
              </a:ext>
            </a:extLst>
          </p:cNvPr>
          <p:cNvSpPr/>
          <p:nvPr/>
        </p:nvSpPr>
        <p:spPr>
          <a:xfrm>
            <a:off x="8830593" y="5511133"/>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760" name="Freeform: Shape 5759">
            <a:extLst>
              <a:ext uri="{FF2B5EF4-FFF2-40B4-BE49-F238E27FC236}">
                <a16:creationId xmlns:a16="http://schemas.microsoft.com/office/drawing/2014/main" id="{C080F597-F482-4781-94E2-7182E69DF8FE}"/>
              </a:ext>
            </a:extLst>
          </p:cNvPr>
          <p:cNvSpPr/>
          <p:nvPr/>
        </p:nvSpPr>
        <p:spPr>
          <a:xfrm>
            <a:off x="7324087" y="5536498"/>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761" name="Freeform: Shape 5760">
            <a:extLst>
              <a:ext uri="{FF2B5EF4-FFF2-40B4-BE49-F238E27FC236}">
                <a16:creationId xmlns:a16="http://schemas.microsoft.com/office/drawing/2014/main" id="{10D19153-A3B3-4388-8AF0-908FEA7C5E4A}"/>
              </a:ext>
            </a:extLst>
          </p:cNvPr>
          <p:cNvSpPr/>
          <p:nvPr/>
        </p:nvSpPr>
        <p:spPr>
          <a:xfrm>
            <a:off x="8324249" y="5533327"/>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762" name="Freeform: Shape 5761">
            <a:extLst>
              <a:ext uri="{FF2B5EF4-FFF2-40B4-BE49-F238E27FC236}">
                <a16:creationId xmlns:a16="http://schemas.microsoft.com/office/drawing/2014/main" id="{F177805D-7436-45A9-A0EE-B8AF0F427A46}"/>
              </a:ext>
            </a:extLst>
          </p:cNvPr>
          <p:cNvSpPr/>
          <p:nvPr/>
        </p:nvSpPr>
        <p:spPr>
          <a:xfrm>
            <a:off x="7881952" y="5510340"/>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763" name="Freeform: Shape 5762">
            <a:extLst>
              <a:ext uri="{FF2B5EF4-FFF2-40B4-BE49-F238E27FC236}">
                <a16:creationId xmlns:a16="http://schemas.microsoft.com/office/drawing/2014/main" id="{BFC0FFB2-3E9C-448D-B37E-9742C2739BD4}"/>
              </a:ext>
            </a:extLst>
          </p:cNvPr>
          <p:cNvSpPr/>
          <p:nvPr/>
        </p:nvSpPr>
        <p:spPr>
          <a:xfrm>
            <a:off x="8386869" y="5502889"/>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764" name="Freeform: Shape 5763">
            <a:extLst>
              <a:ext uri="{FF2B5EF4-FFF2-40B4-BE49-F238E27FC236}">
                <a16:creationId xmlns:a16="http://schemas.microsoft.com/office/drawing/2014/main" id="{9E428EB6-5EE5-4E2E-96DC-B3C7404C9D95}"/>
              </a:ext>
            </a:extLst>
          </p:cNvPr>
          <p:cNvSpPr/>
          <p:nvPr/>
        </p:nvSpPr>
        <p:spPr>
          <a:xfrm>
            <a:off x="9367532" y="5427429"/>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5" y="0"/>
                  <a:pt x="9036" y="0"/>
                </a:cubicBezTo>
                <a:cubicBezTo>
                  <a:pt x="14026"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765" name="Freeform: Shape 5764">
            <a:extLst>
              <a:ext uri="{FF2B5EF4-FFF2-40B4-BE49-F238E27FC236}">
                <a16:creationId xmlns:a16="http://schemas.microsoft.com/office/drawing/2014/main" id="{C925A021-BAF3-4803-A748-935C9289C6D8}"/>
              </a:ext>
            </a:extLst>
          </p:cNvPr>
          <p:cNvSpPr/>
          <p:nvPr/>
        </p:nvSpPr>
        <p:spPr>
          <a:xfrm>
            <a:off x="7405254" y="5476732"/>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766" name="Freeform: Shape 5765">
            <a:extLst>
              <a:ext uri="{FF2B5EF4-FFF2-40B4-BE49-F238E27FC236}">
                <a16:creationId xmlns:a16="http://schemas.microsoft.com/office/drawing/2014/main" id="{ABEA6A3E-2F48-4525-BDD5-071990B0F828}"/>
              </a:ext>
            </a:extLst>
          </p:cNvPr>
          <p:cNvSpPr/>
          <p:nvPr/>
        </p:nvSpPr>
        <p:spPr>
          <a:xfrm>
            <a:off x="7335660" y="5495280"/>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767" name="Freeform: Shape 5766">
            <a:extLst>
              <a:ext uri="{FF2B5EF4-FFF2-40B4-BE49-F238E27FC236}">
                <a16:creationId xmlns:a16="http://schemas.microsoft.com/office/drawing/2014/main" id="{D8A9412A-DE69-4058-B93E-C44C09914B27}"/>
              </a:ext>
            </a:extLst>
          </p:cNvPr>
          <p:cNvSpPr/>
          <p:nvPr/>
        </p:nvSpPr>
        <p:spPr>
          <a:xfrm>
            <a:off x="8855165" y="508735"/>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5" y="18072"/>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768" name="Freeform: Shape 5767">
            <a:extLst>
              <a:ext uri="{FF2B5EF4-FFF2-40B4-BE49-F238E27FC236}">
                <a16:creationId xmlns:a16="http://schemas.microsoft.com/office/drawing/2014/main" id="{C2F6D9FB-A048-4D6A-8AEC-4E7FAA889F8B}"/>
              </a:ext>
            </a:extLst>
          </p:cNvPr>
          <p:cNvSpPr/>
          <p:nvPr/>
        </p:nvSpPr>
        <p:spPr>
          <a:xfrm>
            <a:off x="6767490" y="5430283"/>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769" name="Freeform: Shape 5768">
            <a:extLst>
              <a:ext uri="{FF2B5EF4-FFF2-40B4-BE49-F238E27FC236}">
                <a16:creationId xmlns:a16="http://schemas.microsoft.com/office/drawing/2014/main" id="{FF60669D-B962-47A1-8315-355AA4ECBA8C}"/>
              </a:ext>
            </a:extLst>
          </p:cNvPr>
          <p:cNvSpPr/>
          <p:nvPr/>
        </p:nvSpPr>
        <p:spPr>
          <a:xfrm>
            <a:off x="9351521" y="5438051"/>
            <a:ext cx="18072" cy="18072"/>
          </a:xfrm>
          <a:custGeom>
            <a:avLst/>
            <a:gdLst>
              <a:gd name="connsiteX0" fmla="*/ 18073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3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3" y="9036"/>
                </a:moveTo>
                <a:cubicBezTo>
                  <a:pt x="18073" y="14027"/>
                  <a:pt x="14027" y="18072"/>
                  <a:pt x="9036" y="18072"/>
                </a:cubicBezTo>
                <a:cubicBezTo>
                  <a:pt x="4046" y="18072"/>
                  <a:pt x="0" y="14027"/>
                  <a:pt x="0" y="9036"/>
                </a:cubicBezTo>
                <a:cubicBezTo>
                  <a:pt x="0" y="4046"/>
                  <a:pt x="4045" y="0"/>
                  <a:pt x="9036" y="0"/>
                </a:cubicBezTo>
                <a:cubicBezTo>
                  <a:pt x="14027" y="0"/>
                  <a:pt x="18073" y="4045"/>
                  <a:pt x="18073"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770" name="Freeform: Shape 5769">
            <a:extLst>
              <a:ext uri="{FF2B5EF4-FFF2-40B4-BE49-F238E27FC236}">
                <a16:creationId xmlns:a16="http://schemas.microsoft.com/office/drawing/2014/main" id="{C39F5E68-9334-4EBD-9F53-797153BE82B3}"/>
              </a:ext>
            </a:extLst>
          </p:cNvPr>
          <p:cNvSpPr/>
          <p:nvPr/>
        </p:nvSpPr>
        <p:spPr>
          <a:xfrm>
            <a:off x="6847706" y="5451684"/>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771" name="Freeform: Shape 5770">
            <a:extLst>
              <a:ext uri="{FF2B5EF4-FFF2-40B4-BE49-F238E27FC236}">
                <a16:creationId xmlns:a16="http://schemas.microsoft.com/office/drawing/2014/main" id="{D79D4C24-8237-4C40-9C51-8387047B7F42}"/>
              </a:ext>
            </a:extLst>
          </p:cNvPr>
          <p:cNvSpPr/>
          <p:nvPr/>
        </p:nvSpPr>
        <p:spPr>
          <a:xfrm>
            <a:off x="8338359" y="5482281"/>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772" name="Freeform: Shape 5771">
            <a:extLst>
              <a:ext uri="{FF2B5EF4-FFF2-40B4-BE49-F238E27FC236}">
                <a16:creationId xmlns:a16="http://schemas.microsoft.com/office/drawing/2014/main" id="{E8BA5175-08AD-4152-A062-9D07B2DBA6CC}"/>
              </a:ext>
            </a:extLst>
          </p:cNvPr>
          <p:cNvSpPr/>
          <p:nvPr/>
        </p:nvSpPr>
        <p:spPr>
          <a:xfrm>
            <a:off x="9884655" y="5497182"/>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5" y="0"/>
                  <a:pt x="9036" y="0"/>
                </a:cubicBezTo>
                <a:cubicBezTo>
                  <a:pt x="14026"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773" name="Freeform: Shape 5772">
            <a:extLst>
              <a:ext uri="{FF2B5EF4-FFF2-40B4-BE49-F238E27FC236}">
                <a16:creationId xmlns:a16="http://schemas.microsoft.com/office/drawing/2014/main" id="{B8536757-EA51-4E85-9E2E-F0DB5C19A0EC}"/>
              </a:ext>
            </a:extLst>
          </p:cNvPr>
          <p:cNvSpPr/>
          <p:nvPr/>
        </p:nvSpPr>
        <p:spPr>
          <a:xfrm>
            <a:off x="7841686" y="5456599"/>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774" name="Freeform: Shape 5773">
            <a:extLst>
              <a:ext uri="{FF2B5EF4-FFF2-40B4-BE49-F238E27FC236}">
                <a16:creationId xmlns:a16="http://schemas.microsoft.com/office/drawing/2014/main" id="{DA9C0140-6AF3-405F-9C85-61465D752EB4}"/>
              </a:ext>
            </a:extLst>
          </p:cNvPr>
          <p:cNvSpPr/>
          <p:nvPr/>
        </p:nvSpPr>
        <p:spPr>
          <a:xfrm>
            <a:off x="7269236" y="5523340"/>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775" name="Freeform: Shape 5774">
            <a:extLst>
              <a:ext uri="{FF2B5EF4-FFF2-40B4-BE49-F238E27FC236}">
                <a16:creationId xmlns:a16="http://schemas.microsoft.com/office/drawing/2014/main" id="{30CD8496-7D9C-4159-8A67-90DA33985293}"/>
              </a:ext>
            </a:extLst>
          </p:cNvPr>
          <p:cNvSpPr/>
          <p:nvPr/>
        </p:nvSpPr>
        <p:spPr>
          <a:xfrm>
            <a:off x="8364674" y="5549497"/>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776" name="Freeform: Shape 5775">
            <a:extLst>
              <a:ext uri="{FF2B5EF4-FFF2-40B4-BE49-F238E27FC236}">
                <a16:creationId xmlns:a16="http://schemas.microsoft.com/office/drawing/2014/main" id="{D3F953E2-CD2A-4690-9C97-00172AC1FE14}"/>
              </a:ext>
            </a:extLst>
          </p:cNvPr>
          <p:cNvSpPr/>
          <p:nvPr/>
        </p:nvSpPr>
        <p:spPr>
          <a:xfrm>
            <a:off x="7362610" y="5469440"/>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777" name="Freeform: Shape 5776">
            <a:extLst>
              <a:ext uri="{FF2B5EF4-FFF2-40B4-BE49-F238E27FC236}">
                <a16:creationId xmlns:a16="http://schemas.microsoft.com/office/drawing/2014/main" id="{4361C699-DF58-4207-ABAC-94B8AA0D83BA}"/>
              </a:ext>
            </a:extLst>
          </p:cNvPr>
          <p:cNvSpPr/>
          <p:nvPr/>
        </p:nvSpPr>
        <p:spPr>
          <a:xfrm>
            <a:off x="8385600" y="5525084"/>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778" name="Freeform: Shape 5777">
            <a:extLst>
              <a:ext uri="{FF2B5EF4-FFF2-40B4-BE49-F238E27FC236}">
                <a16:creationId xmlns:a16="http://schemas.microsoft.com/office/drawing/2014/main" id="{C8AD0363-DA07-4522-9945-FCB922C050EF}"/>
              </a:ext>
            </a:extLst>
          </p:cNvPr>
          <p:cNvSpPr/>
          <p:nvPr/>
        </p:nvSpPr>
        <p:spPr>
          <a:xfrm>
            <a:off x="7786993" y="5516999"/>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779" name="Freeform: Shape 5778">
            <a:extLst>
              <a:ext uri="{FF2B5EF4-FFF2-40B4-BE49-F238E27FC236}">
                <a16:creationId xmlns:a16="http://schemas.microsoft.com/office/drawing/2014/main" id="{FA1A0318-9AF0-49BA-9459-F3F9791A4203}"/>
              </a:ext>
            </a:extLst>
          </p:cNvPr>
          <p:cNvSpPr/>
          <p:nvPr/>
        </p:nvSpPr>
        <p:spPr>
          <a:xfrm>
            <a:off x="7803639" y="5443282"/>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780" name="Freeform: Shape 5779">
            <a:extLst>
              <a:ext uri="{FF2B5EF4-FFF2-40B4-BE49-F238E27FC236}">
                <a16:creationId xmlns:a16="http://schemas.microsoft.com/office/drawing/2014/main" id="{4BCEF31D-F24A-4318-AEAA-9AF2E5E787CE}"/>
              </a:ext>
            </a:extLst>
          </p:cNvPr>
          <p:cNvSpPr/>
          <p:nvPr/>
        </p:nvSpPr>
        <p:spPr>
          <a:xfrm>
            <a:off x="6298243" y="5476891"/>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781" name="Freeform: Shape 5780">
            <a:extLst>
              <a:ext uri="{FF2B5EF4-FFF2-40B4-BE49-F238E27FC236}">
                <a16:creationId xmlns:a16="http://schemas.microsoft.com/office/drawing/2014/main" id="{DC58E3F2-FFA1-48AB-83FF-F7B0028E78D4}"/>
              </a:ext>
            </a:extLst>
          </p:cNvPr>
          <p:cNvSpPr/>
          <p:nvPr/>
        </p:nvSpPr>
        <p:spPr>
          <a:xfrm>
            <a:off x="6840096" y="5466269"/>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782" name="Freeform: Shape 5781">
            <a:extLst>
              <a:ext uri="{FF2B5EF4-FFF2-40B4-BE49-F238E27FC236}">
                <a16:creationId xmlns:a16="http://schemas.microsoft.com/office/drawing/2014/main" id="{FDCF3E12-BEB1-4DB4-A015-A30BBD7265D2}"/>
              </a:ext>
            </a:extLst>
          </p:cNvPr>
          <p:cNvSpPr/>
          <p:nvPr/>
        </p:nvSpPr>
        <p:spPr>
          <a:xfrm>
            <a:off x="10026222" y="5541412"/>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783" name="Freeform: Shape 5782">
            <a:extLst>
              <a:ext uri="{FF2B5EF4-FFF2-40B4-BE49-F238E27FC236}">
                <a16:creationId xmlns:a16="http://schemas.microsoft.com/office/drawing/2014/main" id="{C2B51BA5-AB03-4022-BEB8-FAD7978A7FD8}"/>
              </a:ext>
            </a:extLst>
          </p:cNvPr>
          <p:cNvSpPr/>
          <p:nvPr/>
        </p:nvSpPr>
        <p:spPr>
          <a:xfrm>
            <a:off x="9451553" y="5441221"/>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784" name="Freeform: Shape 5783">
            <a:extLst>
              <a:ext uri="{FF2B5EF4-FFF2-40B4-BE49-F238E27FC236}">
                <a16:creationId xmlns:a16="http://schemas.microsoft.com/office/drawing/2014/main" id="{42661254-AD08-40D7-8AB0-23EF9BC36435}"/>
              </a:ext>
            </a:extLst>
          </p:cNvPr>
          <p:cNvSpPr/>
          <p:nvPr/>
        </p:nvSpPr>
        <p:spPr>
          <a:xfrm>
            <a:off x="6737845" y="5429490"/>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785" name="Freeform: Shape 5784">
            <a:extLst>
              <a:ext uri="{FF2B5EF4-FFF2-40B4-BE49-F238E27FC236}">
                <a16:creationId xmlns:a16="http://schemas.microsoft.com/office/drawing/2014/main" id="{56AADF23-A5B3-41DB-832F-78D1E620052E}"/>
              </a:ext>
            </a:extLst>
          </p:cNvPr>
          <p:cNvSpPr/>
          <p:nvPr/>
        </p:nvSpPr>
        <p:spPr>
          <a:xfrm>
            <a:off x="8333920" y="5492902"/>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786" name="Freeform: Shape 5785">
            <a:extLst>
              <a:ext uri="{FF2B5EF4-FFF2-40B4-BE49-F238E27FC236}">
                <a16:creationId xmlns:a16="http://schemas.microsoft.com/office/drawing/2014/main" id="{2EFFB555-5662-4DFE-89E2-A2A0E8BFE861}"/>
              </a:ext>
            </a:extLst>
          </p:cNvPr>
          <p:cNvSpPr/>
          <p:nvPr/>
        </p:nvSpPr>
        <p:spPr>
          <a:xfrm>
            <a:off x="7330270" y="5463099"/>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787" name="Freeform: Shape 5786">
            <a:extLst>
              <a:ext uri="{FF2B5EF4-FFF2-40B4-BE49-F238E27FC236}">
                <a16:creationId xmlns:a16="http://schemas.microsoft.com/office/drawing/2014/main" id="{7666CBBF-CC68-436C-930B-6FBB26CCBAE8}"/>
              </a:ext>
            </a:extLst>
          </p:cNvPr>
          <p:cNvSpPr/>
          <p:nvPr/>
        </p:nvSpPr>
        <p:spPr>
          <a:xfrm>
            <a:off x="8363089" y="5555046"/>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788" name="Freeform: Shape 5787">
            <a:extLst>
              <a:ext uri="{FF2B5EF4-FFF2-40B4-BE49-F238E27FC236}">
                <a16:creationId xmlns:a16="http://schemas.microsoft.com/office/drawing/2014/main" id="{214CDFFD-B758-458B-B222-A68C7B7D0CB3}"/>
              </a:ext>
            </a:extLst>
          </p:cNvPr>
          <p:cNvSpPr/>
          <p:nvPr/>
        </p:nvSpPr>
        <p:spPr>
          <a:xfrm>
            <a:off x="6757978" y="5536498"/>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789" name="Freeform: Shape 5788">
            <a:extLst>
              <a:ext uri="{FF2B5EF4-FFF2-40B4-BE49-F238E27FC236}">
                <a16:creationId xmlns:a16="http://schemas.microsoft.com/office/drawing/2014/main" id="{C750C84E-B993-4AE0-86E8-F268A3ABE12A}"/>
              </a:ext>
            </a:extLst>
          </p:cNvPr>
          <p:cNvSpPr/>
          <p:nvPr/>
        </p:nvSpPr>
        <p:spPr>
          <a:xfrm>
            <a:off x="9956786" y="5514145"/>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5" y="0"/>
                  <a:pt x="9036" y="0"/>
                </a:cubicBezTo>
                <a:cubicBezTo>
                  <a:pt x="14026"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790" name="Freeform: Shape 5789">
            <a:extLst>
              <a:ext uri="{FF2B5EF4-FFF2-40B4-BE49-F238E27FC236}">
                <a16:creationId xmlns:a16="http://schemas.microsoft.com/office/drawing/2014/main" id="{61ED8B10-EF47-4ACC-81A5-31AA177BCE36}"/>
              </a:ext>
            </a:extLst>
          </p:cNvPr>
          <p:cNvSpPr/>
          <p:nvPr/>
        </p:nvSpPr>
        <p:spPr>
          <a:xfrm>
            <a:off x="6729760" y="5448355"/>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791" name="Freeform: Shape 5790">
            <a:extLst>
              <a:ext uri="{FF2B5EF4-FFF2-40B4-BE49-F238E27FC236}">
                <a16:creationId xmlns:a16="http://schemas.microsoft.com/office/drawing/2014/main" id="{4765F850-4498-4E08-AF71-39CDB7DE9E72}"/>
              </a:ext>
            </a:extLst>
          </p:cNvPr>
          <p:cNvSpPr/>
          <p:nvPr/>
        </p:nvSpPr>
        <p:spPr>
          <a:xfrm>
            <a:off x="7361341" y="5422515"/>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792" name="Freeform: Shape 5791">
            <a:extLst>
              <a:ext uri="{FF2B5EF4-FFF2-40B4-BE49-F238E27FC236}">
                <a16:creationId xmlns:a16="http://schemas.microsoft.com/office/drawing/2014/main" id="{721E4181-05BD-4DAB-92B4-4677970C0BB8}"/>
              </a:ext>
            </a:extLst>
          </p:cNvPr>
          <p:cNvSpPr/>
          <p:nvPr/>
        </p:nvSpPr>
        <p:spPr>
          <a:xfrm>
            <a:off x="8942356" y="5448514"/>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793" name="Freeform: Shape 5792">
            <a:extLst>
              <a:ext uri="{FF2B5EF4-FFF2-40B4-BE49-F238E27FC236}">
                <a16:creationId xmlns:a16="http://schemas.microsoft.com/office/drawing/2014/main" id="{AA35CC86-70C0-49EC-B661-C0CDE5C5D51C}"/>
              </a:ext>
            </a:extLst>
          </p:cNvPr>
          <p:cNvSpPr/>
          <p:nvPr/>
        </p:nvSpPr>
        <p:spPr>
          <a:xfrm>
            <a:off x="8873554" y="5490366"/>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794" name="Freeform: Shape 5793">
            <a:extLst>
              <a:ext uri="{FF2B5EF4-FFF2-40B4-BE49-F238E27FC236}">
                <a16:creationId xmlns:a16="http://schemas.microsoft.com/office/drawing/2014/main" id="{031EC646-4E9C-42FC-97CF-B757A1CC4392}"/>
              </a:ext>
            </a:extLst>
          </p:cNvPr>
          <p:cNvSpPr/>
          <p:nvPr/>
        </p:nvSpPr>
        <p:spPr>
          <a:xfrm>
            <a:off x="8422221" y="5423308"/>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795" name="Freeform: Shape 5794">
            <a:extLst>
              <a:ext uri="{FF2B5EF4-FFF2-40B4-BE49-F238E27FC236}">
                <a16:creationId xmlns:a16="http://schemas.microsoft.com/office/drawing/2014/main" id="{DFA339FC-6755-44B8-B786-927325C6A72F}"/>
              </a:ext>
            </a:extLst>
          </p:cNvPr>
          <p:cNvSpPr/>
          <p:nvPr/>
        </p:nvSpPr>
        <p:spPr>
          <a:xfrm>
            <a:off x="8317750" y="5441856"/>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796" name="Freeform: Shape 5795">
            <a:extLst>
              <a:ext uri="{FF2B5EF4-FFF2-40B4-BE49-F238E27FC236}">
                <a16:creationId xmlns:a16="http://schemas.microsoft.com/office/drawing/2014/main" id="{627B1EB8-4B9F-486C-9CC7-031CA25DE0F5}"/>
              </a:ext>
            </a:extLst>
          </p:cNvPr>
          <p:cNvSpPr/>
          <p:nvPr/>
        </p:nvSpPr>
        <p:spPr>
          <a:xfrm>
            <a:off x="8918259" y="5463733"/>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797" name="Freeform: Shape 5796">
            <a:extLst>
              <a:ext uri="{FF2B5EF4-FFF2-40B4-BE49-F238E27FC236}">
                <a16:creationId xmlns:a16="http://schemas.microsoft.com/office/drawing/2014/main" id="{061E81B6-F3EF-4261-88F8-ABC1714E41C6}"/>
              </a:ext>
            </a:extLst>
          </p:cNvPr>
          <p:cNvSpPr/>
          <p:nvPr/>
        </p:nvSpPr>
        <p:spPr>
          <a:xfrm>
            <a:off x="7877672" y="5531583"/>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798" name="Freeform: Shape 5797">
            <a:extLst>
              <a:ext uri="{FF2B5EF4-FFF2-40B4-BE49-F238E27FC236}">
                <a16:creationId xmlns:a16="http://schemas.microsoft.com/office/drawing/2014/main" id="{14C26819-02A2-4CC6-B4A3-A11968935243}"/>
              </a:ext>
            </a:extLst>
          </p:cNvPr>
          <p:cNvSpPr/>
          <p:nvPr/>
        </p:nvSpPr>
        <p:spPr>
          <a:xfrm>
            <a:off x="8370382" y="5559326"/>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799" name="Freeform: Shape 5798">
            <a:extLst>
              <a:ext uri="{FF2B5EF4-FFF2-40B4-BE49-F238E27FC236}">
                <a16:creationId xmlns:a16="http://schemas.microsoft.com/office/drawing/2014/main" id="{79C51B06-23E3-4215-B060-05D273561D27}"/>
              </a:ext>
            </a:extLst>
          </p:cNvPr>
          <p:cNvSpPr/>
          <p:nvPr/>
        </p:nvSpPr>
        <p:spPr>
          <a:xfrm>
            <a:off x="7881477" y="5555204"/>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800" name="Freeform: Shape 5799">
            <a:extLst>
              <a:ext uri="{FF2B5EF4-FFF2-40B4-BE49-F238E27FC236}">
                <a16:creationId xmlns:a16="http://schemas.microsoft.com/office/drawing/2014/main" id="{C02FC291-B207-48E9-B932-5C0CBEE42C68}"/>
              </a:ext>
            </a:extLst>
          </p:cNvPr>
          <p:cNvSpPr/>
          <p:nvPr/>
        </p:nvSpPr>
        <p:spPr>
          <a:xfrm>
            <a:off x="8872444" y="5530632"/>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801" name="Freeform: Shape 5800">
            <a:extLst>
              <a:ext uri="{FF2B5EF4-FFF2-40B4-BE49-F238E27FC236}">
                <a16:creationId xmlns:a16="http://schemas.microsoft.com/office/drawing/2014/main" id="{7F433661-DD83-4BEF-920D-AA3B8F9A9AFC}"/>
              </a:ext>
            </a:extLst>
          </p:cNvPr>
          <p:cNvSpPr/>
          <p:nvPr/>
        </p:nvSpPr>
        <p:spPr>
          <a:xfrm>
            <a:off x="6784135" y="5490366"/>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802" name="Freeform: Shape 5801">
            <a:extLst>
              <a:ext uri="{FF2B5EF4-FFF2-40B4-BE49-F238E27FC236}">
                <a16:creationId xmlns:a16="http://schemas.microsoft.com/office/drawing/2014/main" id="{C0C36C21-2E1E-4202-9B52-1A9A193BE0F2}"/>
              </a:ext>
            </a:extLst>
          </p:cNvPr>
          <p:cNvSpPr/>
          <p:nvPr/>
        </p:nvSpPr>
        <p:spPr>
          <a:xfrm>
            <a:off x="6822658" y="5509072"/>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803" name="Freeform: Shape 5802">
            <a:extLst>
              <a:ext uri="{FF2B5EF4-FFF2-40B4-BE49-F238E27FC236}">
                <a16:creationId xmlns:a16="http://schemas.microsoft.com/office/drawing/2014/main" id="{2A4EA7FE-53FC-4848-BF2E-D7317E22B604}"/>
              </a:ext>
            </a:extLst>
          </p:cNvPr>
          <p:cNvSpPr/>
          <p:nvPr/>
        </p:nvSpPr>
        <p:spPr>
          <a:xfrm>
            <a:off x="8415562" y="5465476"/>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804" name="Freeform: Shape 5803">
            <a:extLst>
              <a:ext uri="{FF2B5EF4-FFF2-40B4-BE49-F238E27FC236}">
                <a16:creationId xmlns:a16="http://schemas.microsoft.com/office/drawing/2014/main" id="{BA94C82B-68C2-49D3-842C-6340ECCEE251}"/>
              </a:ext>
            </a:extLst>
          </p:cNvPr>
          <p:cNvSpPr/>
          <p:nvPr/>
        </p:nvSpPr>
        <p:spPr>
          <a:xfrm>
            <a:off x="8832654" y="5448355"/>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805" name="Freeform: Shape 5804">
            <a:extLst>
              <a:ext uri="{FF2B5EF4-FFF2-40B4-BE49-F238E27FC236}">
                <a16:creationId xmlns:a16="http://schemas.microsoft.com/office/drawing/2014/main" id="{C3A637B3-0662-48AB-BF44-153CAC6ECB71}"/>
              </a:ext>
            </a:extLst>
          </p:cNvPr>
          <p:cNvSpPr/>
          <p:nvPr/>
        </p:nvSpPr>
        <p:spPr>
          <a:xfrm>
            <a:off x="6354521" y="5498926"/>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806" name="Freeform: Shape 5805">
            <a:extLst>
              <a:ext uri="{FF2B5EF4-FFF2-40B4-BE49-F238E27FC236}">
                <a16:creationId xmlns:a16="http://schemas.microsoft.com/office/drawing/2014/main" id="{4FA8B2EC-0EE5-48EC-AB4C-B9387403B2C6}"/>
              </a:ext>
            </a:extLst>
          </p:cNvPr>
          <p:cNvSpPr/>
          <p:nvPr/>
        </p:nvSpPr>
        <p:spPr>
          <a:xfrm>
            <a:off x="8414294" y="5540619"/>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807" name="Freeform: Shape 5806">
            <a:extLst>
              <a:ext uri="{FF2B5EF4-FFF2-40B4-BE49-F238E27FC236}">
                <a16:creationId xmlns:a16="http://schemas.microsoft.com/office/drawing/2014/main" id="{59DADA0E-863D-4C83-84A0-A50FA093BCA0}"/>
              </a:ext>
            </a:extLst>
          </p:cNvPr>
          <p:cNvSpPr/>
          <p:nvPr/>
        </p:nvSpPr>
        <p:spPr>
          <a:xfrm>
            <a:off x="8368162" y="5467379"/>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808" name="Freeform: Shape 5807">
            <a:extLst>
              <a:ext uri="{FF2B5EF4-FFF2-40B4-BE49-F238E27FC236}">
                <a16:creationId xmlns:a16="http://schemas.microsoft.com/office/drawing/2014/main" id="{8540178B-F648-4281-B983-DD14C54F6351}"/>
              </a:ext>
            </a:extLst>
          </p:cNvPr>
          <p:cNvSpPr/>
          <p:nvPr/>
        </p:nvSpPr>
        <p:spPr>
          <a:xfrm>
            <a:off x="7812833" y="5429966"/>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809" name="Freeform: Shape 5808">
            <a:extLst>
              <a:ext uri="{FF2B5EF4-FFF2-40B4-BE49-F238E27FC236}">
                <a16:creationId xmlns:a16="http://schemas.microsoft.com/office/drawing/2014/main" id="{00A5FD18-08D8-4044-B35D-09FFE184A8D9}"/>
              </a:ext>
            </a:extLst>
          </p:cNvPr>
          <p:cNvSpPr/>
          <p:nvPr/>
        </p:nvSpPr>
        <p:spPr>
          <a:xfrm>
            <a:off x="7795237" y="5488622"/>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810" name="Freeform: Shape 5809">
            <a:extLst>
              <a:ext uri="{FF2B5EF4-FFF2-40B4-BE49-F238E27FC236}">
                <a16:creationId xmlns:a16="http://schemas.microsoft.com/office/drawing/2014/main" id="{8D1DC50A-9146-43E8-B4EA-E62EDE506E72}"/>
              </a:ext>
            </a:extLst>
          </p:cNvPr>
          <p:cNvSpPr/>
          <p:nvPr/>
        </p:nvSpPr>
        <p:spPr>
          <a:xfrm>
            <a:off x="7304271" y="5526352"/>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811" name="Freeform: Shape 5810">
            <a:extLst>
              <a:ext uri="{FF2B5EF4-FFF2-40B4-BE49-F238E27FC236}">
                <a16:creationId xmlns:a16="http://schemas.microsoft.com/office/drawing/2014/main" id="{B5871FFF-56C3-4DBB-AED6-5AC7D109B09C}"/>
              </a:ext>
            </a:extLst>
          </p:cNvPr>
          <p:cNvSpPr/>
          <p:nvPr/>
        </p:nvSpPr>
        <p:spPr>
          <a:xfrm>
            <a:off x="7825040" y="5421247"/>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812" name="Freeform: Shape 5811">
            <a:extLst>
              <a:ext uri="{FF2B5EF4-FFF2-40B4-BE49-F238E27FC236}">
                <a16:creationId xmlns:a16="http://schemas.microsoft.com/office/drawing/2014/main" id="{3D6CD290-522B-4D9A-81A7-0CA3629F37D5}"/>
              </a:ext>
            </a:extLst>
          </p:cNvPr>
          <p:cNvSpPr/>
          <p:nvPr/>
        </p:nvSpPr>
        <p:spPr>
          <a:xfrm>
            <a:off x="7386547" y="5541888"/>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813" name="Freeform: Shape 5812">
            <a:extLst>
              <a:ext uri="{FF2B5EF4-FFF2-40B4-BE49-F238E27FC236}">
                <a16:creationId xmlns:a16="http://schemas.microsoft.com/office/drawing/2014/main" id="{63275681-48ED-4341-B056-BDEE6E939421}"/>
              </a:ext>
            </a:extLst>
          </p:cNvPr>
          <p:cNvSpPr/>
          <p:nvPr/>
        </p:nvSpPr>
        <p:spPr>
          <a:xfrm>
            <a:off x="6831219" y="5426795"/>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814" name="Freeform: Shape 5813">
            <a:extLst>
              <a:ext uri="{FF2B5EF4-FFF2-40B4-BE49-F238E27FC236}">
                <a16:creationId xmlns:a16="http://schemas.microsoft.com/office/drawing/2014/main" id="{9EFEE290-EA58-4AB7-A521-2BA762049E3A}"/>
              </a:ext>
            </a:extLst>
          </p:cNvPr>
          <p:cNvSpPr/>
          <p:nvPr/>
        </p:nvSpPr>
        <p:spPr>
          <a:xfrm>
            <a:off x="8354370" y="5422356"/>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815" name="Freeform: Shape 5814">
            <a:extLst>
              <a:ext uri="{FF2B5EF4-FFF2-40B4-BE49-F238E27FC236}">
                <a16:creationId xmlns:a16="http://schemas.microsoft.com/office/drawing/2014/main" id="{E436DA34-404F-4A51-A784-FE1CCC899DB1}"/>
              </a:ext>
            </a:extLst>
          </p:cNvPr>
          <p:cNvSpPr/>
          <p:nvPr/>
        </p:nvSpPr>
        <p:spPr>
          <a:xfrm>
            <a:off x="6750686" y="5525401"/>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816" name="Freeform: Shape 5815">
            <a:extLst>
              <a:ext uri="{FF2B5EF4-FFF2-40B4-BE49-F238E27FC236}">
                <a16:creationId xmlns:a16="http://schemas.microsoft.com/office/drawing/2014/main" id="{A9A6C43B-E0FC-4015-A54A-143DBFF5C5C0}"/>
              </a:ext>
            </a:extLst>
          </p:cNvPr>
          <p:cNvSpPr/>
          <p:nvPr/>
        </p:nvSpPr>
        <p:spPr>
          <a:xfrm>
            <a:off x="8338834" y="5465159"/>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817" name="Freeform: Shape 5816">
            <a:extLst>
              <a:ext uri="{FF2B5EF4-FFF2-40B4-BE49-F238E27FC236}">
                <a16:creationId xmlns:a16="http://schemas.microsoft.com/office/drawing/2014/main" id="{01F8DBA4-97DA-4458-90A7-FD175DB0EFD2}"/>
              </a:ext>
            </a:extLst>
          </p:cNvPr>
          <p:cNvSpPr/>
          <p:nvPr/>
        </p:nvSpPr>
        <p:spPr>
          <a:xfrm>
            <a:off x="8925710" y="5520011"/>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818" name="Freeform: Shape 5817">
            <a:extLst>
              <a:ext uri="{FF2B5EF4-FFF2-40B4-BE49-F238E27FC236}">
                <a16:creationId xmlns:a16="http://schemas.microsoft.com/office/drawing/2014/main" id="{D5103119-45E7-4B7C-964F-4C5092626AE2}"/>
              </a:ext>
            </a:extLst>
          </p:cNvPr>
          <p:cNvSpPr/>
          <p:nvPr/>
        </p:nvSpPr>
        <p:spPr>
          <a:xfrm>
            <a:off x="7313148" y="5456757"/>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819" name="Freeform: Shape 5818">
            <a:extLst>
              <a:ext uri="{FF2B5EF4-FFF2-40B4-BE49-F238E27FC236}">
                <a16:creationId xmlns:a16="http://schemas.microsoft.com/office/drawing/2014/main" id="{BC402F02-224A-435F-987E-E7CE4C605E7F}"/>
              </a:ext>
            </a:extLst>
          </p:cNvPr>
          <p:cNvSpPr/>
          <p:nvPr/>
        </p:nvSpPr>
        <p:spPr>
          <a:xfrm>
            <a:off x="7270979" y="5478634"/>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820" name="Freeform: Shape 5819">
            <a:extLst>
              <a:ext uri="{FF2B5EF4-FFF2-40B4-BE49-F238E27FC236}">
                <a16:creationId xmlns:a16="http://schemas.microsoft.com/office/drawing/2014/main" id="{DAA5BF2C-9AEF-48BF-877B-81980A03DD79}"/>
              </a:ext>
            </a:extLst>
          </p:cNvPr>
          <p:cNvSpPr/>
          <p:nvPr/>
        </p:nvSpPr>
        <p:spPr>
          <a:xfrm>
            <a:off x="9455199" y="5453428"/>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6" y="18072"/>
                  <a:pt x="0" y="14027"/>
                  <a:pt x="0" y="9036"/>
                </a:cubicBezTo>
                <a:cubicBezTo>
                  <a:pt x="0" y="4046"/>
                  <a:pt x="4045" y="0"/>
                  <a:pt x="9036" y="0"/>
                </a:cubicBezTo>
                <a:cubicBezTo>
                  <a:pt x="14026"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821" name="Freeform: Shape 5820">
            <a:extLst>
              <a:ext uri="{FF2B5EF4-FFF2-40B4-BE49-F238E27FC236}">
                <a16:creationId xmlns:a16="http://schemas.microsoft.com/office/drawing/2014/main" id="{BB868C11-6C1E-42A8-9BA3-5BC99B99AB2E}"/>
              </a:ext>
            </a:extLst>
          </p:cNvPr>
          <p:cNvSpPr/>
          <p:nvPr/>
        </p:nvSpPr>
        <p:spPr>
          <a:xfrm>
            <a:off x="7901293" y="5432344"/>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822" name="Freeform: Shape 5821">
            <a:extLst>
              <a:ext uri="{FF2B5EF4-FFF2-40B4-BE49-F238E27FC236}">
                <a16:creationId xmlns:a16="http://schemas.microsoft.com/office/drawing/2014/main" id="{2CCF76E5-B73E-4385-9BA6-9688450A9B5A}"/>
              </a:ext>
            </a:extLst>
          </p:cNvPr>
          <p:cNvSpPr/>
          <p:nvPr/>
        </p:nvSpPr>
        <p:spPr>
          <a:xfrm>
            <a:off x="7338830" y="5523815"/>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823" name="Freeform: Shape 5822">
            <a:extLst>
              <a:ext uri="{FF2B5EF4-FFF2-40B4-BE49-F238E27FC236}">
                <a16:creationId xmlns:a16="http://schemas.microsoft.com/office/drawing/2014/main" id="{2FA5C6D5-11B6-4DC9-BBCD-F10BDAE6358F}"/>
              </a:ext>
            </a:extLst>
          </p:cNvPr>
          <p:cNvSpPr/>
          <p:nvPr/>
        </p:nvSpPr>
        <p:spPr>
          <a:xfrm>
            <a:off x="7920792" y="5430758"/>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824" name="Freeform: Shape 5823">
            <a:extLst>
              <a:ext uri="{FF2B5EF4-FFF2-40B4-BE49-F238E27FC236}">
                <a16:creationId xmlns:a16="http://schemas.microsoft.com/office/drawing/2014/main" id="{5E82FD18-B817-4D81-91C6-972B48ADB5C1}"/>
              </a:ext>
            </a:extLst>
          </p:cNvPr>
          <p:cNvSpPr/>
          <p:nvPr/>
        </p:nvSpPr>
        <p:spPr>
          <a:xfrm>
            <a:off x="7785249" y="5475147"/>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825" name="Freeform: Shape 5824">
            <a:extLst>
              <a:ext uri="{FF2B5EF4-FFF2-40B4-BE49-F238E27FC236}">
                <a16:creationId xmlns:a16="http://schemas.microsoft.com/office/drawing/2014/main" id="{DC6839CC-B842-43A7-B4D1-2D2C6851AA9F}"/>
              </a:ext>
            </a:extLst>
          </p:cNvPr>
          <p:cNvSpPr/>
          <p:nvPr/>
        </p:nvSpPr>
        <p:spPr>
          <a:xfrm>
            <a:off x="8420952" y="5468964"/>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826" name="Freeform: Shape 5825">
            <a:extLst>
              <a:ext uri="{FF2B5EF4-FFF2-40B4-BE49-F238E27FC236}">
                <a16:creationId xmlns:a16="http://schemas.microsoft.com/office/drawing/2014/main" id="{74EEF86A-D75D-4D2C-8826-78AB36F39F2B}"/>
              </a:ext>
            </a:extLst>
          </p:cNvPr>
          <p:cNvSpPr/>
          <p:nvPr/>
        </p:nvSpPr>
        <p:spPr>
          <a:xfrm>
            <a:off x="8925235" y="5460879"/>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827" name="Freeform: Shape 5826">
            <a:extLst>
              <a:ext uri="{FF2B5EF4-FFF2-40B4-BE49-F238E27FC236}">
                <a16:creationId xmlns:a16="http://schemas.microsoft.com/office/drawing/2014/main" id="{90EBB906-4B03-4E29-B0E6-762DFCDC14B7}"/>
              </a:ext>
            </a:extLst>
          </p:cNvPr>
          <p:cNvSpPr/>
          <p:nvPr/>
        </p:nvSpPr>
        <p:spPr>
          <a:xfrm>
            <a:off x="6817427" y="5500670"/>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828" name="Freeform: Shape 5827">
            <a:extLst>
              <a:ext uri="{FF2B5EF4-FFF2-40B4-BE49-F238E27FC236}">
                <a16:creationId xmlns:a16="http://schemas.microsoft.com/office/drawing/2014/main" id="{B2297A25-1013-4485-9B24-15D028659C7A}"/>
              </a:ext>
            </a:extLst>
          </p:cNvPr>
          <p:cNvSpPr/>
          <p:nvPr/>
        </p:nvSpPr>
        <p:spPr>
          <a:xfrm>
            <a:off x="7335977" y="5451684"/>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829" name="Freeform: Shape 5828">
            <a:extLst>
              <a:ext uri="{FF2B5EF4-FFF2-40B4-BE49-F238E27FC236}">
                <a16:creationId xmlns:a16="http://schemas.microsoft.com/office/drawing/2014/main" id="{2091C692-3B61-4933-9826-ADB4C255E4A2}"/>
              </a:ext>
            </a:extLst>
          </p:cNvPr>
          <p:cNvSpPr/>
          <p:nvPr/>
        </p:nvSpPr>
        <p:spPr>
          <a:xfrm>
            <a:off x="7352305" y="5441221"/>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830" name="Freeform: Shape 5829">
            <a:extLst>
              <a:ext uri="{FF2B5EF4-FFF2-40B4-BE49-F238E27FC236}">
                <a16:creationId xmlns:a16="http://schemas.microsoft.com/office/drawing/2014/main" id="{6336670A-0B35-4FAA-9F9D-921C1768F5FD}"/>
              </a:ext>
            </a:extLst>
          </p:cNvPr>
          <p:cNvSpPr/>
          <p:nvPr/>
        </p:nvSpPr>
        <p:spPr>
          <a:xfrm>
            <a:off x="6316790" y="5494963"/>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831" name="Freeform: Shape 5830">
            <a:extLst>
              <a:ext uri="{FF2B5EF4-FFF2-40B4-BE49-F238E27FC236}">
                <a16:creationId xmlns:a16="http://schemas.microsoft.com/office/drawing/2014/main" id="{905737A6-00B8-47EF-A6D0-982D086D9001}"/>
              </a:ext>
            </a:extLst>
          </p:cNvPr>
          <p:cNvSpPr/>
          <p:nvPr/>
        </p:nvSpPr>
        <p:spPr>
          <a:xfrm>
            <a:off x="6245452" y="5464050"/>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832" name="Freeform: Shape 5831">
            <a:extLst>
              <a:ext uri="{FF2B5EF4-FFF2-40B4-BE49-F238E27FC236}">
                <a16:creationId xmlns:a16="http://schemas.microsoft.com/office/drawing/2014/main" id="{0276FDDD-024C-4043-85A5-8C260602E3FE}"/>
              </a:ext>
            </a:extLst>
          </p:cNvPr>
          <p:cNvSpPr/>
          <p:nvPr/>
        </p:nvSpPr>
        <p:spPr>
          <a:xfrm>
            <a:off x="6772721" y="5556314"/>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833" name="Freeform: Shape 5832">
            <a:extLst>
              <a:ext uri="{FF2B5EF4-FFF2-40B4-BE49-F238E27FC236}">
                <a16:creationId xmlns:a16="http://schemas.microsoft.com/office/drawing/2014/main" id="{A7BAB41D-E208-41B2-B5C6-B010FAF9C461}"/>
              </a:ext>
            </a:extLst>
          </p:cNvPr>
          <p:cNvSpPr/>
          <p:nvPr/>
        </p:nvSpPr>
        <p:spPr>
          <a:xfrm>
            <a:off x="7795078" y="5456440"/>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834" name="Freeform: Shape 5833">
            <a:extLst>
              <a:ext uri="{FF2B5EF4-FFF2-40B4-BE49-F238E27FC236}">
                <a16:creationId xmlns:a16="http://schemas.microsoft.com/office/drawing/2014/main" id="{7D6037E7-4DA1-449A-98FA-D9CF1205EC12}"/>
              </a:ext>
            </a:extLst>
          </p:cNvPr>
          <p:cNvSpPr/>
          <p:nvPr/>
        </p:nvSpPr>
        <p:spPr>
          <a:xfrm>
            <a:off x="6219453" y="5516047"/>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835" name="Freeform: Shape 5834">
            <a:extLst>
              <a:ext uri="{FF2B5EF4-FFF2-40B4-BE49-F238E27FC236}">
                <a16:creationId xmlns:a16="http://schemas.microsoft.com/office/drawing/2014/main" id="{B002D696-50CF-4477-A901-A62AFDACE873}"/>
              </a:ext>
            </a:extLst>
          </p:cNvPr>
          <p:cNvSpPr/>
          <p:nvPr/>
        </p:nvSpPr>
        <p:spPr>
          <a:xfrm>
            <a:off x="7886074" y="5428698"/>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836" name="Freeform: Shape 5835">
            <a:extLst>
              <a:ext uri="{FF2B5EF4-FFF2-40B4-BE49-F238E27FC236}">
                <a16:creationId xmlns:a16="http://schemas.microsoft.com/office/drawing/2014/main" id="{C9E6AFF1-02A1-4CF3-9787-9176030AFCEE}"/>
              </a:ext>
            </a:extLst>
          </p:cNvPr>
          <p:cNvSpPr/>
          <p:nvPr/>
        </p:nvSpPr>
        <p:spPr>
          <a:xfrm>
            <a:off x="6805537" y="5482439"/>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837" name="Freeform: Shape 5836">
            <a:extLst>
              <a:ext uri="{FF2B5EF4-FFF2-40B4-BE49-F238E27FC236}">
                <a16:creationId xmlns:a16="http://schemas.microsoft.com/office/drawing/2014/main" id="{18450B07-3528-42F6-BDD0-D0D845335F7F}"/>
              </a:ext>
            </a:extLst>
          </p:cNvPr>
          <p:cNvSpPr/>
          <p:nvPr/>
        </p:nvSpPr>
        <p:spPr>
          <a:xfrm>
            <a:off x="7864197" y="5435197"/>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838" name="Freeform: Shape 5837">
            <a:extLst>
              <a:ext uri="{FF2B5EF4-FFF2-40B4-BE49-F238E27FC236}">
                <a16:creationId xmlns:a16="http://schemas.microsoft.com/office/drawing/2014/main" id="{8A26CBDA-6B56-4C29-9460-100FD14D0F6D}"/>
              </a:ext>
            </a:extLst>
          </p:cNvPr>
          <p:cNvSpPr/>
          <p:nvPr/>
        </p:nvSpPr>
        <p:spPr>
          <a:xfrm>
            <a:off x="7915719" y="5421405"/>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839" name="Freeform: Shape 5838">
            <a:extLst>
              <a:ext uri="{FF2B5EF4-FFF2-40B4-BE49-F238E27FC236}">
                <a16:creationId xmlns:a16="http://schemas.microsoft.com/office/drawing/2014/main" id="{19F9ADE1-4D9F-4C36-80C1-767083D94D0E}"/>
              </a:ext>
            </a:extLst>
          </p:cNvPr>
          <p:cNvSpPr/>
          <p:nvPr/>
        </p:nvSpPr>
        <p:spPr>
          <a:xfrm>
            <a:off x="8360870" y="5428539"/>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840" name="Freeform: Shape 5839">
            <a:extLst>
              <a:ext uri="{FF2B5EF4-FFF2-40B4-BE49-F238E27FC236}">
                <a16:creationId xmlns:a16="http://schemas.microsoft.com/office/drawing/2014/main" id="{993E8F53-BBDF-4451-A9F0-03F189ADD7FF}"/>
              </a:ext>
            </a:extLst>
          </p:cNvPr>
          <p:cNvSpPr/>
          <p:nvPr/>
        </p:nvSpPr>
        <p:spPr>
          <a:xfrm>
            <a:off x="7911122" y="5548387"/>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841" name="Freeform: Shape 5840">
            <a:extLst>
              <a:ext uri="{FF2B5EF4-FFF2-40B4-BE49-F238E27FC236}">
                <a16:creationId xmlns:a16="http://schemas.microsoft.com/office/drawing/2014/main" id="{DF017E42-35C6-449F-A36C-A499B68B0E9D}"/>
              </a:ext>
            </a:extLst>
          </p:cNvPr>
          <p:cNvSpPr/>
          <p:nvPr/>
        </p:nvSpPr>
        <p:spPr>
          <a:xfrm>
            <a:off x="7864989" y="5468647"/>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842" name="Freeform: Shape 5841">
            <a:extLst>
              <a:ext uri="{FF2B5EF4-FFF2-40B4-BE49-F238E27FC236}">
                <a16:creationId xmlns:a16="http://schemas.microsoft.com/office/drawing/2014/main" id="{154183BA-84D1-4163-A27B-14B273C43E01}"/>
              </a:ext>
            </a:extLst>
          </p:cNvPr>
          <p:cNvSpPr/>
          <p:nvPr/>
        </p:nvSpPr>
        <p:spPr>
          <a:xfrm>
            <a:off x="8923332" y="5475305"/>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843" name="Freeform: Shape 5842">
            <a:extLst>
              <a:ext uri="{FF2B5EF4-FFF2-40B4-BE49-F238E27FC236}">
                <a16:creationId xmlns:a16="http://schemas.microsoft.com/office/drawing/2014/main" id="{081FE114-CF94-4FFD-9BAC-BC6480230FEB}"/>
              </a:ext>
            </a:extLst>
          </p:cNvPr>
          <p:cNvSpPr/>
          <p:nvPr/>
        </p:nvSpPr>
        <p:spPr>
          <a:xfrm>
            <a:off x="9445846" y="5465635"/>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5" y="0"/>
                  <a:pt x="9036" y="0"/>
                </a:cubicBezTo>
                <a:cubicBezTo>
                  <a:pt x="14026"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844" name="Freeform: Shape 5843">
            <a:extLst>
              <a:ext uri="{FF2B5EF4-FFF2-40B4-BE49-F238E27FC236}">
                <a16:creationId xmlns:a16="http://schemas.microsoft.com/office/drawing/2014/main" id="{4C435E24-2417-48B5-B89A-252C3CE43CBE}"/>
              </a:ext>
            </a:extLst>
          </p:cNvPr>
          <p:cNvSpPr/>
          <p:nvPr/>
        </p:nvSpPr>
        <p:spPr>
          <a:xfrm>
            <a:off x="7857222" y="5499402"/>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845" name="Freeform: Shape 5844">
            <a:extLst>
              <a:ext uri="{FF2B5EF4-FFF2-40B4-BE49-F238E27FC236}">
                <a16:creationId xmlns:a16="http://schemas.microsoft.com/office/drawing/2014/main" id="{09D2E372-5670-4D96-9883-D22CAC99B679}"/>
              </a:ext>
            </a:extLst>
          </p:cNvPr>
          <p:cNvSpPr/>
          <p:nvPr/>
        </p:nvSpPr>
        <p:spPr>
          <a:xfrm>
            <a:off x="8361504" y="5509389"/>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846" name="Freeform: Shape 5845">
            <a:extLst>
              <a:ext uri="{FF2B5EF4-FFF2-40B4-BE49-F238E27FC236}">
                <a16:creationId xmlns:a16="http://schemas.microsoft.com/office/drawing/2014/main" id="{733CDF70-C9A7-47BC-B627-3B1F73FEE595}"/>
              </a:ext>
            </a:extLst>
          </p:cNvPr>
          <p:cNvSpPr/>
          <p:nvPr/>
        </p:nvSpPr>
        <p:spPr>
          <a:xfrm>
            <a:off x="6829475" y="5541888"/>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847" name="Freeform: Shape 5846">
            <a:extLst>
              <a:ext uri="{FF2B5EF4-FFF2-40B4-BE49-F238E27FC236}">
                <a16:creationId xmlns:a16="http://schemas.microsoft.com/office/drawing/2014/main" id="{323A79AE-BECB-4E4D-8233-1E5FBE233899}"/>
              </a:ext>
            </a:extLst>
          </p:cNvPr>
          <p:cNvSpPr/>
          <p:nvPr/>
        </p:nvSpPr>
        <p:spPr>
          <a:xfrm>
            <a:off x="7319648" y="5413637"/>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848" name="Freeform: Shape 5847">
            <a:extLst>
              <a:ext uri="{FF2B5EF4-FFF2-40B4-BE49-F238E27FC236}">
                <a16:creationId xmlns:a16="http://schemas.microsoft.com/office/drawing/2014/main" id="{2A550863-BF63-46D9-8210-FB50A21141F7}"/>
              </a:ext>
            </a:extLst>
          </p:cNvPr>
          <p:cNvSpPr/>
          <p:nvPr/>
        </p:nvSpPr>
        <p:spPr>
          <a:xfrm>
            <a:off x="9420322" y="479724"/>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6" y="18072"/>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849" name="Freeform: Shape 5848">
            <a:extLst>
              <a:ext uri="{FF2B5EF4-FFF2-40B4-BE49-F238E27FC236}">
                <a16:creationId xmlns:a16="http://schemas.microsoft.com/office/drawing/2014/main" id="{07BCB6D0-0C15-41E5-A556-AAEC94EB22B9}"/>
              </a:ext>
            </a:extLst>
          </p:cNvPr>
          <p:cNvSpPr/>
          <p:nvPr/>
        </p:nvSpPr>
        <p:spPr>
          <a:xfrm>
            <a:off x="7831698" y="5418869"/>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850" name="Freeform: Shape 5849">
            <a:extLst>
              <a:ext uri="{FF2B5EF4-FFF2-40B4-BE49-F238E27FC236}">
                <a16:creationId xmlns:a16="http://schemas.microsoft.com/office/drawing/2014/main" id="{B7144A66-2EC4-4AA6-9923-25C74FD0F1BF}"/>
              </a:ext>
            </a:extLst>
          </p:cNvPr>
          <p:cNvSpPr/>
          <p:nvPr/>
        </p:nvSpPr>
        <p:spPr>
          <a:xfrm>
            <a:off x="6731662" y="5429966"/>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851" name="Freeform: Shape 5850">
            <a:extLst>
              <a:ext uri="{FF2B5EF4-FFF2-40B4-BE49-F238E27FC236}">
                <a16:creationId xmlns:a16="http://schemas.microsoft.com/office/drawing/2014/main" id="{E08C26E6-D630-4684-9F24-6F8D6176AF0B}"/>
              </a:ext>
            </a:extLst>
          </p:cNvPr>
          <p:cNvSpPr/>
          <p:nvPr/>
        </p:nvSpPr>
        <p:spPr>
          <a:xfrm>
            <a:off x="9472479" y="5477366"/>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5" y="0"/>
                  <a:pt x="9036" y="0"/>
                </a:cubicBezTo>
                <a:cubicBezTo>
                  <a:pt x="14026"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852" name="Freeform: Shape 5851">
            <a:extLst>
              <a:ext uri="{FF2B5EF4-FFF2-40B4-BE49-F238E27FC236}">
                <a16:creationId xmlns:a16="http://schemas.microsoft.com/office/drawing/2014/main" id="{BAB97CB9-E235-4925-994A-2E3647EA1B90}"/>
              </a:ext>
            </a:extLst>
          </p:cNvPr>
          <p:cNvSpPr/>
          <p:nvPr/>
        </p:nvSpPr>
        <p:spPr>
          <a:xfrm>
            <a:off x="9484685" y="409971"/>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6" y="18072"/>
                  <a:pt x="0" y="14027"/>
                  <a:pt x="0" y="9036"/>
                </a:cubicBezTo>
                <a:cubicBezTo>
                  <a:pt x="0" y="4046"/>
                  <a:pt x="4045" y="0"/>
                  <a:pt x="9036" y="0"/>
                </a:cubicBezTo>
                <a:cubicBezTo>
                  <a:pt x="14026"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853" name="Freeform: Shape 5852">
            <a:extLst>
              <a:ext uri="{FF2B5EF4-FFF2-40B4-BE49-F238E27FC236}">
                <a16:creationId xmlns:a16="http://schemas.microsoft.com/office/drawing/2014/main" id="{5CEF13BB-278E-40CF-BCE7-986380C8B925}"/>
              </a:ext>
            </a:extLst>
          </p:cNvPr>
          <p:cNvSpPr/>
          <p:nvPr/>
        </p:nvSpPr>
        <p:spPr>
          <a:xfrm>
            <a:off x="8366894" y="5497975"/>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854" name="Freeform: Shape 5853">
            <a:extLst>
              <a:ext uri="{FF2B5EF4-FFF2-40B4-BE49-F238E27FC236}">
                <a16:creationId xmlns:a16="http://schemas.microsoft.com/office/drawing/2014/main" id="{E2185244-AE59-4509-8AA0-D7501979C8BD}"/>
              </a:ext>
            </a:extLst>
          </p:cNvPr>
          <p:cNvSpPr/>
          <p:nvPr/>
        </p:nvSpPr>
        <p:spPr>
          <a:xfrm>
            <a:off x="6741650" y="5530156"/>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855" name="Freeform: Shape 5854">
            <a:extLst>
              <a:ext uri="{FF2B5EF4-FFF2-40B4-BE49-F238E27FC236}">
                <a16:creationId xmlns:a16="http://schemas.microsoft.com/office/drawing/2014/main" id="{0D1ABAF3-2E30-4AC1-8CA3-D68A736582FE}"/>
              </a:ext>
            </a:extLst>
          </p:cNvPr>
          <p:cNvSpPr/>
          <p:nvPr/>
        </p:nvSpPr>
        <p:spPr>
          <a:xfrm>
            <a:off x="8333286" y="5557582"/>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856" name="Freeform: Shape 5855">
            <a:extLst>
              <a:ext uri="{FF2B5EF4-FFF2-40B4-BE49-F238E27FC236}">
                <a16:creationId xmlns:a16="http://schemas.microsoft.com/office/drawing/2014/main" id="{85226905-B5DF-47E1-8643-EC2021D95119}"/>
              </a:ext>
            </a:extLst>
          </p:cNvPr>
          <p:cNvSpPr/>
          <p:nvPr/>
        </p:nvSpPr>
        <p:spPr>
          <a:xfrm>
            <a:off x="7314100" y="5430600"/>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857" name="Freeform: Shape 5856">
            <a:extLst>
              <a:ext uri="{FF2B5EF4-FFF2-40B4-BE49-F238E27FC236}">
                <a16:creationId xmlns:a16="http://schemas.microsoft.com/office/drawing/2014/main" id="{64AFB2B9-8D99-41DF-B913-DCC6A8093A05}"/>
              </a:ext>
            </a:extLst>
          </p:cNvPr>
          <p:cNvSpPr/>
          <p:nvPr/>
        </p:nvSpPr>
        <p:spPr>
          <a:xfrm>
            <a:off x="8406843" y="411081"/>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5" y="18072"/>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858" name="Freeform: Shape 5857">
            <a:extLst>
              <a:ext uri="{FF2B5EF4-FFF2-40B4-BE49-F238E27FC236}">
                <a16:creationId xmlns:a16="http://schemas.microsoft.com/office/drawing/2014/main" id="{AE3DFE0F-933A-44EE-BFD6-2CA18C64809A}"/>
              </a:ext>
            </a:extLst>
          </p:cNvPr>
          <p:cNvSpPr/>
          <p:nvPr/>
        </p:nvSpPr>
        <p:spPr>
          <a:xfrm>
            <a:off x="9359606" y="5505109"/>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5" y="0"/>
                  <a:pt x="9036" y="0"/>
                </a:cubicBezTo>
                <a:cubicBezTo>
                  <a:pt x="14026"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859" name="Freeform: Shape 5858">
            <a:extLst>
              <a:ext uri="{FF2B5EF4-FFF2-40B4-BE49-F238E27FC236}">
                <a16:creationId xmlns:a16="http://schemas.microsoft.com/office/drawing/2014/main" id="{FC4D1345-A30B-4809-B86E-12CF2250AD34}"/>
              </a:ext>
            </a:extLst>
          </p:cNvPr>
          <p:cNvSpPr/>
          <p:nvPr/>
        </p:nvSpPr>
        <p:spPr>
          <a:xfrm>
            <a:off x="7313148" y="5443124"/>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860" name="Freeform: Shape 5859">
            <a:extLst>
              <a:ext uri="{FF2B5EF4-FFF2-40B4-BE49-F238E27FC236}">
                <a16:creationId xmlns:a16="http://schemas.microsoft.com/office/drawing/2014/main" id="{6D8D6985-C6DC-4ED1-8892-705CB4C1168F}"/>
              </a:ext>
            </a:extLst>
          </p:cNvPr>
          <p:cNvSpPr/>
          <p:nvPr/>
        </p:nvSpPr>
        <p:spPr>
          <a:xfrm>
            <a:off x="8366260" y="5472135"/>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861" name="Freeform: Shape 5860">
            <a:extLst>
              <a:ext uri="{FF2B5EF4-FFF2-40B4-BE49-F238E27FC236}">
                <a16:creationId xmlns:a16="http://schemas.microsoft.com/office/drawing/2014/main" id="{1B776659-98EB-4A3E-8D21-AF06B2465228}"/>
              </a:ext>
            </a:extLst>
          </p:cNvPr>
          <p:cNvSpPr/>
          <p:nvPr/>
        </p:nvSpPr>
        <p:spPr>
          <a:xfrm>
            <a:off x="8824727" y="5436307"/>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862" name="Freeform: Shape 5861">
            <a:extLst>
              <a:ext uri="{FF2B5EF4-FFF2-40B4-BE49-F238E27FC236}">
                <a16:creationId xmlns:a16="http://schemas.microsoft.com/office/drawing/2014/main" id="{02666011-8913-44B8-9A8F-732C05E252F7}"/>
              </a:ext>
            </a:extLst>
          </p:cNvPr>
          <p:cNvSpPr/>
          <p:nvPr/>
        </p:nvSpPr>
        <p:spPr>
          <a:xfrm>
            <a:off x="7917304" y="5554411"/>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863" name="Freeform: Shape 5862">
            <a:extLst>
              <a:ext uri="{FF2B5EF4-FFF2-40B4-BE49-F238E27FC236}">
                <a16:creationId xmlns:a16="http://schemas.microsoft.com/office/drawing/2014/main" id="{F0C0A335-4351-4220-AFF3-85519988ABF2}"/>
              </a:ext>
            </a:extLst>
          </p:cNvPr>
          <p:cNvSpPr/>
          <p:nvPr/>
        </p:nvSpPr>
        <p:spPr>
          <a:xfrm>
            <a:off x="6272402" y="5418235"/>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864" name="Freeform: Shape 5863">
            <a:extLst>
              <a:ext uri="{FF2B5EF4-FFF2-40B4-BE49-F238E27FC236}">
                <a16:creationId xmlns:a16="http://schemas.microsoft.com/office/drawing/2014/main" id="{EFD839F1-6A77-4C70-A44E-D277311CEFEB}"/>
              </a:ext>
            </a:extLst>
          </p:cNvPr>
          <p:cNvSpPr/>
          <p:nvPr/>
        </p:nvSpPr>
        <p:spPr>
          <a:xfrm>
            <a:off x="7347866" y="5544107"/>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865" name="Freeform: Shape 5864">
            <a:extLst>
              <a:ext uri="{FF2B5EF4-FFF2-40B4-BE49-F238E27FC236}">
                <a16:creationId xmlns:a16="http://schemas.microsoft.com/office/drawing/2014/main" id="{3B9D13C5-0031-4770-B43C-C9A507F74538}"/>
              </a:ext>
            </a:extLst>
          </p:cNvPr>
          <p:cNvSpPr/>
          <p:nvPr/>
        </p:nvSpPr>
        <p:spPr>
          <a:xfrm>
            <a:off x="8325518" y="5418235"/>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866" name="Freeform: Shape 5865">
            <a:extLst>
              <a:ext uri="{FF2B5EF4-FFF2-40B4-BE49-F238E27FC236}">
                <a16:creationId xmlns:a16="http://schemas.microsoft.com/office/drawing/2014/main" id="{8988B5E5-A413-4362-B08E-B8F467EE0A00}"/>
              </a:ext>
            </a:extLst>
          </p:cNvPr>
          <p:cNvSpPr/>
          <p:nvPr/>
        </p:nvSpPr>
        <p:spPr>
          <a:xfrm>
            <a:off x="8408112" y="5518584"/>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867" name="Freeform: Shape 5866">
            <a:extLst>
              <a:ext uri="{FF2B5EF4-FFF2-40B4-BE49-F238E27FC236}">
                <a16:creationId xmlns:a16="http://schemas.microsoft.com/office/drawing/2014/main" id="{808C0591-8153-4AD0-A9EF-A4145A91F96B}"/>
              </a:ext>
            </a:extLst>
          </p:cNvPr>
          <p:cNvSpPr/>
          <p:nvPr/>
        </p:nvSpPr>
        <p:spPr>
          <a:xfrm>
            <a:off x="10005296" y="5480695"/>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5" y="0"/>
                  <a:pt x="9036" y="0"/>
                </a:cubicBezTo>
                <a:cubicBezTo>
                  <a:pt x="14026"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868" name="Freeform: Shape 5867">
            <a:extLst>
              <a:ext uri="{FF2B5EF4-FFF2-40B4-BE49-F238E27FC236}">
                <a16:creationId xmlns:a16="http://schemas.microsoft.com/office/drawing/2014/main" id="{5E068799-6860-4D7F-A02E-EF2F92D57C4C}"/>
              </a:ext>
            </a:extLst>
          </p:cNvPr>
          <p:cNvSpPr/>
          <p:nvPr/>
        </p:nvSpPr>
        <p:spPr>
          <a:xfrm>
            <a:off x="6318217" y="5438526"/>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869" name="Freeform: Shape 5868">
            <a:extLst>
              <a:ext uri="{FF2B5EF4-FFF2-40B4-BE49-F238E27FC236}">
                <a16:creationId xmlns:a16="http://schemas.microsoft.com/office/drawing/2014/main" id="{E42844C6-C1E4-4D1B-A00A-BB252429391F}"/>
              </a:ext>
            </a:extLst>
          </p:cNvPr>
          <p:cNvSpPr/>
          <p:nvPr/>
        </p:nvSpPr>
        <p:spPr>
          <a:xfrm>
            <a:off x="7283662" y="5543473"/>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870" name="Freeform: Shape 5869">
            <a:extLst>
              <a:ext uri="{FF2B5EF4-FFF2-40B4-BE49-F238E27FC236}">
                <a16:creationId xmlns:a16="http://schemas.microsoft.com/office/drawing/2014/main" id="{2D86E7AD-A991-4397-9046-2A5B764D4786}"/>
              </a:ext>
            </a:extLst>
          </p:cNvPr>
          <p:cNvSpPr/>
          <p:nvPr/>
        </p:nvSpPr>
        <p:spPr>
          <a:xfrm>
            <a:off x="7346122" y="5553302"/>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871" name="Freeform: Shape 5870">
            <a:extLst>
              <a:ext uri="{FF2B5EF4-FFF2-40B4-BE49-F238E27FC236}">
                <a16:creationId xmlns:a16="http://schemas.microsoft.com/office/drawing/2014/main" id="{94E0CC92-E4F7-4B4A-8F8F-023017338B1B}"/>
              </a:ext>
            </a:extLst>
          </p:cNvPr>
          <p:cNvSpPr/>
          <p:nvPr/>
        </p:nvSpPr>
        <p:spPr>
          <a:xfrm>
            <a:off x="7881160" y="5448672"/>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872" name="Freeform: Shape 5871">
            <a:extLst>
              <a:ext uri="{FF2B5EF4-FFF2-40B4-BE49-F238E27FC236}">
                <a16:creationId xmlns:a16="http://schemas.microsoft.com/office/drawing/2014/main" id="{24E78E38-1C80-459A-BBA1-722DAFC9E771}"/>
              </a:ext>
            </a:extLst>
          </p:cNvPr>
          <p:cNvSpPr/>
          <p:nvPr/>
        </p:nvSpPr>
        <p:spPr>
          <a:xfrm>
            <a:off x="7831064" y="5462147"/>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873" name="Freeform: Shape 5872">
            <a:extLst>
              <a:ext uri="{FF2B5EF4-FFF2-40B4-BE49-F238E27FC236}">
                <a16:creationId xmlns:a16="http://schemas.microsoft.com/office/drawing/2014/main" id="{805557FB-3A72-4E16-9D68-46E98305C9AD}"/>
              </a:ext>
            </a:extLst>
          </p:cNvPr>
          <p:cNvSpPr/>
          <p:nvPr/>
        </p:nvSpPr>
        <p:spPr>
          <a:xfrm>
            <a:off x="7926816" y="515235"/>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6" y="18072"/>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874" name="Freeform: Shape 5873">
            <a:extLst>
              <a:ext uri="{FF2B5EF4-FFF2-40B4-BE49-F238E27FC236}">
                <a16:creationId xmlns:a16="http://schemas.microsoft.com/office/drawing/2014/main" id="{BB9A9557-7316-4C31-AE1F-058169B1888F}"/>
              </a:ext>
            </a:extLst>
          </p:cNvPr>
          <p:cNvSpPr/>
          <p:nvPr/>
        </p:nvSpPr>
        <p:spPr>
          <a:xfrm>
            <a:off x="9363727" y="5542205"/>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5" y="0"/>
                  <a:pt x="9036" y="0"/>
                </a:cubicBezTo>
                <a:cubicBezTo>
                  <a:pt x="14026"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875" name="Freeform: Shape 5874">
            <a:extLst>
              <a:ext uri="{FF2B5EF4-FFF2-40B4-BE49-F238E27FC236}">
                <a16:creationId xmlns:a16="http://schemas.microsoft.com/office/drawing/2014/main" id="{6AC3E311-8C54-4EB5-84AA-97F03AE04880}"/>
              </a:ext>
            </a:extLst>
          </p:cNvPr>
          <p:cNvSpPr/>
          <p:nvPr/>
        </p:nvSpPr>
        <p:spPr>
          <a:xfrm>
            <a:off x="7327892" y="5472610"/>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876" name="Freeform: Shape 5875">
            <a:extLst>
              <a:ext uri="{FF2B5EF4-FFF2-40B4-BE49-F238E27FC236}">
                <a16:creationId xmlns:a16="http://schemas.microsoft.com/office/drawing/2014/main" id="{10597B18-B19B-4382-AE2A-8344E6C502AB}"/>
              </a:ext>
            </a:extLst>
          </p:cNvPr>
          <p:cNvSpPr/>
          <p:nvPr/>
        </p:nvSpPr>
        <p:spPr>
          <a:xfrm>
            <a:off x="8343432" y="5493061"/>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877" name="Freeform: Shape 5876">
            <a:extLst>
              <a:ext uri="{FF2B5EF4-FFF2-40B4-BE49-F238E27FC236}">
                <a16:creationId xmlns:a16="http://schemas.microsoft.com/office/drawing/2014/main" id="{A5631B6A-EE04-4B92-BE06-878172E3D09B}"/>
              </a:ext>
            </a:extLst>
          </p:cNvPr>
          <p:cNvSpPr/>
          <p:nvPr/>
        </p:nvSpPr>
        <p:spPr>
          <a:xfrm>
            <a:off x="8308555" y="5536339"/>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878" name="Freeform: Shape 5877">
            <a:extLst>
              <a:ext uri="{FF2B5EF4-FFF2-40B4-BE49-F238E27FC236}">
                <a16:creationId xmlns:a16="http://schemas.microsoft.com/office/drawing/2014/main" id="{1D5E3BFA-1E1D-4AB6-AE3A-DD3E49D511C4}"/>
              </a:ext>
            </a:extLst>
          </p:cNvPr>
          <p:cNvSpPr/>
          <p:nvPr/>
        </p:nvSpPr>
        <p:spPr>
          <a:xfrm>
            <a:off x="6739272" y="5516681"/>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879" name="Freeform: Shape 5878">
            <a:extLst>
              <a:ext uri="{FF2B5EF4-FFF2-40B4-BE49-F238E27FC236}">
                <a16:creationId xmlns:a16="http://schemas.microsoft.com/office/drawing/2014/main" id="{C1CEE266-D965-4326-BE10-1833A83A352A}"/>
              </a:ext>
            </a:extLst>
          </p:cNvPr>
          <p:cNvSpPr/>
          <p:nvPr/>
        </p:nvSpPr>
        <p:spPr>
          <a:xfrm>
            <a:off x="7835662" y="5476415"/>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880" name="Freeform: Shape 5879">
            <a:extLst>
              <a:ext uri="{FF2B5EF4-FFF2-40B4-BE49-F238E27FC236}">
                <a16:creationId xmlns:a16="http://schemas.microsoft.com/office/drawing/2014/main" id="{67B2242D-F27F-473E-BDF6-E83B23F7FF1E}"/>
              </a:ext>
            </a:extLst>
          </p:cNvPr>
          <p:cNvSpPr/>
          <p:nvPr/>
        </p:nvSpPr>
        <p:spPr>
          <a:xfrm>
            <a:off x="8954880" y="5467220"/>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881" name="Freeform: Shape 5880">
            <a:extLst>
              <a:ext uri="{FF2B5EF4-FFF2-40B4-BE49-F238E27FC236}">
                <a16:creationId xmlns:a16="http://schemas.microsoft.com/office/drawing/2014/main" id="{B07A132C-9769-424E-97A7-ACB6EC9402EF}"/>
              </a:ext>
            </a:extLst>
          </p:cNvPr>
          <p:cNvSpPr/>
          <p:nvPr/>
        </p:nvSpPr>
        <p:spPr>
          <a:xfrm>
            <a:off x="8922540" y="5440746"/>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882" name="Freeform: Shape 5881">
            <a:extLst>
              <a:ext uri="{FF2B5EF4-FFF2-40B4-BE49-F238E27FC236}">
                <a16:creationId xmlns:a16="http://schemas.microsoft.com/office/drawing/2014/main" id="{8822937C-CD4E-488D-B799-4DBFCF18B262}"/>
              </a:ext>
            </a:extLst>
          </p:cNvPr>
          <p:cNvSpPr/>
          <p:nvPr/>
        </p:nvSpPr>
        <p:spPr>
          <a:xfrm>
            <a:off x="7347708" y="5541254"/>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883" name="Freeform: Shape 5882">
            <a:extLst>
              <a:ext uri="{FF2B5EF4-FFF2-40B4-BE49-F238E27FC236}">
                <a16:creationId xmlns:a16="http://schemas.microsoft.com/office/drawing/2014/main" id="{3F1ADBEC-57FF-4F7D-93B0-88DE500797BA}"/>
              </a:ext>
            </a:extLst>
          </p:cNvPr>
          <p:cNvSpPr/>
          <p:nvPr/>
        </p:nvSpPr>
        <p:spPr>
          <a:xfrm>
            <a:off x="9900191" y="5523815"/>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5" y="0"/>
                  <a:pt x="9036" y="0"/>
                </a:cubicBezTo>
                <a:cubicBezTo>
                  <a:pt x="14026"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884" name="Freeform: Shape 5883">
            <a:extLst>
              <a:ext uri="{FF2B5EF4-FFF2-40B4-BE49-F238E27FC236}">
                <a16:creationId xmlns:a16="http://schemas.microsoft.com/office/drawing/2014/main" id="{82CEF369-29AF-431A-BF60-37F811D4D7AC}"/>
              </a:ext>
            </a:extLst>
          </p:cNvPr>
          <p:cNvSpPr/>
          <p:nvPr/>
        </p:nvSpPr>
        <p:spPr>
          <a:xfrm>
            <a:off x="7394791" y="5458184"/>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885" name="Freeform: Shape 5884">
            <a:extLst>
              <a:ext uri="{FF2B5EF4-FFF2-40B4-BE49-F238E27FC236}">
                <a16:creationId xmlns:a16="http://schemas.microsoft.com/office/drawing/2014/main" id="{7750361C-4AAE-459C-98C7-6B0379CAB641}"/>
              </a:ext>
            </a:extLst>
          </p:cNvPr>
          <p:cNvSpPr/>
          <p:nvPr/>
        </p:nvSpPr>
        <p:spPr>
          <a:xfrm>
            <a:off x="6753381" y="5537449"/>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886" name="Freeform: Shape 5885">
            <a:extLst>
              <a:ext uri="{FF2B5EF4-FFF2-40B4-BE49-F238E27FC236}">
                <a16:creationId xmlns:a16="http://schemas.microsoft.com/office/drawing/2014/main" id="{DB59F6B9-816C-45F7-83E6-775B53D6AA77}"/>
              </a:ext>
            </a:extLst>
          </p:cNvPr>
          <p:cNvSpPr/>
          <p:nvPr/>
        </p:nvSpPr>
        <p:spPr>
          <a:xfrm>
            <a:off x="6214856" y="5514462"/>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887" name="Freeform: Shape 5886">
            <a:extLst>
              <a:ext uri="{FF2B5EF4-FFF2-40B4-BE49-F238E27FC236}">
                <a16:creationId xmlns:a16="http://schemas.microsoft.com/office/drawing/2014/main" id="{434085F9-74D4-4253-B047-DC50DDCB8C5A}"/>
              </a:ext>
            </a:extLst>
          </p:cNvPr>
          <p:cNvSpPr/>
          <p:nvPr/>
        </p:nvSpPr>
        <p:spPr>
          <a:xfrm>
            <a:off x="7367841" y="5494646"/>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888" name="Freeform: Shape 5887">
            <a:extLst>
              <a:ext uri="{FF2B5EF4-FFF2-40B4-BE49-F238E27FC236}">
                <a16:creationId xmlns:a16="http://schemas.microsoft.com/office/drawing/2014/main" id="{3B0B5B8C-16E2-45F0-A088-01866C13D76B}"/>
              </a:ext>
            </a:extLst>
          </p:cNvPr>
          <p:cNvSpPr/>
          <p:nvPr/>
        </p:nvSpPr>
        <p:spPr>
          <a:xfrm>
            <a:off x="8971842" y="5443599"/>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889" name="Freeform: Shape 5888">
            <a:extLst>
              <a:ext uri="{FF2B5EF4-FFF2-40B4-BE49-F238E27FC236}">
                <a16:creationId xmlns:a16="http://schemas.microsoft.com/office/drawing/2014/main" id="{99C3019D-415F-4ED2-A3C5-19F48C6A6741}"/>
              </a:ext>
            </a:extLst>
          </p:cNvPr>
          <p:cNvSpPr/>
          <p:nvPr/>
        </p:nvSpPr>
        <p:spPr>
          <a:xfrm>
            <a:off x="8374503" y="5459452"/>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890" name="Freeform: Shape 5889">
            <a:extLst>
              <a:ext uri="{FF2B5EF4-FFF2-40B4-BE49-F238E27FC236}">
                <a16:creationId xmlns:a16="http://schemas.microsoft.com/office/drawing/2014/main" id="{4A29A6BB-D4E2-458C-B577-9D8406DC39E5}"/>
              </a:ext>
            </a:extLst>
          </p:cNvPr>
          <p:cNvSpPr/>
          <p:nvPr/>
        </p:nvSpPr>
        <p:spPr>
          <a:xfrm>
            <a:off x="7395742" y="5477842"/>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891" name="Freeform: Shape 5890">
            <a:extLst>
              <a:ext uri="{FF2B5EF4-FFF2-40B4-BE49-F238E27FC236}">
                <a16:creationId xmlns:a16="http://schemas.microsoft.com/office/drawing/2014/main" id="{3840DE8B-4818-4DC8-872C-2DBC1E844FB1}"/>
              </a:ext>
            </a:extLst>
          </p:cNvPr>
          <p:cNvSpPr/>
          <p:nvPr/>
        </p:nvSpPr>
        <p:spPr>
          <a:xfrm>
            <a:off x="8359760" y="5529047"/>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892" name="Freeform: Shape 5891">
            <a:extLst>
              <a:ext uri="{FF2B5EF4-FFF2-40B4-BE49-F238E27FC236}">
                <a16:creationId xmlns:a16="http://schemas.microsoft.com/office/drawing/2014/main" id="{A520B503-3866-4E35-92C8-424BBB72B0D8}"/>
              </a:ext>
            </a:extLst>
          </p:cNvPr>
          <p:cNvSpPr/>
          <p:nvPr/>
        </p:nvSpPr>
        <p:spPr>
          <a:xfrm>
            <a:off x="7875928" y="5442331"/>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893" name="Freeform: Shape 5892">
            <a:extLst>
              <a:ext uri="{FF2B5EF4-FFF2-40B4-BE49-F238E27FC236}">
                <a16:creationId xmlns:a16="http://schemas.microsoft.com/office/drawing/2014/main" id="{46BE7E6D-4083-4C8D-A591-B35F717A611B}"/>
              </a:ext>
            </a:extLst>
          </p:cNvPr>
          <p:cNvSpPr/>
          <p:nvPr/>
        </p:nvSpPr>
        <p:spPr>
          <a:xfrm>
            <a:off x="7909378" y="5472135"/>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894" name="Freeform: Shape 5893">
            <a:extLst>
              <a:ext uri="{FF2B5EF4-FFF2-40B4-BE49-F238E27FC236}">
                <a16:creationId xmlns:a16="http://schemas.microsoft.com/office/drawing/2014/main" id="{503EB33A-F272-4A09-9E17-CDBC6D9CE09F}"/>
              </a:ext>
            </a:extLst>
          </p:cNvPr>
          <p:cNvSpPr/>
          <p:nvPr/>
        </p:nvSpPr>
        <p:spPr>
          <a:xfrm>
            <a:off x="8973586" y="5555680"/>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895" name="Freeform: Shape 5894">
            <a:extLst>
              <a:ext uri="{FF2B5EF4-FFF2-40B4-BE49-F238E27FC236}">
                <a16:creationId xmlns:a16="http://schemas.microsoft.com/office/drawing/2014/main" id="{D6AE046A-E6F7-42C0-988A-B5C53BE7F347}"/>
              </a:ext>
            </a:extLst>
          </p:cNvPr>
          <p:cNvSpPr/>
          <p:nvPr/>
        </p:nvSpPr>
        <p:spPr>
          <a:xfrm>
            <a:off x="7395742" y="5531742"/>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896" name="Freeform: Shape 5895">
            <a:extLst>
              <a:ext uri="{FF2B5EF4-FFF2-40B4-BE49-F238E27FC236}">
                <a16:creationId xmlns:a16="http://schemas.microsoft.com/office/drawing/2014/main" id="{7E97E814-2563-4D0F-B0EA-9FE35E272B44}"/>
              </a:ext>
            </a:extLst>
          </p:cNvPr>
          <p:cNvSpPr/>
          <p:nvPr/>
        </p:nvSpPr>
        <p:spPr>
          <a:xfrm>
            <a:off x="7274943" y="5558216"/>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897" name="Freeform: Shape 5896">
            <a:extLst>
              <a:ext uri="{FF2B5EF4-FFF2-40B4-BE49-F238E27FC236}">
                <a16:creationId xmlns:a16="http://schemas.microsoft.com/office/drawing/2014/main" id="{991ED713-12A4-45E6-BDF9-CDEE1ED1E83A}"/>
              </a:ext>
            </a:extLst>
          </p:cNvPr>
          <p:cNvSpPr/>
          <p:nvPr/>
        </p:nvSpPr>
        <p:spPr>
          <a:xfrm>
            <a:off x="7872123" y="5449624"/>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898" name="Freeform: Shape 5897">
            <a:extLst>
              <a:ext uri="{FF2B5EF4-FFF2-40B4-BE49-F238E27FC236}">
                <a16:creationId xmlns:a16="http://schemas.microsoft.com/office/drawing/2014/main" id="{0B0F1AB6-7E27-427C-A602-1EC732804442}"/>
              </a:ext>
            </a:extLst>
          </p:cNvPr>
          <p:cNvSpPr/>
          <p:nvPr/>
        </p:nvSpPr>
        <p:spPr>
          <a:xfrm>
            <a:off x="7300149" y="5477366"/>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899" name="Freeform: Shape 5898">
            <a:extLst>
              <a:ext uri="{FF2B5EF4-FFF2-40B4-BE49-F238E27FC236}">
                <a16:creationId xmlns:a16="http://schemas.microsoft.com/office/drawing/2014/main" id="{D30C5C02-A7CE-4449-8545-9B292B5A9AB1}"/>
              </a:ext>
            </a:extLst>
          </p:cNvPr>
          <p:cNvSpPr/>
          <p:nvPr/>
        </p:nvSpPr>
        <p:spPr>
          <a:xfrm>
            <a:off x="7911439" y="514442"/>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5" y="18072"/>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900" name="Freeform: Shape 5899">
            <a:extLst>
              <a:ext uri="{FF2B5EF4-FFF2-40B4-BE49-F238E27FC236}">
                <a16:creationId xmlns:a16="http://schemas.microsoft.com/office/drawing/2014/main" id="{A623A4F7-AB15-4281-A6EA-9D5AD2377D01}"/>
              </a:ext>
            </a:extLst>
          </p:cNvPr>
          <p:cNvSpPr/>
          <p:nvPr/>
        </p:nvSpPr>
        <p:spPr>
          <a:xfrm>
            <a:off x="7405571" y="5436624"/>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901" name="Freeform: Shape 5900">
            <a:extLst>
              <a:ext uri="{FF2B5EF4-FFF2-40B4-BE49-F238E27FC236}">
                <a16:creationId xmlns:a16="http://schemas.microsoft.com/office/drawing/2014/main" id="{1A3F152C-B119-4992-B9B2-6BA64728AF3B}"/>
              </a:ext>
            </a:extLst>
          </p:cNvPr>
          <p:cNvSpPr/>
          <p:nvPr/>
        </p:nvSpPr>
        <p:spPr>
          <a:xfrm>
            <a:off x="8328530" y="5455806"/>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902" name="Freeform: Shape 5901">
            <a:extLst>
              <a:ext uri="{FF2B5EF4-FFF2-40B4-BE49-F238E27FC236}">
                <a16:creationId xmlns:a16="http://schemas.microsoft.com/office/drawing/2014/main" id="{93F48060-362B-4B57-8439-6CA601AE3665}"/>
              </a:ext>
            </a:extLst>
          </p:cNvPr>
          <p:cNvSpPr/>
          <p:nvPr/>
        </p:nvSpPr>
        <p:spPr>
          <a:xfrm>
            <a:off x="6296974" y="5500829"/>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903" name="Freeform: Shape 5902">
            <a:extLst>
              <a:ext uri="{FF2B5EF4-FFF2-40B4-BE49-F238E27FC236}">
                <a16:creationId xmlns:a16="http://schemas.microsoft.com/office/drawing/2014/main" id="{4A1825F1-1197-4E8E-9589-C9A2F7865E55}"/>
              </a:ext>
            </a:extLst>
          </p:cNvPr>
          <p:cNvSpPr/>
          <p:nvPr/>
        </p:nvSpPr>
        <p:spPr>
          <a:xfrm>
            <a:off x="7846600" y="5424259"/>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904" name="Freeform: Shape 5903">
            <a:extLst>
              <a:ext uri="{FF2B5EF4-FFF2-40B4-BE49-F238E27FC236}">
                <a16:creationId xmlns:a16="http://schemas.microsoft.com/office/drawing/2014/main" id="{9F6DE34D-F40E-4339-ADCE-228B200991A5}"/>
              </a:ext>
            </a:extLst>
          </p:cNvPr>
          <p:cNvSpPr/>
          <p:nvPr/>
        </p:nvSpPr>
        <p:spPr>
          <a:xfrm>
            <a:off x="8932369" y="5555521"/>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905" name="Freeform: Shape 5904">
            <a:extLst>
              <a:ext uri="{FF2B5EF4-FFF2-40B4-BE49-F238E27FC236}">
                <a16:creationId xmlns:a16="http://schemas.microsoft.com/office/drawing/2014/main" id="{99ACAF73-189D-4DFB-8F88-EF2F0BEA47B6}"/>
              </a:ext>
            </a:extLst>
          </p:cNvPr>
          <p:cNvSpPr/>
          <p:nvPr/>
        </p:nvSpPr>
        <p:spPr>
          <a:xfrm>
            <a:off x="7869587" y="5527303"/>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906" name="Freeform: Shape 5905">
            <a:extLst>
              <a:ext uri="{FF2B5EF4-FFF2-40B4-BE49-F238E27FC236}">
                <a16:creationId xmlns:a16="http://schemas.microsoft.com/office/drawing/2014/main" id="{31051118-58A0-436C-8C87-10661EA59C94}"/>
              </a:ext>
            </a:extLst>
          </p:cNvPr>
          <p:cNvSpPr/>
          <p:nvPr/>
        </p:nvSpPr>
        <p:spPr>
          <a:xfrm>
            <a:off x="7932840" y="5416174"/>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907" name="Freeform: Shape 5906">
            <a:extLst>
              <a:ext uri="{FF2B5EF4-FFF2-40B4-BE49-F238E27FC236}">
                <a16:creationId xmlns:a16="http://schemas.microsoft.com/office/drawing/2014/main" id="{F8FC2952-5A83-49A5-9181-8A265363FD96}"/>
              </a:ext>
            </a:extLst>
          </p:cNvPr>
          <p:cNvSpPr/>
          <p:nvPr/>
        </p:nvSpPr>
        <p:spPr>
          <a:xfrm>
            <a:off x="6744027" y="5468013"/>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908" name="Freeform: Shape 5907">
            <a:extLst>
              <a:ext uri="{FF2B5EF4-FFF2-40B4-BE49-F238E27FC236}">
                <a16:creationId xmlns:a16="http://schemas.microsoft.com/office/drawing/2014/main" id="{17B65A38-9907-4B5F-A5B6-346B2A98B042}"/>
              </a:ext>
            </a:extLst>
          </p:cNvPr>
          <p:cNvSpPr/>
          <p:nvPr/>
        </p:nvSpPr>
        <p:spPr>
          <a:xfrm>
            <a:off x="7305222" y="5448989"/>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909" name="Freeform: Shape 5908">
            <a:extLst>
              <a:ext uri="{FF2B5EF4-FFF2-40B4-BE49-F238E27FC236}">
                <a16:creationId xmlns:a16="http://schemas.microsoft.com/office/drawing/2014/main" id="{C50A9C44-4937-47CF-AB9C-200896F5C090}"/>
              </a:ext>
            </a:extLst>
          </p:cNvPr>
          <p:cNvSpPr/>
          <p:nvPr/>
        </p:nvSpPr>
        <p:spPr>
          <a:xfrm>
            <a:off x="8352626" y="5492902"/>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910" name="Freeform: Shape 5909">
            <a:extLst>
              <a:ext uri="{FF2B5EF4-FFF2-40B4-BE49-F238E27FC236}">
                <a16:creationId xmlns:a16="http://schemas.microsoft.com/office/drawing/2014/main" id="{E0B70211-CF89-4F44-BF8A-C6741B4BF2A3}"/>
              </a:ext>
            </a:extLst>
          </p:cNvPr>
          <p:cNvSpPr/>
          <p:nvPr/>
        </p:nvSpPr>
        <p:spPr>
          <a:xfrm>
            <a:off x="9462333" y="5431234"/>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5" y="0"/>
                  <a:pt x="9036" y="0"/>
                </a:cubicBezTo>
                <a:cubicBezTo>
                  <a:pt x="14026"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911" name="Freeform: Shape 5910">
            <a:extLst>
              <a:ext uri="{FF2B5EF4-FFF2-40B4-BE49-F238E27FC236}">
                <a16:creationId xmlns:a16="http://schemas.microsoft.com/office/drawing/2014/main" id="{D4D346A9-5248-4F2A-98BA-659092606ECB}"/>
              </a:ext>
            </a:extLst>
          </p:cNvPr>
          <p:cNvSpPr/>
          <p:nvPr/>
        </p:nvSpPr>
        <p:spPr>
          <a:xfrm>
            <a:off x="7930621" y="5421881"/>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912" name="Freeform: Shape 5911">
            <a:extLst>
              <a:ext uri="{FF2B5EF4-FFF2-40B4-BE49-F238E27FC236}">
                <a16:creationId xmlns:a16="http://schemas.microsoft.com/office/drawing/2014/main" id="{3B496EFD-7654-494F-B281-BAFA40D6E6A2}"/>
              </a:ext>
            </a:extLst>
          </p:cNvPr>
          <p:cNvSpPr/>
          <p:nvPr/>
        </p:nvSpPr>
        <p:spPr>
          <a:xfrm>
            <a:off x="6221039" y="5429332"/>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913" name="Freeform: Shape 5912">
            <a:extLst>
              <a:ext uri="{FF2B5EF4-FFF2-40B4-BE49-F238E27FC236}">
                <a16:creationId xmlns:a16="http://schemas.microsoft.com/office/drawing/2014/main" id="{9181123A-45B2-472F-9362-31DAD2F2DD9D}"/>
              </a:ext>
            </a:extLst>
          </p:cNvPr>
          <p:cNvSpPr/>
          <p:nvPr/>
        </p:nvSpPr>
        <p:spPr>
          <a:xfrm>
            <a:off x="7787944" y="5461830"/>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914" name="Freeform: Shape 5913">
            <a:extLst>
              <a:ext uri="{FF2B5EF4-FFF2-40B4-BE49-F238E27FC236}">
                <a16:creationId xmlns:a16="http://schemas.microsoft.com/office/drawing/2014/main" id="{16F1F971-AEB4-4C60-9A18-0A32931ED105}"/>
              </a:ext>
            </a:extLst>
          </p:cNvPr>
          <p:cNvSpPr/>
          <p:nvPr/>
        </p:nvSpPr>
        <p:spPr>
          <a:xfrm>
            <a:off x="6793647" y="5483549"/>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915" name="Freeform: Shape 5914">
            <a:extLst>
              <a:ext uri="{FF2B5EF4-FFF2-40B4-BE49-F238E27FC236}">
                <a16:creationId xmlns:a16="http://schemas.microsoft.com/office/drawing/2014/main" id="{2EB1ECD5-24E2-48C1-B3F2-177C5DC84F20}"/>
              </a:ext>
            </a:extLst>
          </p:cNvPr>
          <p:cNvSpPr/>
          <p:nvPr/>
        </p:nvSpPr>
        <p:spPr>
          <a:xfrm>
            <a:off x="6744979" y="5503999"/>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916" name="Freeform: Shape 5915">
            <a:extLst>
              <a:ext uri="{FF2B5EF4-FFF2-40B4-BE49-F238E27FC236}">
                <a16:creationId xmlns:a16="http://schemas.microsoft.com/office/drawing/2014/main" id="{F9D3DC78-D069-4E9C-B353-D7A8FA6D75BB}"/>
              </a:ext>
            </a:extLst>
          </p:cNvPr>
          <p:cNvSpPr/>
          <p:nvPr/>
        </p:nvSpPr>
        <p:spPr>
          <a:xfrm>
            <a:off x="6865144" y="5474988"/>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917" name="Freeform: Shape 5916">
            <a:extLst>
              <a:ext uri="{FF2B5EF4-FFF2-40B4-BE49-F238E27FC236}">
                <a16:creationId xmlns:a16="http://schemas.microsoft.com/office/drawing/2014/main" id="{3B407ABB-5D76-439E-9BFC-3C0B5FBC0A5A}"/>
              </a:ext>
            </a:extLst>
          </p:cNvPr>
          <p:cNvSpPr/>
          <p:nvPr/>
        </p:nvSpPr>
        <p:spPr>
          <a:xfrm>
            <a:off x="7323136" y="5492902"/>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918" name="Freeform: Shape 5917">
            <a:extLst>
              <a:ext uri="{FF2B5EF4-FFF2-40B4-BE49-F238E27FC236}">
                <a16:creationId xmlns:a16="http://schemas.microsoft.com/office/drawing/2014/main" id="{3E3933C4-A73A-4EFF-B0C9-C8D34C850FDD}"/>
              </a:ext>
            </a:extLst>
          </p:cNvPr>
          <p:cNvSpPr/>
          <p:nvPr/>
        </p:nvSpPr>
        <p:spPr>
          <a:xfrm>
            <a:off x="7257980" y="5488939"/>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919" name="Freeform: Shape 5918">
            <a:extLst>
              <a:ext uri="{FF2B5EF4-FFF2-40B4-BE49-F238E27FC236}">
                <a16:creationId xmlns:a16="http://schemas.microsoft.com/office/drawing/2014/main" id="{7A5340AF-CE07-47A6-AFCE-2CF8EFF0DC24}"/>
              </a:ext>
            </a:extLst>
          </p:cNvPr>
          <p:cNvSpPr/>
          <p:nvPr/>
        </p:nvSpPr>
        <p:spPr>
          <a:xfrm>
            <a:off x="8452341" y="5501780"/>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920" name="Freeform: Shape 5919">
            <a:extLst>
              <a:ext uri="{FF2B5EF4-FFF2-40B4-BE49-F238E27FC236}">
                <a16:creationId xmlns:a16="http://schemas.microsoft.com/office/drawing/2014/main" id="{6D666BC7-DC67-427B-82CD-AE4FD05BC439}"/>
              </a:ext>
            </a:extLst>
          </p:cNvPr>
          <p:cNvSpPr/>
          <p:nvPr/>
        </p:nvSpPr>
        <p:spPr>
          <a:xfrm>
            <a:off x="7868636" y="5474354"/>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921" name="Freeform: Shape 5920">
            <a:extLst>
              <a:ext uri="{FF2B5EF4-FFF2-40B4-BE49-F238E27FC236}">
                <a16:creationId xmlns:a16="http://schemas.microsoft.com/office/drawing/2014/main" id="{330EB449-9A72-4357-AA79-448584EECE81}"/>
              </a:ext>
            </a:extLst>
          </p:cNvPr>
          <p:cNvSpPr/>
          <p:nvPr/>
        </p:nvSpPr>
        <p:spPr>
          <a:xfrm>
            <a:off x="7793968" y="5415540"/>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922" name="Freeform: Shape 5921">
            <a:extLst>
              <a:ext uri="{FF2B5EF4-FFF2-40B4-BE49-F238E27FC236}">
                <a16:creationId xmlns:a16="http://schemas.microsoft.com/office/drawing/2014/main" id="{E6ED11BD-F0CB-49B0-AFB6-09F5024E8842}"/>
              </a:ext>
            </a:extLst>
          </p:cNvPr>
          <p:cNvSpPr/>
          <p:nvPr/>
        </p:nvSpPr>
        <p:spPr>
          <a:xfrm>
            <a:off x="7780176" y="5476098"/>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923" name="Freeform: Shape 5922">
            <a:extLst>
              <a:ext uri="{FF2B5EF4-FFF2-40B4-BE49-F238E27FC236}">
                <a16:creationId xmlns:a16="http://schemas.microsoft.com/office/drawing/2014/main" id="{10C1F76B-8D47-43FD-9D10-785CF9EE6566}"/>
              </a:ext>
            </a:extLst>
          </p:cNvPr>
          <p:cNvSpPr/>
          <p:nvPr/>
        </p:nvSpPr>
        <p:spPr>
          <a:xfrm>
            <a:off x="7341208" y="5552985"/>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924" name="Freeform: Shape 5923">
            <a:extLst>
              <a:ext uri="{FF2B5EF4-FFF2-40B4-BE49-F238E27FC236}">
                <a16:creationId xmlns:a16="http://schemas.microsoft.com/office/drawing/2014/main" id="{CC74DAF8-4526-4EF5-89A8-3E092E1F4EA3}"/>
              </a:ext>
            </a:extLst>
          </p:cNvPr>
          <p:cNvSpPr/>
          <p:nvPr/>
        </p:nvSpPr>
        <p:spPr>
          <a:xfrm>
            <a:off x="8394478" y="5452160"/>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925" name="Freeform: Shape 5924">
            <a:extLst>
              <a:ext uri="{FF2B5EF4-FFF2-40B4-BE49-F238E27FC236}">
                <a16:creationId xmlns:a16="http://schemas.microsoft.com/office/drawing/2014/main" id="{493F36A3-C54F-4559-8DE6-39DA5333CBBB}"/>
              </a:ext>
            </a:extLst>
          </p:cNvPr>
          <p:cNvSpPr/>
          <p:nvPr/>
        </p:nvSpPr>
        <p:spPr>
          <a:xfrm>
            <a:off x="6862290" y="5452477"/>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926" name="Freeform: Shape 5925">
            <a:extLst>
              <a:ext uri="{FF2B5EF4-FFF2-40B4-BE49-F238E27FC236}">
                <a16:creationId xmlns:a16="http://schemas.microsoft.com/office/drawing/2014/main" id="{A5DB2EA0-E399-4928-B015-5357AE3F96F2}"/>
              </a:ext>
            </a:extLst>
          </p:cNvPr>
          <p:cNvSpPr/>
          <p:nvPr/>
        </p:nvSpPr>
        <p:spPr>
          <a:xfrm>
            <a:off x="9454565" y="5422673"/>
            <a:ext cx="18072" cy="18072"/>
          </a:xfrm>
          <a:custGeom>
            <a:avLst/>
            <a:gdLst>
              <a:gd name="connsiteX0" fmla="*/ 18073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3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3" y="9036"/>
                </a:moveTo>
                <a:cubicBezTo>
                  <a:pt x="18073" y="14026"/>
                  <a:pt x="14027" y="18072"/>
                  <a:pt x="9036" y="18072"/>
                </a:cubicBezTo>
                <a:cubicBezTo>
                  <a:pt x="4046" y="18072"/>
                  <a:pt x="0" y="14027"/>
                  <a:pt x="0" y="9036"/>
                </a:cubicBezTo>
                <a:cubicBezTo>
                  <a:pt x="0" y="4046"/>
                  <a:pt x="4045" y="0"/>
                  <a:pt x="9036" y="0"/>
                </a:cubicBezTo>
                <a:cubicBezTo>
                  <a:pt x="14027" y="0"/>
                  <a:pt x="18073" y="4045"/>
                  <a:pt x="18073"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927" name="Freeform: Shape 5926">
            <a:extLst>
              <a:ext uri="{FF2B5EF4-FFF2-40B4-BE49-F238E27FC236}">
                <a16:creationId xmlns:a16="http://schemas.microsoft.com/office/drawing/2014/main" id="{9289887E-587C-4DE8-855E-528A0588DD32}"/>
              </a:ext>
            </a:extLst>
          </p:cNvPr>
          <p:cNvSpPr/>
          <p:nvPr/>
        </p:nvSpPr>
        <p:spPr>
          <a:xfrm>
            <a:off x="6853571" y="5413637"/>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928" name="Freeform: Shape 5927">
            <a:extLst>
              <a:ext uri="{FF2B5EF4-FFF2-40B4-BE49-F238E27FC236}">
                <a16:creationId xmlns:a16="http://schemas.microsoft.com/office/drawing/2014/main" id="{F0E0C9EE-E10F-43BE-A595-CD076C6E08F4}"/>
              </a:ext>
            </a:extLst>
          </p:cNvPr>
          <p:cNvSpPr/>
          <p:nvPr/>
        </p:nvSpPr>
        <p:spPr>
          <a:xfrm>
            <a:off x="7806492" y="5417601"/>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929" name="Freeform: Shape 5928">
            <a:extLst>
              <a:ext uri="{FF2B5EF4-FFF2-40B4-BE49-F238E27FC236}">
                <a16:creationId xmlns:a16="http://schemas.microsoft.com/office/drawing/2014/main" id="{C5C2DA3C-FF2F-4243-AEC4-ECEB14C5B89D}"/>
              </a:ext>
            </a:extLst>
          </p:cNvPr>
          <p:cNvSpPr/>
          <p:nvPr/>
        </p:nvSpPr>
        <p:spPr>
          <a:xfrm>
            <a:off x="6734833" y="5560753"/>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930" name="Freeform: Shape 5929">
            <a:extLst>
              <a:ext uri="{FF2B5EF4-FFF2-40B4-BE49-F238E27FC236}">
                <a16:creationId xmlns:a16="http://schemas.microsoft.com/office/drawing/2014/main" id="{93B45D19-FEF1-4288-9A12-84B25ABB50F8}"/>
              </a:ext>
            </a:extLst>
          </p:cNvPr>
          <p:cNvSpPr/>
          <p:nvPr/>
        </p:nvSpPr>
        <p:spPr>
          <a:xfrm>
            <a:off x="7892891" y="5432027"/>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931" name="Freeform: Shape 5930">
            <a:extLst>
              <a:ext uri="{FF2B5EF4-FFF2-40B4-BE49-F238E27FC236}">
                <a16:creationId xmlns:a16="http://schemas.microsoft.com/office/drawing/2014/main" id="{8345F325-9C75-4F81-928F-326D0742F9C8}"/>
              </a:ext>
            </a:extLst>
          </p:cNvPr>
          <p:cNvSpPr/>
          <p:nvPr/>
        </p:nvSpPr>
        <p:spPr>
          <a:xfrm>
            <a:off x="7828052" y="5543314"/>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932" name="Freeform: Shape 5931">
            <a:extLst>
              <a:ext uri="{FF2B5EF4-FFF2-40B4-BE49-F238E27FC236}">
                <a16:creationId xmlns:a16="http://schemas.microsoft.com/office/drawing/2014/main" id="{2682A3FD-9AE1-40EB-A4EE-32C35671A536}"/>
              </a:ext>
            </a:extLst>
          </p:cNvPr>
          <p:cNvSpPr/>
          <p:nvPr/>
        </p:nvSpPr>
        <p:spPr>
          <a:xfrm>
            <a:off x="8359126" y="5523181"/>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933" name="Freeform: Shape 5932">
            <a:extLst>
              <a:ext uri="{FF2B5EF4-FFF2-40B4-BE49-F238E27FC236}">
                <a16:creationId xmlns:a16="http://schemas.microsoft.com/office/drawing/2014/main" id="{83ACEC96-5235-441B-8329-6468E2CD4A4A}"/>
              </a:ext>
            </a:extLst>
          </p:cNvPr>
          <p:cNvSpPr/>
          <p:nvPr/>
        </p:nvSpPr>
        <p:spPr>
          <a:xfrm>
            <a:off x="8958367" y="5457391"/>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934" name="Freeform: Shape 5933">
            <a:extLst>
              <a:ext uri="{FF2B5EF4-FFF2-40B4-BE49-F238E27FC236}">
                <a16:creationId xmlns:a16="http://schemas.microsoft.com/office/drawing/2014/main" id="{D719E80B-DAA0-494E-B787-D9E885F3D12D}"/>
              </a:ext>
            </a:extLst>
          </p:cNvPr>
          <p:cNvSpPr/>
          <p:nvPr/>
        </p:nvSpPr>
        <p:spPr>
          <a:xfrm>
            <a:off x="6865461" y="5542522"/>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935" name="Freeform: Shape 5934">
            <a:extLst>
              <a:ext uri="{FF2B5EF4-FFF2-40B4-BE49-F238E27FC236}">
                <a16:creationId xmlns:a16="http://schemas.microsoft.com/office/drawing/2014/main" id="{A837FE32-12AD-45B8-BB55-811FF25C1777}"/>
              </a:ext>
            </a:extLst>
          </p:cNvPr>
          <p:cNvSpPr/>
          <p:nvPr/>
        </p:nvSpPr>
        <p:spPr>
          <a:xfrm>
            <a:off x="7908744" y="5511133"/>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936" name="Freeform: Shape 5935">
            <a:extLst>
              <a:ext uri="{FF2B5EF4-FFF2-40B4-BE49-F238E27FC236}">
                <a16:creationId xmlns:a16="http://schemas.microsoft.com/office/drawing/2014/main" id="{C0D63BE7-01EF-4982-8B64-0E77DE0C159C}"/>
              </a:ext>
            </a:extLst>
          </p:cNvPr>
          <p:cNvSpPr/>
          <p:nvPr/>
        </p:nvSpPr>
        <p:spPr>
          <a:xfrm>
            <a:off x="8299994" y="5459294"/>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937" name="Freeform: Shape 5936">
            <a:extLst>
              <a:ext uri="{FF2B5EF4-FFF2-40B4-BE49-F238E27FC236}">
                <a16:creationId xmlns:a16="http://schemas.microsoft.com/office/drawing/2014/main" id="{D83C0C5E-B8A0-4053-BD5E-39AA922D5EB1}"/>
              </a:ext>
            </a:extLst>
          </p:cNvPr>
          <p:cNvSpPr/>
          <p:nvPr/>
        </p:nvSpPr>
        <p:spPr>
          <a:xfrm>
            <a:off x="6871644" y="5508279"/>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938" name="Freeform: Shape 5937">
            <a:extLst>
              <a:ext uri="{FF2B5EF4-FFF2-40B4-BE49-F238E27FC236}">
                <a16:creationId xmlns:a16="http://schemas.microsoft.com/office/drawing/2014/main" id="{FB6D2E73-454B-4B6E-BB58-C77DBE46606F}"/>
              </a:ext>
            </a:extLst>
          </p:cNvPr>
          <p:cNvSpPr/>
          <p:nvPr/>
        </p:nvSpPr>
        <p:spPr>
          <a:xfrm>
            <a:off x="6799988" y="5481171"/>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939" name="Freeform: Shape 5938">
            <a:extLst>
              <a:ext uri="{FF2B5EF4-FFF2-40B4-BE49-F238E27FC236}">
                <a16:creationId xmlns:a16="http://schemas.microsoft.com/office/drawing/2014/main" id="{C740FB87-16D1-44C7-A18B-30DAE447BA7F}"/>
              </a:ext>
            </a:extLst>
          </p:cNvPr>
          <p:cNvSpPr/>
          <p:nvPr/>
        </p:nvSpPr>
        <p:spPr>
          <a:xfrm>
            <a:off x="7829954" y="5516999"/>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940" name="Freeform: Shape 5939">
            <a:extLst>
              <a:ext uri="{FF2B5EF4-FFF2-40B4-BE49-F238E27FC236}">
                <a16:creationId xmlns:a16="http://schemas.microsoft.com/office/drawing/2014/main" id="{D8A58AAD-F8E4-4C0A-B684-2A170B501DB9}"/>
              </a:ext>
            </a:extLst>
          </p:cNvPr>
          <p:cNvSpPr/>
          <p:nvPr/>
        </p:nvSpPr>
        <p:spPr>
          <a:xfrm>
            <a:off x="7881160" y="5462464"/>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941" name="Freeform: Shape 5940">
            <a:extLst>
              <a:ext uri="{FF2B5EF4-FFF2-40B4-BE49-F238E27FC236}">
                <a16:creationId xmlns:a16="http://schemas.microsoft.com/office/drawing/2014/main" id="{1EB76892-B6D7-4C3D-AC55-0353CB2866E6}"/>
              </a:ext>
            </a:extLst>
          </p:cNvPr>
          <p:cNvSpPr/>
          <p:nvPr/>
        </p:nvSpPr>
        <p:spPr>
          <a:xfrm>
            <a:off x="7857697" y="5534912"/>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942" name="Freeform: Shape 5941">
            <a:extLst>
              <a:ext uri="{FF2B5EF4-FFF2-40B4-BE49-F238E27FC236}">
                <a16:creationId xmlns:a16="http://schemas.microsoft.com/office/drawing/2014/main" id="{BD30ABD4-56C4-4669-A664-9E237AD6874E}"/>
              </a:ext>
            </a:extLst>
          </p:cNvPr>
          <p:cNvSpPr/>
          <p:nvPr/>
        </p:nvSpPr>
        <p:spPr>
          <a:xfrm>
            <a:off x="7799834" y="5475464"/>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943" name="Freeform: Shape 5942">
            <a:extLst>
              <a:ext uri="{FF2B5EF4-FFF2-40B4-BE49-F238E27FC236}">
                <a16:creationId xmlns:a16="http://schemas.microsoft.com/office/drawing/2014/main" id="{13866418-B7F2-47FF-8839-9C6E9D22D83E}"/>
              </a:ext>
            </a:extLst>
          </p:cNvPr>
          <p:cNvSpPr/>
          <p:nvPr/>
        </p:nvSpPr>
        <p:spPr>
          <a:xfrm>
            <a:off x="6784770" y="5453904"/>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944" name="Freeform: Shape 5943">
            <a:extLst>
              <a:ext uri="{FF2B5EF4-FFF2-40B4-BE49-F238E27FC236}">
                <a16:creationId xmlns:a16="http://schemas.microsoft.com/office/drawing/2014/main" id="{F84256F7-5F61-4B18-B849-D731F0F85AE1}"/>
              </a:ext>
            </a:extLst>
          </p:cNvPr>
          <p:cNvSpPr/>
          <p:nvPr/>
        </p:nvSpPr>
        <p:spPr>
          <a:xfrm>
            <a:off x="7922060" y="5501938"/>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945" name="Freeform: Shape 5944">
            <a:extLst>
              <a:ext uri="{FF2B5EF4-FFF2-40B4-BE49-F238E27FC236}">
                <a16:creationId xmlns:a16="http://schemas.microsoft.com/office/drawing/2014/main" id="{CB2302F5-DB21-47CE-AA23-2A359475825E}"/>
              </a:ext>
            </a:extLst>
          </p:cNvPr>
          <p:cNvSpPr/>
          <p:nvPr/>
        </p:nvSpPr>
        <p:spPr>
          <a:xfrm>
            <a:off x="6867046" y="5448672"/>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946" name="Freeform: Shape 5945">
            <a:extLst>
              <a:ext uri="{FF2B5EF4-FFF2-40B4-BE49-F238E27FC236}">
                <a16:creationId xmlns:a16="http://schemas.microsoft.com/office/drawing/2014/main" id="{D46EBEE0-0123-42A7-B8B6-E7056BF41800}"/>
              </a:ext>
            </a:extLst>
          </p:cNvPr>
          <p:cNvSpPr/>
          <p:nvPr/>
        </p:nvSpPr>
        <p:spPr>
          <a:xfrm>
            <a:off x="8411282" y="5453270"/>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947" name="Freeform: Shape 5946">
            <a:extLst>
              <a:ext uri="{FF2B5EF4-FFF2-40B4-BE49-F238E27FC236}">
                <a16:creationId xmlns:a16="http://schemas.microsoft.com/office/drawing/2014/main" id="{DF74A5DC-D3B2-41E5-AE4A-88E7F8418EE4}"/>
              </a:ext>
            </a:extLst>
          </p:cNvPr>
          <p:cNvSpPr/>
          <p:nvPr/>
        </p:nvSpPr>
        <p:spPr>
          <a:xfrm>
            <a:off x="8847080" y="5559802"/>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948" name="Freeform: Shape 5947">
            <a:extLst>
              <a:ext uri="{FF2B5EF4-FFF2-40B4-BE49-F238E27FC236}">
                <a16:creationId xmlns:a16="http://schemas.microsoft.com/office/drawing/2014/main" id="{F3735425-C9E8-4D1E-9F68-05999DFC6194}"/>
              </a:ext>
            </a:extLst>
          </p:cNvPr>
          <p:cNvSpPr/>
          <p:nvPr/>
        </p:nvSpPr>
        <p:spPr>
          <a:xfrm>
            <a:off x="7891622" y="5518425"/>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949" name="Freeform: Shape 5948">
            <a:extLst>
              <a:ext uri="{FF2B5EF4-FFF2-40B4-BE49-F238E27FC236}">
                <a16:creationId xmlns:a16="http://schemas.microsoft.com/office/drawing/2014/main" id="{E15F4C54-4A00-4B52-8583-EAEA9F4DAA3D}"/>
              </a:ext>
            </a:extLst>
          </p:cNvPr>
          <p:cNvSpPr/>
          <p:nvPr/>
        </p:nvSpPr>
        <p:spPr>
          <a:xfrm>
            <a:off x="8311091" y="5538083"/>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950" name="Freeform: Shape 5949">
            <a:extLst>
              <a:ext uri="{FF2B5EF4-FFF2-40B4-BE49-F238E27FC236}">
                <a16:creationId xmlns:a16="http://schemas.microsoft.com/office/drawing/2014/main" id="{BB080730-4AA7-4538-BA12-82003761320D}"/>
              </a:ext>
            </a:extLst>
          </p:cNvPr>
          <p:cNvSpPr/>
          <p:nvPr/>
        </p:nvSpPr>
        <p:spPr>
          <a:xfrm>
            <a:off x="7338830" y="5465635"/>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951" name="Freeform: Shape 5950">
            <a:extLst>
              <a:ext uri="{FF2B5EF4-FFF2-40B4-BE49-F238E27FC236}">
                <a16:creationId xmlns:a16="http://schemas.microsoft.com/office/drawing/2014/main" id="{F36F3735-3A02-4E26-BA6C-F2B797316725}"/>
              </a:ext>
            </a:extLst>
          </p:cNvPr>
          <p:cNvSpPr/>
          <p:nvPr/>
        </p:nvSpPr>
        <p:spPr>
          <a:xfrm>
            <a:off x="7902561" y="5430758"/>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952" name="Freeform: Shape 5951">
            <a:extLst>
              <a:ext uri="{FF2B5EF4-FFF2-40B4-BE49-F238E27FC236}">
                <a16:creationId xmlns:a16="http://schemas.microsoft.com/office/drawing/2014/main" id="{697A700E-9C15-41E1-847C-7DF28F6ACAB9}"/>
              </a:ext>
            </a:extLst>
          </p:cNvPr>
          <p:cNvSpPr/>
          <p:nvPr/>
        </p:nvSpPr>
        <p:spPr>
          <a:xfrm>
            <a:off x="7897012" y="5562338"/>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953" name="Freeform: Shape 5952">
            <a:extLst>
              <a:ext uri="{FF2B5EF4-FFF2-40B4-BE49-F238E27FC236}">
                <a16:creationId xmlns:a16="http://schemas.microsoft.com/office/drawing/2014/main" id="{3ADF494F-2F7E-421F-B290-D630250F7A78}"/>
              </a:ext>
            </a:extLst>
          </p:cNvPr>
          <p:cNvSpPr/>
          <p:nvPr/>
        </p:nvSpPr>
        <p:spPr>
          <a:xfrm>
            <a:off x="7398754" y="5559802"/>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954" name="Freeform: Shape 5953">
            <a:extLst>
              <a:ext uri="{FF2B5EF4-FFF2-40B4-BE49-F238E27FC236}">
                <a16:creationId xmlns:a16="http://schemas.microsoft.com/office/drawing/2014/main" id="{70F33DD4-FB43-418E-8CBC-AE8585F1AED6}"/>
              </a:ext>
            </a:extLst>
          </p:cNvPr>
          <p:cNvSpPr/>
          <p:nvPr/>
        </p:nvSpPr>
        <p:spPr>
          <a:xfrm>
            <a:off x="7907317" y="5535229"/>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955" name="Freeform: Shape 5954">
            <a:extLst>
              <a:ext uri="{FF2B5EF4-FFF2-40B4-BE49-F238E27FC236}">
                <a16:creationId xmlns:a16="http://schemas.microsoft.com/office/drawing/2014/main" id="{E8F9DED8-B428-4D06-90F6-F8D504C1A5AD}"/>
              </a:ext>
            </a:extLst>
          </p:cNvPr>
          <p:cNvSpPr/>
          <p:nvPr/>
        </p:nvSpPr>
        <p:spPr>
          <a:xfrm>
            <a:off x="7822028" y="5478951"/>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956" name="Freeform: Shape 5955">
            <a:extLst>
              <a:ext uri="{FF2B5EF4-FFF2-40B4-BE49-F238E27FC236}">
                <a16:creationId xmlns:a16="http://schemas.microsoft.com/office/drawing/2014/main" id="{84E7F06B-BC9A-4E9C-8D0C-041CF63119CB}"/>
              </a:ext>
            </a:extLst>
          </p:cNvPr>
          <p:cNvSpPr/>
          <p:nvPr/>
        </p:nvSpPr>
        <p:spPr>
          <a:xfrm>
            <a:off x="6832487" y="5532376"/>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957" name="Freeform: Shape 5956">
            <a:extLst>
              <a:ext uri="{FF2B5EF4-FFF2-40B4-BE49-F238E27FC236}">
                <a16:creationId xmlns:a16="http://schemas.microsoft.com/office/drawing/2014/main" id="{27442F5F-F09E-4C2D-AD28-BA223F4877D4}"/>
              </a:ext>
            </a:extLst>
          </p:cNvPr>
          <p:cNvSpPr/>
          <p:nvPr/>
        </p:nvSpPr>
        <p:spPr>
          <a:xfrm>
            <a:off x="8959002" y="5463257"/>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958" name="Freeform: Shape 5957">
            <a:extLst>
              <a:ext uri="{FF2B5EF4-FFF2-40B4-BE49-F238E27FC236}">
                <a16:creationId xmlns:a16="http://schemas.microsoft.com/office/drawing/2014/main" id="{EBE69385-FF4C-4312-95AD-554ABCAECF2A}"/>
              </a:ext>
            </a:extLst>
          </p:cNvPr>
          <p:cNvSpPr/>
          <p:nvPr/>
        </p:nvSpPr>
        <p:spPr>
          <a:xfrm>
            <a:off x="7924280" y="5465794"/>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959" name="Freeform: Shape 5958">
            <a:extLst>
              <a:ext uri="{FF2B5EF4-FFF2-40B4-BE49-F238E27FC236}">
                <a16:creationId xmlns:a16="http://schemas.microsoft.com/office/drawing/2014/main" id="{6E908881-5886-414B-875B-C2708181B524}"/>
              </a:ext>
            </a:extLst>
          </p:cNvPr>
          <p:cNvSpPr/>
          <p:nvPr/>
        </p:nvSpPr>
        <p:spPr>
          <a:xfrm>
            <a:off x="7317587" y="5459452"/>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960" name="Freeform: Shape 5959">
            <a:extLst>
              <a:ext uri="{FF2B5EF4-FFF2-40B4-BE49-F238E27FC236}">
                <a16:creationId xmlns:a16="http://schemas.microsoft.com/office/drawing/2014/main" id="{9E4B7F25-161C-4F19-A9CB-B14CB507BCDF}"/>
              </a:ext>
            </a:extLst>
          </p:cNvPr>
          <p:cNvSpPr/>
          <p:nvPr/>
        </p:nvSpPr>
        <p:spPr>
          <a:xfrm>
            <a:off x="9474064" y="5428063"/>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5" y="0"/>
                  <a:pt x="9036" y="0"/>
                </a:cubicBezTo>
                <a:cubicBezTo>
                  <a:pt x="14026"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961" name="Freeform: Shape 5960">
            <a:extLst>
              <a:ext uri="{FF2B5EF4-FFF2-40B4-BE49-F238E27FC236}">
                <a16:creationId xmlns:a16="http://schemas.microsoft.com/office/drawing/2014/main" id="{46DC2E04-5743-4293-8F78-3C1388EDE04A}"/>
              </a:ext>
            </a:extLst>
          </p:cNvPr>
          <p:cNvSpPr/>
          <p:nvPr/>
        </p:nvSpPr>
        <p:spPr>
          <a:xfrm>
            <a:off x="8938234" y="5451684"/>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962" name="Freeform: Shape 5961">
            <a:extLst>
              <a:ext uri="{FF2B5EF4-FFF2-40B4-BE49-F238E27FC236}">
                <a16:creationId xmlns:a16="http://schemas.microsoft.com/office/drawing/2014/main" id="{417B4DDC-7D3F-4A16-9EE3-0EE2B524281B}"/>
              </a:ext>
            </a:extLst>
          </p:cNvPr>
          <p:cNvSpPr/>
          <p:nvPr/>
        </p:nvSpPr>
        <p:spPr>
          <a:xfrm>
            <a:off x="7400974" y="5491792"/>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963" name="Freeform: Shape 5962">
            <a:extLst>
              <a:ext uri="{FF2B5EF4-FFF2-40B4-BE49-F238E27FC236}">
                <a16:creationId xmlns:a16="http://schemas.microsoft.com/office/drawing/2014/main" id="{AE20E1E6-4792-449C-A5C8-406053AAAF8D}"/>
              </a:ext>
            </a:extLst>
          </p:cNvPr>
          <p:cNvSpPr/>
          <p:nvPr/>
        </p:nvSpPr>
        <p:spPr>
          <a:xfrm>
            <a:off x="7370377" y="5533961"/>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964" name="Freeform: Shape 5963">
            <a:extLst>
              <a:ext uri="{FF2B5EF4-FFF2-40B4-BE49-F238E27FC236}">
                <a16:creationId xmlns:a16="http://schemas.microsoft.com/office/drawing/2014/main" id="{F5D9F99F-87C3-4A2E-8B0F-C41787B3DC03}"/>
              </a:ext>
            </a:extLst>
          </p:cNvPr>
          <p:cNvSpPr/>
          <p:nvPr/>
        </p:nvSpPr>
        <p:spPr>
          <a:xfrm>
            <a:off x="7275735" y="5415381"/>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965" name="Freeform: Shape 5964">
            <a:extLst>
              <a:ext uri="{FF2B5EF4-FFF2-40B4-BE49-F238E27FC236}">
                <a16:creationId xmlns:a16="http://schemas.microsoft.com/office/drawing/2014/main" id="{C522561C-96A9-44FB-9E4F-B22CF085FA95}"/>
              </a:ext>
            </a:extLst>
          </p:cNvPr>
          <p:cNvSpPr/>
          <p:nvPr/>
        </p:nvSpPr>
        <p:spPr>
          <a:xfrm>
            <a:off x="8921113" y="5532693"/>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966" name="Freeform: Shape 5965">
            <a:extLst>
              <a:ext uri="{FF2B5EF4-FFF2-40B4-BE49-F238E27FC236}">
                <a16:creationId xmlns:a16="http://schemas.microsoft.com/office/drawing/2014/main" id="{DAB3FE93-A252-4605-8529-ACA05E4BD51B}"/>
              </a:ext>
            </a:extLst>
          </p:cNvPr>
          <p:cNvSpPr/>
          <p:nvPr/>
        </p:nvSpPr>
        <p:spPr>
          <a:xfrm>
            <a:off x="7892574" y="5455648"/>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967" name="Freeform: Shape 5966">
            <a:extLst>
              <a:ext uri="{FF2B5EF4-FFF2-40B4-BE49-F238E27FC236}">
                <a16:creationId xmlns:a16="http://schemas.microsoft.com/office/drawing/2014/main" id="{3C353538-0D4A-4D0A-B63A-04B8CAF5BB48}"/>
              </a:ext>
            </a:extLst>
          </p:cNvPr>
          <p:cNvSpPr/>
          <p:nvPr/>
        </p:nvSpPr>
        <p:spPr>
          <a:xfrm>
            <a:off x="8363248" y="5472927"/>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968" name="Freeform: Shape 5967">
            <a:extLst>
              <a:ext uri="{FF2B5EF4-FFF2-40B4-BE49-F238E27FC236}">
                <a16:creationId xmlns:a16="http://schemas.microsoft.com/office/drawing/2014/main" id="{1D2A847A-A94C-4636-8EE3-FD71B97DEA77}"/>
              </a:ext>
            </a:extLst>
          </p:cNvPr>
          <p:cNvSpPr/>
          <p:nvPr/>
        </p:nvSpPr>
        <p:spPr>
          <a:xfrm>
            <a:off x="7918572" y="5490207"/>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969" name="Freeform: Shape 5968">
            <a:extLst>
              <a:ext uri="{FF2B5EF4-FFF2-40B4-BE49-F238E27FC236}">
                <a16:creationId xmlns:a16="http://schemas.microsoft.com/office/drawing/2014/main" id="{B5DFCBD1-C86E-413C-A01D-D64362096630}"/>
              </a:ext>
            </a:extLst>
          </p:cNvPr>
          <p:cNvSpPr/>
          <p:nvPr/>
        </p:nvSpPr>
        <p:spPr>
          <a:xfrm>
            <a:off x="7324087" y="5519852"/>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970" name="Freeform: Shape 5969">
            <a:extLst>
              <a:ext uri="{FF2B5EF4-FFF2-40B4-BE49-F238E27FC236}">
                <a16:creationId xmlns:a16="http://schemas.microsoft.com/office/drawing/2014/main" id="{F75DC43C-3FF2-466B-9476-33202B7688CE}"/>
              </a:ext>
            </a:extLst>
          </p:cNvPr>
          <p:cNvSpPr/>
          <p:nvPr/>
        </p:nvSpPr>
        <p:spPr>
          <a:xfrm>
            <a:off x="6837243" y="5501621"/>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971" name="Freeform: Shape 5970">
            <a:extLst>
              <a:ext uri="{FF2B5EF4-FFF2-40B4-BE49-F238E27FC236}">
                <a16:creationId xmlns:a16="http://schemas.microsoft.com/office/drawing/2014/main" id="{24407CC6-8BF2-4426-8882-3028EB01B96C}"/>
              </a:ext>
            </a:extLst>
          </p:cNvPr>
          <p:cNvSpPr/>
          <p:nvPr/>
        </p:nvSpPr>
        <p:spPr>
          <a:xfrm>
            <a:off x="7833125" y="5523340"/>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972" name="Freeform: Shape 5971">
            <a:extLst>
              <a:ext uri="{FF2B5EF4-FFF2-40B4-BE49-F238E27FC236}">
                <a16:creationId xmlns:a16="http://schemas.microsoft.com/office/drawing/2014/main" id="{D4A36652-8E2D-4A26-8652-91D7A595B658}"/>
              </a:ext>
            </a:extLst>
          </p:cNvPr>
          <p:cNvSpPr/>
          <p:nvPr/>
        </p:nvSpPr>
        <p:spPr>
          <a:xfrm>
            <a:off x="8412233" y="5488622"/>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973" name="Freeform: Shape 5972">
            <a:extLst>
              <a:ext uri="{FF2B5EF4-FFF2-40B4-BE49-F238E27FC236}">
                <a16:creationId xmlns:a16="http://schemas.microsoft.com/office/drawing/2014/main" id="{3621022B-F76F-4752-9522-2A37CEF43A35}"/>
              </a:ext>
            </a:extLst>
          </p:cNvPr>
          <p:cNvSpPr/>
          <p:nvPr/>
        </p:nvSpPr>
        <p:spPr>
          <a:xfrm>
            <a:off x="7837247" y="5457867"/>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974" name="Freeform: Shape 5973">
            <a:extLst>
              <a:ext uri="{FF2B5EF4-FFF2-40B4-BE49-F238E27FC236}">
                <a16:creationId xmlns:a16="http://schemas.microsoft.com/office/drawing/2014/main" id="{4522CEE8-0046-4E83-B7AE-9D5D80F9FC77}"/>
              </a:ext>
            </a:extLst>
          </p:cNvPr>
          <p:cNvSpPr/>
          <p:nvPr/>
        </p:nvSpPr>
        <p:spPr>
          <a:xfrm>
            <a:off x="8316164" y="5480537"/>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975" name="Freeform: Shape 5974">
            <a:extLst>
              <a:ext uri="{FF2B5EF4-FFF2-40B4-BE49-F238E27FC236}">
                <a16:creationId xmlns:a16="http://schemas.microsoft.com/office/drawing/2014/main" id="{B8A6CF20-9940-43F2-A48C-7BBA203AF650}"/>
              </a:ext>
            </a:extLst>
          </p:cNvPr>
          <p:cNvSpPr/>
          <p:nvPr/>
        </p:nvSpPr>
        <p:spPr>
          <a:xfrm>
            <a:off x="6782867" y="5460086"/>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976" name="Freeform: Shape 5975">
            <a:extLst>
              <a:ext uri="{FF2B5EF4-FFF2-40B4-BE49-F238E27FC236}">
                <a16:creationId xmlns:a16="http://schemas.microsoft.com/office/drawing/2014/main" id="{273ED5D9-BE1F-4D74-A9D6-1D9FFAC0FA61}"/>
              </a:ext>
            </a:extLst>
          </p:cNvPr>
          <p:cNvSpPr/>
          <p:nvPr/>
        </p:nvSpPr>
        <p:spPr>
          <a:xfrm>
            <a:off x="6772721" y="5557899"/>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977" name="Freeform: Shape 5976">
            <a:extLst>
              <a:ext uri="{FF2B5EF4-FFF2-40B4-BE49-F238E27FC236}">
                <a16:creationId xmlns:a16="http://schemas.microsoft.com/office/drawing/2014/main" id="{040CEBDB-6597-4BE2-B4DE-021419602EDE}"/>
              </a:ext>
            </a:extLst>
          </p:cNvPr>
          <p:cNvSpPr/>
          <p:nvPr/>
        </p:nvSpPr>
        <p:spPr>
          <a:xfrm>
            <a:off x="8416038" y="5421088"/>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978" name="Freeform: Shape 5977">
            <a:extLst>
              <a:ext uri="{FF2B5EF4-FFF2-40B4-BE49-F238E27FC236}">
                <a16:creationId xmlns:a16="http://schemas.microsoft.com/office/drawing/2014/main" id="{DE644E8A-7CF3-4C7F-B87E-73DD5F4D77F9}"/>
              </a:ext>
            </a:extLst>
          </p:cNvPr>
          <p:cNvSpPr/>
          <p:nvPr/>
        </p:nvSpPr>
        <p:spPr>
          <a:xfrm>
            <a:off x="9373715" y="5498609"/>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5" y="0"/>
                  <a:pt x="9036" y="0"/>
                </a:cubicBezTo>
                <a:cubicBezTo>
                  <a:pt x="14026"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979" name="Freeform: Shape 5978">
            <a:extLst>
              <a:ext uri="{FF2B5EF4-FFF2-40B4-BE49-F238E27FC236}">
                <a16:creationId xmlns:a16="http://schemas.microsoft.com/office/drawing/2014/main" id="{CDA63C4E-2628-4F52-AE1C-3BB8300E1980}"/>
              </a:ext>
            </a:extLst>
          </p:cNvPr>
          <p:cNvSpPr/>
          <p:nvPr/>
        </p:nvSpPr>
        <p:spPr>
          <a:xfrm>
            <a:off x="8348504" y="5421881"/>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980" name="Freeform: Shape 5979">
            <a:extLst>
              <a:ext uri="{FF2B5EF4-FFF2-40B4-BE49-F238E27FC236}">
                <a16:creationId xmlns:a16="http://schemas.microsoft.com/office/drawing/2014/main" id="{95A27F42-38F5-447B-A7AF-974EFB04E98C}"/>
              </a:ext>
            </a:extLst>
          </p:cNvPr>
          <p:cNvSpPr/>
          <p:nvPr/>
        </p:nvSpPr>
        <p:spPr>
          <a:xfrm>
            <a:off x="6867205" y="5559484"/>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981" name="Freeform: Shape 5980">
            <a:extLst>
              <a:ext uri="{FF2B5EF4-FFF2-40B4-BE49-F238E27FC236}">
                <a16:creationId xmlns:a16="http://schemas.microsoft.com/office/drawing/2014/main" id="{0723595E-AEF2-4154-B6EE-2004F6358AA7}"/>
              </a:ext>
            </a:extLst>
          </p:cNvPr>
          <p:cNvSpPr/>
          <p:nvPr/>
        </p:nvSpPr>
        <p:spPr>
          <a:xfrm>
            <a:off x="10014649" y="5537766"/>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5" y="0"/>
                  <a:pt x="9036" y="0"/>
                </a:cubicBezTo>
                <a:cubicBezTo>
                  <a:pt x="14026"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982" name="Freeform: Shape 5981">
            <a:extLst>
              <a:ext uri="{FF2B5EF4-FFF2-40B4-BE49-F238E27FC236}">
                <a16:creationId xmlns:a16="http://schemas.microsoft.com/office/drawing/2014/main" id="{7E2E75AD-3300-470C-B1F2-BB9BD026FAD4}"/>
              </a:ext>
            </a:extLst>
          </p:cNvPr>
          <p:cNvSpPr/>
          <p:nvPr/>
        </p:nvSpPr>
        <p:spPr>
          <a:xfrm>
            <a:off x="7823772" y="5443282"/>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983" name="Freeform: Shape 5982">
            <a:extLst>
              <a:ext uri="{FF2B5EF4-FFF2-40B4-BE49-F238E27FC236}">
                <a16:creationId xmlns:a16="http://schemas.microsoft.com/office/drawing/2014/main" id="{B7BFE0FA-49FE-4BC2-9DA2-3B8B428016AA}"/>
              </a:ext>
            </a:extLst>
          </p:cNvPr>
          <p:cNvSpPr/>
          <p:nvPr/>
        </p:nvSpPr>
        <p:spPr>
          <a:xfrm>
            <a:off x="8302848" y="5534120"/>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984" name="Freeform: Shape 5983">
            <a:extLst>
              <a:ext uri="{FF2B5EF4-FFF2-40B4-BE49-F238E27FC236}">
                <a16:creationId xmlns:a16="http://schemas.microsoft.com/office/drawing/2014/main" id="{A92B5FD8-8226-414D-8F6D-C4AC82F595F1}"/>
              </a:ext>
            </a:extLst>
          </p:cNvPr>
          <p:cNvSpPr/>
          <p:nvPr/>
        </p:nvSpPr>
        <p:spPr>
          <a:xfrm>
            <a:off x="7881160" y="5487988"/>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985" name="Freeform: Shape 5984">
            <a:extLst>
              <a:ext uri="{FF2B5EF4-FFF2-40B4-BE49-F238E27FC236}">
                <a16:creationId xmlns:a16="http://schemas.microsoft.com/office/drawing/2014/main" id="{19D50B07-FDF7-4D7D-8FE2-50D63AE27D05}"/>
              </a:ext>
            </a:extLst>
          </p:cNvPr>
          <p:cNvSpPr/>
          <p:nvPr/>
        </p:nvSpPr>
        <p:spPr>
          <a:xfrm>
            <a:off x="8363565" y="5553619"/>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986" name="Freeform: Shape 5985">
            <a:extLst>
              <a:ext uri="{FF2B5EF4-FFF2-40B4-BE49-F238E27FC236}">
                <a16:creationId xmlns:a16="http://schemas.microsoft.com/office/drawing/2014/main" id="{63EF82CB-CE35-4D97-9E9D-6A12F41C1EE6}"/>
              </a:ext>
            </a:extLst>
          </p:cNvPr>
          <p:cNvSpPr/>
          <p:nvPr/>
        </p:nvSpPr>
        <p:spPr>
          <a:xfrm>
            <a:off x="6273512" y="5434880"/>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987" name="Freeform: Shape 5986">
            <a:extLst>
              <a:ext uri="{FF2B5EF4-FFF2-40B4-BE49-F238E27FC236}">
                <a16:creationId xmlns:a16="http://schemas.microsoft.com/office/drawing/2014/main" id="{33E4E90A-3F14-47B8-8ED6-98413D7861F4}"/>
              </a:ext>
            </a:extLst>
          </p:cNvPr>
          <p:cNvSpPr/>
          <p:nvPr/>
        </p:nvSpPr>
        <p:spPr>
          <a:xfrm>
            <a:off x="9960274" y="5543156"/>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5" y="0"/>
                  <a:pt x="9036" y="0"/>
                </a:cubicBezTo>
                <a:cubicBezTo>
                  <a:pt x="14026"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988" name="Freeform: Shape 5987">
            <a:extLst>
              <a:ext uri="{FF2B5EF4-FFF2-40B4-BE49-F238E27FC236}">
                <a16:creationId xmlns:a16="http://schemas.microsoft.com/office/drawing/2014/main" id="{53E3BD95-8660-4E37-9E0B-06AF2979E8BB}"/>
              </a:ext>
            </a:extLst>
          </p:cNvPr>
          <p:cNvSpPr/>
          <p:nvPr/>
        </p:nvSpPr>
        <p:spPr>
          <a:xfrm>
            <a:off x="6859437" y="5476256"/>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989" name="Freeform: Shape 5988">
            <a:extLst>
              <a:ext uri="{FF2B5EF4-FFF2-40B4-BE49-F238E27FC236}">
                <a16:creationId xmlns:a16="http://schemas.microsoft.com/office/drawing/2014/main" id="{25C6919E-BEFA-4235-805E-F1D5079E233D}"/>
              </a:ext>
            </a:extLst>
          </p:cNvPr>
          <p:cNvSpPr/>
          <p:nvPr/>
        </p:nvSpPr>
        <p:spPr>
          <a:xfrm>
            <a:off x="8428403" y="5443916"/>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990" name="Freeform: Shape 5989">
            <a:extLst>
              <a:ext uri="{FF2B5EF4-FFF2-40B4-BE49-F238E27FC236}">
                <a16:creationId xmlns:a16="http://schemas.microsoft.com/office/drawing/2014/main" id="{192A3A23-79E8-4D46-8641-2C6A7CEBFC68}"/>
              </a:ext>
            </a:extLst>
          </p:cNvPr>
          <p:cNvSpPr/>
          <p:nvPr/>
        </p:nvSpPr>
        <p:spPr>
          <a:xfrm>
            <a:off x="7383377" y="5558058"/>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991" name="Freeform: Shape 5990">
            <a:extLst>
              <a:ext uri="{FF2B5EF4-FFF2-40B4-BE49-F238E27FC236}">
                <a16:creationId xmlns:a16="http://schemas.microsoft.com/office/drawing/2014/main" id="{9BB5498D-5539-4940-97FE-2EE2C8A97F5E}"/>
              </a:ext>
            </a:extLst>
          </p:cNvPr>
          <p:cNvSpPr/>
          <p:nvPr/>
        </p:nvSpPr>
        <p:spPr>
          <a:xfrm>
            <a:off x="8456622" y="5485610"/>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992" name="Freeform: Shape 5991">
            <a:extLst>
              <a:ext uri="{FF2B5EF4-FFF2-40B4-BE49-F238E27FC236}">
                <a16:creationId xmlns:a16="http://schemas.microsoft.com/office/drawing/2014/main" id="{9ACE57A0-F5F9-4FA3-90B4-C161566AF65F}"/>
              </a:ext>
            </a:extLst>
          </p:cNvPr>
          <p:cNvSpPr/>
          <p:nvPr/>
        </p:nvSpPr>
        <p:spPr>
          <a:xfrm>
            <a:off x="7333916" y="5510499"/>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993" name="Freeform: Shape 5992">
            <a:extLst>
              <a:ext uri="{FF2B5EF4-FFF2-40B4-BE49-F238E27FC236}">
                <a16:creationId xmlns:a16="http://schemas.microsoft.com/office/drawing/2014/main" id="{C49B2909-D8A4-417C-9B3A-CE55153941CF}"/>
              </a:ext>
            </a:extLst>
          </p:cNvPr>
          <p:cNvSpPr/>
          <p:nvPr/>
        </p:nvSpPr>
        <p:spPr>
          <a:xfrm>
            <a:off x="7843112" y="5459769"/>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994" name="Freeform: Shape 5993">
            <a:extLst>
              <a:ext uri="{FF2B5EF4-FFF2-40B4-BE49-F238E27FC236}">
                <a16:creationId xmlns:a16="http://schemas.microsoft.com/office/drawing/2014/main" id="{B21A9642-E17E-4C0A-B592-9BD6265CA64E}"/>
              </a:ext>
            </a:extLst>
          </p:cNvPr>
          <p:cNvSpPr/>
          <p:nvPr/>
        </p:nvSpPr>
        <p:spPr>
          <a:xfrm>
            <a:off x="8388454" y="5540936"/>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995" name="Freeform: Shape 5994">
            <a:extLst>
              <a:ext uri="{FF2B5EF4-FFF2-40B4-BE49-F238E27FC236}">
                <a16:creationId xmlns:a16="http://schemas.microsoft.com/office/drawing/2014/main" id="{D6A94301-A7E3-46CF-B4DA-B8E4CE487B70}"/>
              </a:ext>
            </a:extLst>
          </p:cNvPr>
          <p:cNvSpPr/>
          <p:nvPr/>
        </p:nvSpPr>
        <p:spPr>
          <a:xfrm>
            <a:off x="8853896" y="5517791"/>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996" name="Freeform: Shape 5995">
            <a:extLst>
              <a:ext uri="{FF2B5EF4-FFF2-40B4-BE49-F238E27FC236}">
                <a16:creationId xmlns:a16="http://schemas.microsoft.com/office/drawing/2014/main" id="{57715160-09CC-413B-B725-3FAC10D5B27D}"/>
              </a:ext>
            </a:extLst>
          </p:cNvPr>
          <p:cNvSpPr/>
          <p:nvPr/>
        </p:nvSpPr>
        <p:spPr>
          <a:xfrm>
            <a:off x="7322819" y="5421722"/>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997" name="Freeform: Shape 5996">
            <a:extLst>
              <a:ext uri="{FF2B5EF4-FFF2-40B4-BE49-F238E27FC236}">
                <a16:creationId xmlns:a16="http://schemas.microsoft.com/office/drawing/2014/main" id="{C79851BB-FF0B-4A1D-A6BD-523C13F9D14E}"/>
              </a:ext>
            </a:extLst>
          </p:cNvPr>
          <p:cNvSpPr/>
          <p:nvPr/>
        </p:nvSpPr>
        <p:spPr>
          <a:xfrm>
            <a:off x="8912077" y="5511767"/>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998" name="Freeform: Shape 5997">
            <a:extLst>
              <a:ext uri="{FF2B5EF4-FFF2-40B4-BE49-F238E27FC236}">
                <a16:creationId xmlns:a16="http://schemas.microsoft.com/office/drawing/2014/main" id="{358A6879-7D06-421B-A99F-729DAAA488BA}"/>
              </a:ext>
            </a:extLst>
          </p:cNvPr>
          <p:cNvSpPr/>
          <p:nvPr/>
        </p:nvSpPr>
        <p:spPr>
          <a:xfrm>
            <a:off x="6288414" y="5561228"/>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5999" name="Freeform: Shape 5998">
            <a:extLst>
              <a:ext uri="{FF2B5EF4-FFF2-40B4-BE49-F238E27FC236}">
                <a16:creationId xmlns:a16="http://schemas.microsoft.com/office/drawing/2014/main" id="{93374D3E-A112-47A9-90D1-2E10A2B178BB}"/>
              </a:ext>
            </a:extLst>
          </p:cNvPr>
          <p:cNvSpPr/>
          <p:nvPr/>
        </p:nvSpPr>
        <p:spPr>
          <a:xfrm>
            <a:off x="8319018" y="5463099"/>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000" name="Freeform: Shape 5999">
            <a:extLst>
              <a:ext uri="{FF2B5EF4-FFF2-40B4-BE49-F238E27FC236}">
                <a16:creationId xmlns:a16="http://schemas.microsoft.com/office/drawing/2014/main" id="{1203162D-7110-4526-8FD9-934436E55A58}"/>
              </a:ext>
            </a:extLst>
          </p:cNvPr>
          <p:cNvSpPr/>
          <p:nvPr/>
        </p:nvSpPr>
        <p:spPr>
          <a:xfrm>
            <a:off x="6774307" y="5562179"/>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001" name="Freeform: Shape 6000">
            <a:extLst>
              <a:ext uri="{FF2B5EF4-FFF2-40B4-BE49-F238E27FC236}">
                <a16:creationId xmlns:a16="http://schemas.microsoft.com/office/drawing/2014/main" id="{1869B6A9-36EF-4C08-9BE2-AD7C29E7890C}"/>
              </a:ext>
            </a:extLst>
          </p:cNvPr>
          <p:cNvSpPr/>
          <p:nvPr/>
        </p:nvSpPr>
        <p:spPr>
          <a:xfrm>
            <a:off x="6865937" y="5462306"/>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002" name="Freeform: Shape 6001">
            <a:extLst>
              <a:ext uri="{FF2B5EF4-FFF2-40B4-BE49-F238E27FC236}">
                <a16:creationId xmlns:a16="http://schemas.microsoft.com/office/drawing/2014/main" id="{A0E32DF7-F210-4F97-ABE1-51DBC362EB0E}"/>
              </a:ext>
            </a:extLst>
          </p:cNvPr>
          <p:cNvSpPr/>
          <p:nvPr/>
        </p:nvSpPr>
        <p:spPr>
          <a:xfrm>
            <a:off x="6818536" y="5490841"/>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003" name="Freeform: Shape 6002">
            <a:extLst>
              <a:ext uri="{FF2B5EF4-FFF2-40B4-BE49-F238E27FC236}">
                <a16:creationId xmlns:a16="http://schemas.microsoft.com/office/drawing/2014/main" id="{B40C88AE-3A6C-4583-9CD7-A1049F150C98}"/>
              </a:ext>
            </a:extLst>
          </p:cNvPr>
          <p:cNvSpPr/>
          <p:nvPr/>
        </p:nvSpPr>
        <p:spPr>
          <a:xfrm>
            <a:off x="6211368" y="5560277"/>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004" name="Freeform: Shape 6003">
            <a:extLst>
              <a:ext uri="{FF2B5EF4-FFF2-40B4-BE49-F238E27FC236}">
                <a16:creationId xmlns:a16="http://schemas.microsoft.com/office/drawing/2014/main" id="{336C5242-47CA-4DA5-950A-AEDE759DB083}"/>
              </a:ext>
            </a:extLst>
          </p:cNvPr>
          <p:cNvSpPr/>
          <p:nvPr/>
        </p:nvSpPr>
        <p:spPr>
          <a:xfrm>
            <a:off x="6772404" y="5447246"/>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005" name="Freeform: Shape 6004">
            <a:extLst>
              <a:ext uri="{FF2B5EF4-FFF2-40B4-BE49-F238E27FC236}">
                <a16:creationId xmlns:a16="http://schemas.microsoft.com/office/drawing/2014/main" id="{7E649D20-8B63-4636-B5D1-18B1E6E332EF}"/>
              </a:ext>
            </a:extLst>
          </p:cNvPr>
          <p:cNvSpPr/>
          <p:nvPr/>
        </p:nvSpPr>
        <p:spPr>
          <a:xfrm>
            <a:off x="8407953" y="5461355"/>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006" name="Freeform: Shape 6005">
            <a:extLst>
              <a:ext uri="{FF2B5EF4-FFF2-40B4-BE49-F238E27FC236}">
                <a16:creationId xmlns:a16="http://schemas.microsoft.com/office/drawing/2014/main" id="{9B6D35BA-E98C-4715-A905-47F9A8F2AF4F}"/>
              </a:ext>
            </a:extLst>
          </p:cNvPr>
          <p:cNvSpPr/>
          <p:nvPr/>
        </p:nvSpPr>
        <p:spPr>
          <a:xfrm>
            <a:off x="7302527" y="5548863"/>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007" name="Freeform: Shape 6006">
            <a:extLst>
              <a:ext uri="{FF2B5EF4-FFF2-40B4-BE49-F238E27FC236}">
                <a16:creationId xmlns:a16="http://schemas.microsoft.com/office/drawing/2014/main" id="{13865581-9CD3-4F0C-A0CE-EF189024F68D}"/>
              </a:ext>
            </a:extLst>
          </p:cNvPr>
          <p:cNvSpPr/>
          <p:nvPr/>
        </p:nvSpPr>
        <p:spPr>
          <a:xfrm>
            <a:off x="6825353" y="5444551"/>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008" name="Freeform: Shape 6007">
            <a:extLst>
              <a:ext uri="{FF2B5EF4-FFF2-40B4-BE49-F238E27FC236}">
                <a16:creationId xmlns:a16="http://schemas.microsoft.com/office/drawing/2014/main" id="{B871165C-1E2F-416D-833E-F55415058DC4}"/>
              </a:ext>
            </a:extLst>
          </p:cNvPr>
          <p:cNvSpPr/>
          <p:nvPr/>
        </p:nvSpPr>
        <p:spPr>
          <a:xfrm>
            <a:off x="7377194" y="5449465"/>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009" name="Freeform: Shape 6008">
            <a:extLst>
              <a:ext uri="{FF2B5EF4-FFF2-40B4-BE49-F238E27FC236}">
                <a16:creationId xmlns:a16="http://schemas.microsoft.com/office/drawing/2014/main" id="{006BA5E7-2FCD-485B-8D09-570478419308}"/>
              </a:ext>
            </a:extLst>
          </p:cNvPr>
          <p:cNvSpPr/>
          <p:nvPr/>
        </p:nvSpPr>
        <p:spPr>
          <a:xfrm>
            <a:off x="8339785" y="5487671"/>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010" name="Freeform: Shape 6009">
            <a:extLst>
              <a:ext uri="{FF2B5EF4-FFF2-40B4-BE49-F238E27FC236}">
                <a16:creationId xmlns:a16="http://schemas.microsoft.com/office/drawing/2014/main" id="{DF5E3B36-4D95-4DBA-91CD-D6095DE7BA27}"/>
              </a:ext>
            </a:extLst>
          </p:cNvPr>
          <p:cNvSpPr/>
          <p:nvPr/>
        </p:nvSpPr>
        <p:spPr>
          <a:xfrm>
            <a:off x="6812988" y="5417442"/>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011" name="Freeform: Shape 6010">
            <a:extLst>
              <a:ext uri="{FF2B5EF4-FFF2-40B4-BE49-F238E27FC236}">
                <a16:creationId xmlns:a16="http://schemas.microsoft.com/office/drawing/2014/main" id="{D79C23EC-D456-4564-824A-10A1FA87036B}"/>
              </a:ext>
            </a:extLst>
          </p:cNvPr>
          <p:cNvSpPr/>
          <p:nvPr/>
        </p:nvSpPr>
        <p:spPr>
          <a:xfrm>
            <a:off x="8968355" y="5452160"/>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012" name="Freeform: Shape 6011">
            <a:extLst>
              <a:ext uri="{FF2B5EF4-FFF2-40B4-BE49-F238E27FC236}">
                <a16:creationId xmlns:a16="http://schemas.microsoft.com/office/drawing/2014/main" id="{8263AF75-D4D3-445F-9326-DAB32F9DE390}"/>
              </a:ext>
            </a:extLst>
          </p:cNvPr>
          <p:cNvSpPr/>
          <p:nvPr/>
        </p:nvSpPr>
        <p:spPr>
          <a:xfrm>
            <a:off x="7284296" y="5498134"/>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013" name="Freeform: Shape 6012">
            <a:extLst>
              <a:ext uri="{FF2B5EF4-FFF2-40B4-BE49-F238E27FC236}">
                <a16:creationId xmlns:a16="http://schemas.microsoft.com/office/drawing/2014/main" id="{5F82B01A-B72B-4D73-A89B-C3C9B20B1450}"/>
              </a:ext>
            </a:extLst>
          </p:cNvPr>
          <p:cNvSpPr/>
          <p:nvPr/>
        </p:nvSpPr>
        <p:spPr>
          <a:xfrm>
            <a:off x="7330587" y="5543473"/>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014" name="Freeform: Shape 6013">
            <a:extLst>
              <a:ext uri="{FF2B5EF4-FFF2-40B4-BE49-F238E27FC236}">
                <a16:creationId xmlns:a16="http://schemas.microsoft.com/office/drawing/2014/main" id="{1ECB8413-18FB-47BB-B4C8-E25313209477}"/>
              </a:ext>
            </a:extLst>
          </p:cNvPr>
          <p:cNvSpPr/>
          <p:nvPr/>
        </p:nvSpPr>
        <p:spPr>
          <a:xfrm>
            <a:off x="6788574" y="5522547"/>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015" name="Freeform: Shape 6014">
            <a:extLst>
              <a:ext uri="{FF2B5EF4-FFF2-40B4-BE49-F238E27FC236}">
                <a16:creationId xmlns:a16="http://schemas.microsoft.com/office/drawing/2014/main" id="{48556242-953F-4C2C-834D-997587607557}"/>
              </a:ext>
            </a:extLst>
          </p:cNvPr>
          <p:cNvSpPr/>
          <p:nvPr/>
        </p:nvSpPr>
        <p:spPr>
          <a:xfrm>
            <a:off x="7347074" y="5497024"/>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016" name="Freeform: Shape 6015">
            <a:extLst>
              <a:ext uri="{FF2B5EF4-FFF2-40B4-BE49-F238E27FC236}">
                <a16:creationId xmlns:a16="http://schemas.microsoft.com/office/drawing/2014/main" id="{1AA6FFBD-AE99-48C8-B0B7-CBE78B68797B}"/>
              </a:ext>
            </a:extLst>
          </p:cNvPr>
          <p:cNvSpPr/>
          <p:nvPr/>
        </p:nvSpPr>
        <p:spPr>
          <a:xfrm>
            <a:off x="7831540" y="5529047"/>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017" name="Freeform: Shape 6016">
            <a:extLst>
              <a:ext uri="{FF2B5EF4-FFF2-40B4-BE49-F238E27FC236}">
                <a16:creationId xmlns:a16="http://schemas.microsoft.com/office/drawing/2014/main" id="{26E305DB-6F50-4B69-A060-02AF36A9ED4A}"/>
              </a:ext>
            </a:extLst>
          </p:cNvPr>
          <p:cNvSpPr/>
          <p:nvPr/>
        </p:nvSpPr>
        <p:spPr>
          <a:xfrm>
            <a:off x="8978501" y="5438051"/>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018" name="Freeform: Shape 6017">
            <a:extLst>
              <a:ext uri="{FF2B5EF4-FFF2-40B4-BE49-F238E27FC236}">
                <a16:creationId xmlns:a16="http://schemas.microsoft.com/office/drawing/2014/main" id="{E848EAD5-0A3C-43BF-B187-BF6D753BA28C}"/>
              </a:ext>
            </a:extLst>
          </p:cNvPr>
          <p:cNvSpPr/>
          <p:nvPr/>
        </p:nvSpPr>
        <p:spPr>
          <a:xfrm>
            <a:off x="6753064" y="5468171"/>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019" name="Freeform: Shape 6018">
            <a:extLst>
              <a:ext uri="{FF2B5EF4-FFF2-40B4-BE49-F238E27FC236}">
                <a16:creationId xmlns:a16="http://schemas.microsoft.com/office/drawing/2014/main" id="{153BD7E1-5FC0-4DBC-9FE0-AAFD90001181}"/>
              </a:ext>
            </a:extLst>
          </p:cNvPr>
          <p:cNvSpPr/>
          <p:nvPr/>
        </p:nvSpPr>
        <p:spPr>
          <a:xfrm>
            <a:off x="8928405" y="5426954"/>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020" name="Freeform: Shape 6019">
            <a:extLst>
              <a:ext uri="{FF2B5EF4-FFF2-40B4-BE49-F238E27FC236}">
                <a16:creationId xmlns:a16="http://schemas.microsoft.com/office/drawing/2014/main" id="{06AB0BAF-9E0E-4703-A5E9-B9D2CFEC7C7E}"/>
              </a:ext>
            </a:extLst>
          </p:cNvPr>
          <p:cNvSpPr/>
          <p:nvPr/>
        </p:nvSpPr>
        <p:spPr>
          <a:xfrm>
            <a:off x="6854364" y="5445502"/>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021" name="Freeform: Shape 6020">
            <a:extLst>
              <a:ext uri="{FF2B5EF4-FFF2-40B4-BE49-F238E27FC236}">
                <a16:creationId xmlns:a16="http://schemas.microsoft.com/office/drawing/2014/main" id="{5A27A653-16BF-420F-B873-4FCE1F5A1ED0}"/>
              </a:ext>
            </a:extLst>
          </p:cNvPr>
          <p:cNvSpPr/>
          <p:nvPr/>
        </p:nvSpPr>
        <p:spPr>
          <a:xfrm>
            <a:off x="9413664" y="5451526"/>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5" y="0"/>
                  <a:pt x="9036" y="0"/>
                </a:cubicBezTo>
                <a:cubicBezTo>
                  <a:pt x="14026"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022" name="Freeform: Shape 6021">
            <a:extLst>
              <a:ext uri="{FF2B5EF4-FFF2-40B4-BE49-F238E27FC236}">
                <a16:creationId xmlns:a16="http://schemas.microsoft.com/office/drawing/2014/main" id="{D02E158F-619A-47AB-ACEC-1A8F8A347C8F}"/>
              </a:ext>
            </a:extLst>
          </p:cNvPr>
          <p:cNvSpPr/>
          <p:nvPr/>
        </p:nvSpPr>
        <p:spPr>
          <a:xfrm>
            <a:off x="8372601" y="5473720"/>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023" name="Freeform: Shape 6022">
            <a:extLst>
              <a:ext uri="{FF2B5EF4-FFF2-40B4-BE49-F238E27FC236}">
                <a16:creationId xmlns:a16="http://schemas.microsoft.com/office/drawing/2014/main" id="{70E87DA7-AB1A-4AEA-BF75-432A9DAAAB20}"/>
              </a:ext>
            </a:extLst>
          </p:cNvPr>
          <p:cNvSpPr/>
          <p:nvPr/>
        </p:nvSpPr>
        <p:spPr>
          <a:xfrm>
            <a:off x="7802687" y="5422198"/>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024" name="Freeform: Shape 6023">
            <a:extLst>
              <a:ext uri="{FF2B5EF4-FFF2-40B4-BE49-F238E27FC236}">
                <a16:creationId xmlns:a16="http://schemas.microsoft.com/office/drawing/2014/main" id="{A80769D4-8157-42E3-AF92-285E4F0CBDA6}"/>
              </a:ext>
            </a:extLst>
          </p:cNvPr>
          <p:cNvSpPr/>
          <p:nvPr/>
        </p:nvSpPr>
        <p:spPr>
          <a:xfrm>
            <a:off x="8313786" y="5561545"/>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025" name="Freeform: Shape 6024">
            <a:extLst>
              <a:ext uri="{FF2B5EF4-FFF2-40B4-BE49-F238E27FC236}">
                <a16:creationId xmlns:a16="http://schemas.microsoft.com/office/drawing/2014/main" id="{37420DB9-6D6A-42D5-961F-FA5EEDA0FC01}"/>
              </a:ext>
            </a:extLst>
          </p:cNvPr>
          <p:cNvSpPr/>
          <p:nvPr/>
        </p:nvSpPr>
        <p:spPr>
          <a:xfrm>
            <a:off x="6734674" y="5454538"/>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026" name="Freeform: Shape 6025">
            <a:extLst>
              <a:ext uri="{FF2B5EF4-FFF2-40B4-BE49-F238E27FC236}">
                <a16:creationId xmlns:a16="http://schemas.microsoft.com/office/drawing/2014/main" id="{E65A0077-E3CF-4ACB-99DE-A12C10761C88}"/>
              </a:ext>
            </a:extLst>
          </p:cNvPr>
          <p:cNvSpPr/>
          <p:nvPr/>
        </p:nvSpPr>
        <p:spPr>
          <a:xfrm>
            <a:off x="7331062" y="5420613"/>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027" name="Freeform: Shape 6026">
            <a:extLst>
              <a:ext uri="{FF2B5EF4-FFF2-40B4-BE49-F238E27FC236}">
                <a16:creationId xmlns:a16="http://schemas.microsoft.com/office/drawing/2014/main" id="{867797C9-3023-432D-A0E8-1160D401B41F}"/>
              </a:ext>
            </a:extLst>
          </p:cNvPr>
          <p:cNvSpPr/>
          <p:nvPr/>
        </p:nvSpPr>
        <p:spPr>
          <a:xfrm>
            <a:off x="7781286" y="5517950"/>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028" name="Freeform: Shape 6027">
            <a:extLst>
              <a:ext uri="{FF2B5EF4-FFF2-40B4-BE49-F238E27FC236}">
                <a16:creationId xmlns:a16="http://schemas.microsoft.com/office/drawing/2014/main" id="{9F867352-BE08-4D2C-B2E7-87EA6B4B40C4}"/>
              </a:ext>
            </a:extLst>
          </p:cNvPr>
          <p:cNvSpPr/>
          <p:nvPr/>
        </p:nvSpPr>
        <p:spPr>
          <a:xfrm>
            <a:off x="7391937" y="5527937"/>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029" name="Freeform: Shape 6028">
            <a:extLst>
              <a:ext uri="{FF2B5EF4-FFF2-40B4-BE49-F238E27FC236}">
                <a16:creationId xmlns:a16="http://schemas.microsoft.com/office/drawing/2014/main" id="{23CB6A9E-187D-41D6-9FDD-6C6A7ADF61E8}"/>
              </a:ext>
            </a:extLst>
          </p:cNvPr>
          <p:cNvSpPr/>
          <p:nvPr/>
        </p:nvSpPr>
        <p:spPr>
          <a:xfrm>
            <a:off x="6809342" y="5426478"/>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030" name="Freeform: Shape 6029">
            <a:extLst>
              <a:ext uri="{FF2B5EF4-FFF2-40B4-BE49-F238E27FC236}">
                <a16:creationId xmlns:a16="http://schemas.microsoft.com/office/drawing/2014/main" id="{15789CA2-D6AF-41BD-B8A1-50ABEF2C02E3}"/>
              </a:ext>
            </a:extLst>
          </p:cNvPr>
          <p:cNvSpPr/>
          <p:nvPr/>
        </p:nvSpPr>
        <p:spPr>
          <a:xfrm>
            <a:off x="8328847" y="5428856"/>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031" name="Freeform: Shape 6030">
            <a:extLst>
              <a:ext uri="{FF2B5EF4-FFF2-40B4-BE49-F238E27FC236}">
                <a16:creationId xmlns:a16="http://schemas.microsoft.com/office/drawing/2014/main" id="{E8EA665E-D21B-466D-8925-8564EBB4FD97}"/>
              </a:ext>
            </a:extLst>
          </p:cNvPr>
          <p:cNvSpPr/>
          <p:nvPr/>
        </p:nvSpPr>
        <p:spPr>
          <a:xfrm>
            <a:off x="7303320" y="521259"/>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5" y="18072"/>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032" name="Freeform: Shape 6031">
            <a:extLst>
              <a:ext uri="{FF2B5EF4-FFF2-40B4-BE49-F238E27FC236}">
                <a16:creationId xmlns:a16="http://schemas.microsoft.com/office/drawing/2014/main" id="{56E086B9-6FB8-445F-8D16-8EE81979F06A}"/>
              </a:ext>
            </a:extLst>
          </p:cNvPr>
          <p:cNvSpPr/>
          <p:nvPr/>
        </p:nvSpPr>
        <p:spPr>
          <a:xfrm>
            <a:off x="7818382" y="5501621"/>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033" name="Freeform: Shape 6032">
            <a:extLst>
              <a:ext uri="{FF2B5EF4-FFF2-40B4-BE49-F238E27FC236}">
                <a16:creationId xmlns:a16="http://schemas.microsoft.com/office/drawing/2014/main" id="{2100F05E-729A-428F-898C-F1D99FC6545D}"/>
              </a:ext>
            </a:extLst>
          </p:cNvPr>
          <p:cNvSpPr/>
          <p:nvPr/>
        </p:nvSpPr>
        <p:spPr>
          <a:xfrm>
            <a:off x="7786676" y="5428856"/>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034" name="Freeform: Shape 6033">
            <a:extLst>
              <a:ext uri="{FF2B5EF4-FFF2-40B4-BE49-F238E27FC236}">
                <a16:creationId xmlns:a16="http://schemas.microsoft.com/office/drawing/2014/main" id="{63586E9D-82AD-4A07-A8C2-F2027DD8A4B3}"/>
              </a:ext>
            </a:extLst>
          </p:cNvPr>
          <p:cNvSpPr/>
          <p:nvPr/>
        </p:nvSpPr>
        <p:spPr>
          <a:xfrm>
            <a:off x="7258297" y="5561387"/>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035" name="Freeform: Shape 6034">
            <a:extLst>
              <a:ext uri="{FF2B5EF4-FFF2-40B4-BE49-F238E27FC236}">
                <a16:creationId xmlns:a16="http://schemas.microsoft.com/office/drawing/2014/main" id="{5B5EAE2B-960E-423A-AA81-EEEF37ADF51E}"/>
              </a:ext>
            </a:extLst>
          </p:cNvPr>
          <p:cNvSpPr/>
          <p:nvPr/>
        </p:nvSpPr>
        <p:spPr>
          <a:xfrm>
            <a:off x="6814415" y="5442490"/>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036" name="Freeform: Shape 6035">
            <a:extLst>
              <a:ext uri="{FF2B5EF4-FFF2-40B4-BE49-F238E27FC236}">
                <a16:creationId xmlns:a16="http://schemas.microsoft.com/office/drawing/2014/main" id="{E2C2A98B-23AB-43EF-82EB-CA834BD35D8E}"/>
              </a:ext>
            </a:extLst>
          </p:cNvPr>
          <p:cNvSpPr/>
          <p:nvPr/>
        </p:nvSpPr>
        <p:spPr>
          <a:xfrm>
            <a:off x="6785879" y="5520645"/>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037" name="Freeform: Shape 6036">
            <a:extLst>
              <a:ext uri="{FF2B5EF4-FFF2-40B4-BE49-F238E27FC236}">
                <a16:creationId xmlns:a16="http://schemas.microsoft.com/office/drawing/2014/main" id="{FE2BDFFD-E633-4397-BEF8-B9057AF4B4A9}"/>
              </a:ext>
            </a:extLst>
          </p:cNvPr>
          <p:cNvSpPr/>
          <p:nvPr/>
        </p:nvSpPr>
        <p:spPr>
          <a:xfrm>
            <a:off x="7781444" y="5492902"/>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038" name="Freeform: Shape 6037">
            <a:extLst>
              <a:ext uri="{FF2B5EF4-FFF2-40B4-BE49-F238E27FC236}">
                <a16:creationId xmlns:a16="http://schemas.microsoft.com/office/drawing/2014/main" id="{AD718647-BEB8-4FA0-8805-B5B08FE912E4}"/>
              </a:ext>
            </a:extLst>
          </p:cNvPr>
          <p:cNvSpPr/>
          <p:nvPr/>
        </p:nvSpPr>
        <p:spPr>
          <a:xfrm>
            <a:off x="8843116" y="5523340"/>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039" name="Freeform: Shape 6038">
            <a:extLst>
              <a:ext uri="{FF2B5EF4-FFF2-40B4-BE49-F238E27FC236}">
                <a16:creationId xmlns:a16="http://schemas.microsoft.com/office/drawing/2014/main" id="{3A9A385D-8347-49F6-91D9-B1864BCAAE85}"/>
              </a:ext>
            </a:extLst>
          </p:cNvPr>
          <p:cNvSpPr/>
          <p:nvPr/>
        </p:nvSpPr>
        <p:spPr>
          <a:xfrm>
            <a:off x="6802842" y="5508438"/>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040" name="Freeform: Shape 6039">
            <a:extLst>
              <a:ext uri="{FF2B5EF4-FFF2-40B4-BE49-F238E27FC236}">
                <a16:creationId xmlns:a16="http://schemas.microsoft.com/office/drawing/2014/main" id="{CFC56D1F-5B0F-4EEE-BA5B-311222512416}"/>
              </a:ext>
            </a:extLst>
          </p:cNvPr>
          <p:cNvSpPr/>
          <p:nvPr/>
        </p:nvSpPr>
        <p:spPr>
          <a:xfrm>
            <a:off x="7927926" y="5547119"/>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041" name="Freeform: Shape 6040">
            <a:extLst>
              <a:ext uri="{FF2B5EF4-FFF2-40B4-BE49-F238E27FC236}">
                <a16:creationId xmlns:a16="http://schemas.microsoft.com/office/drawing/2014/main" id="{DD1E8AE4-D898-4B28-A6B9-1B7D63A6536F}"/>
              </a:ext>
            </a:extLst>
          </p:cNvPr>
          <p:cNvSpPr/>
          <p:nvPr/>
        </p:nvSpPr>
        <p:spPr>
          <a:xfrm>
            <a:off x="6763368" y="5483232"/>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042" name="Freeform: Shape 6041">
            <a:extLst>
              <a:ext uri="{FF2B5EF4-FFF2-40B4-BE49-F238E27FC236}">
                <a16:creationId xmlns:a16="http://schemas.microsoft.com/office/drawing/2014/main" id="{4D026B9C-E2E9-442F-88CD-02BE29045F2F}"/>
              </a:ext>
            </a:extLst>
          </p:cNvPr>
          <p:cNvSpPr/>
          <p:nvPr/>
        </p:nvSpPr>
        <p:spPr>
          <a:xfrm>
            <a:off x="8954404" y="5501463"/>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043" name="Freeform: Shape 6042">
            <a:extLst>
              <a:ext uri="{FF2B5EF4-FFF2-40B4-BE49-F238E27FC236}">
                <a16:creationId xmlns:a16="http://schemas.microsoft.com/office/drawing/2014/main" id="{07400560-1A00-473B-85CA-EE6A7F62DEC5}"/>
              </a:ext>
            </a:extLst>
          </p:cNvPr>
          <p:cNvSpPr/>
          <p:nvPr/>
        </p:nvSpPr>
        <p:spPr>
          <a:xfrm>
            <a:off x="6784770" y="5479269"/>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044" name="Freeform: Shape 6043">
            <a:extLst>
              <a:ext uri="{FF2B5EF4-FFF2-40B4-BE49-F238E27FC236}">
                <a16:creationId xmlns:a16="http://schemas.microsoft.com/office/drawing/2014/main" id="{725AD032-C522-46A6-8851-974AAC9BA105}"/>
              </a:ext>
            </a:extLst>
          </p:cNvPr>
          <p:cNvSpPr/>
          <p:nvPr/>
        </p:nvSpPr>
        <p:spPr>
          <a:xfrm>
            <a:off x="7908902" y="5428539"/>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045" name="Freeform: Shape 6044">
            <a:extLst>
              <a:ext uri="{FF2B5EF4-FFF2-40B4-BE49-F238E27FC236}">
                <a16:creationId xmlns:a16="http://schemas.microsoft.com/office/drawing/2014/main" id="{BBBAF326-E26C-427F-BBD5-5D78306A4436}"/>
              </a:ext>
            </a:extLst>
          </p:cNvPr>
          <p:cNvSpPr/>
          <p:nvPr/>
        </p:nvSpPr>
        <p:spPr>
          <a:xfrm>
            <a:off x="6272561" y="5421564"/>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046" name="Freeform: Shape 6045">
            <a:extLst>
              <a:ext uri="{FF2B5EF4-FFF2-40B4-BE49-F238E27FC236}">
                <a16:creationId xmlns:a16="http://schemas.microsoft.com/office/drawing/2014/main" id="{4562769A-2D38-4365-82AC-AEB4220982E3}"/>
              </a:ext>
            </a:extLst>
          </p:cNvPr>
          <p:cNvSpPr/>
          <p:nvPr/>
        </p:nvSpPr>
        <p:spPr>
          <a:xfrm>
            <a:off x="7345647" y="5464208"/>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047" name="Freeform: Shape 6046">
            <a:extLst>
              <a:ext uri="{FF2B5EF4-FFF2-40B4-BE49-F238E27FC236}">
                <a16:creationId xmlns:a16="http://schemas.microsoft.com/office/drawing/2014/main" id="{66A7B3A7-2E45-4263-98C3-709C2F205EA1}"/>
              </a:ext>
            </a:extLst>
          </p:cNvPr>
          <p:cNvSpPr/>
          <p:nvPr/>
        </p:nvSpPr>
        <p:spPr>
          <a:xfrm>
            <a:off x="7782079" y="5454855"/>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048" name="Freeform: Shape 6047">
            <a:extLst>
              <a:ext uri="{FF2B5EF4-FFF2-40B4-BE49-F238E27FC236}">
                <a16:creationId xmlns:a16="http://schemas.microsoft.com/office/drawing/2014/main" id="{31055933-D913-405F-8621-91A7134F6CF2}"/>
              </a:ext>
            </a:extLst>
          </p:cNvPr>
          <p:cNvSpPr/>
          <p:nvPr/>
        </p:nvSpPr>
        <p:spPr>
          <a:xfrm>
            <a:off x="7892574" y="5466269"/>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049" name="Freeform: Shape 6048">
            <a:extLst>
              <a:ext uri="{FF2B5EF4-FFF2-40B4-BE49-F238E27FC236}">
                <a16:creationId xmlns:a16="http://schemas.microsoft.com/office/drawing/2014/main" id="{FEDC94C2-9008-41C1-9A60-6D485F271E07}"/>
              </a:ext>
            </a:extLst>
          </p:cNvPr>
          <p:cNvSpPr/>
          <p:nvPr/>
        </p:nvSpPr>
        <p:spPr>
          <a:xfrm>
            <a:off x="8909223" y="5452001"/>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050" name="Freeform: Shape 6049">
            <a:extLst>
              <a:ext uri="{FF2B5EF4-FFF2-40B4-BE49-F238E27FC236}">
                <a16:creationId xmlns:a16="http://schemas.microsoft.com/office/drawing/2014/main" id="{583F9B3B-AE6D-4317-9B2E-138438B015EF}"/>
              </a:ext>
            </a:extLst>
          </p:cNvPr>
          <p:cNvSpPr/>
          <p:nvPr/>
        </p:nvSpPr>
        <p:spPr>
          <a:xfrm>
            <a:off x="7825199" y="5452636"/>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051" name="Freeform: Shape 6050">
            <a:extLst>
              <a:ext uri="{FF2B5EF4-FFF2-40B4-BE49-F238E27FC236}">
                <a16:creationId xmlns:a16="http://schemas.microsoft.com/office/drawing/2014/main" id="{2310208C-3C53-483A-A187-E58B82F93F22}"/>
              </a:ext>
            </a:extLst>
          </p:cNvPr>
          <p:cNvSpPr/>
          <p:nvPr/>
        </p:nvSpPr>
        <p:spPr>
          <a:xfrm>
            <a:off x="7897488" y="5534595"/>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052" name="Freeform: Shape 6051">
            <a:extLst>
              <a:ext uri="{FF2B5EF4-FFF2-40B4-BE49-F238E27FC236}">
                <a16:creationId xmlns:a16="http://schemas.microsoft.com/office/drawing/2014/main" id="{330B409D-5784-4B5B-B02B-E2292D4AEF81}"/>
              </a:ext>
            </a:extLst>
          </p:cNvPr>
          <p:cNvSpPr/>
          <p:nvPr/>
        </p:nvSpPr>
        <p:spPr>
          <a:xfrm>
            <a:off x="8938393" y="5452001"/>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053" name="Freeform: Shape 6052">
            <a:extLst>
              <a:ext uri="{FF2B5EF4-FFF2-40B4-BE49-F238E27FC236}">
                <a16:creationId xmlns:a16="http://schemas.microsoft.com/office/drawing/2014/main" id="{519D9CFA-971D-4D5A-AC8B-2F50AD4E9510}"/>
              </a:ext>
            </a:extLst>
          </p:cNvPr>
          <p:cNvSpPr/>
          <p:nvPr/>
        </p:nvSpPr>
        <p:spPr>
          <a:xfrm>
            <a:off x="6215966" y="5483390"/>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054" name="Freeform: Shape 6053">
            <a:extLst>
              <a:ext uri="{FF2B5EF4-FFF2-40B4-BE49-F238E27FC236}">
                <a16:creationId xmlns:a16="http://schemas.microsoft.com/office/drawing/2014/main" id="{F74AAD8D-8622-449D-B4A8-FA5E12684DE7}"/>
              </a:ext>
            </a:extLst>
          </p:cNvPr>
          <p:cNvSpPr/>
          <p:nvPr/>
        </p:nvSpPr>
        <p:spPr>
          <a:xfrm>
            <a:off x="8865152" y="5498451"/>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055" name="Freeform: Shape 6054">
            <a:extLst>
              <a:ext uri="{FF2B5EF4-FFF2-40B4-BE49-F238E27FC236}">
                <a16:creationId xmlns:a16="http://schemas.microsoft.com/office/drawing/2014/main" id="{426AAFD3-F98B-4EEE-9233-FE93B28A76EA}"/>
              </a:ext>
            </a:extLst>
          </p:cNvPr>
          <p:cNvSpPr/>
          <p:nvPr/>
        </p:nvSpPr>
        <p:spPr>
          <a:xfrm>
            <a:off x="8318384" y="5471184"/>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056" name="Freeform: Shape 6055">
            <a:extLst>
              <a:ext uri="{FF2B5EF4-FFF2-40B4-BE49-F238E27FC236}">
                <a16:creationId xmlns:a16="http://schemas.microsoft.com/office/drawing/2014/main" id="{51A52D9B-DC20-4D39-B9BE-24919CD67CE8}"/>
              </a:ext>
            </a:extLst>
          </p:cNvPr>
          <p:cNvSpPr/>
          <p:nvPr/>
        </p:nvSpPr>
        <p:spPr>
          <a:xfrm>
            <a:off x="7923011" y="5518901"/>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057" name="Freeform: Shape 6056">
            <a:extLst>
              <a:ext uri="{FF2B5EF4-FFF2-40B4-BE49-F238E27FC236}">
                <a16:creationId xmlns:a16="http://schemas.microsoft.com/office/drawing/2014/main" id="{19DC3978-A31C-4B09-9829-DD236BB07116}"/>
              </a:ext>
            </a:extLst>
          </p:cNvPr>
          <p:cNvSpPr/>
          <p:nvPr/>
        </p:nvSpPr>
        <p:spPr>
          <a:xfrm>
            <a:off x="8353577" y="5528571"/>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058" name="Freeform: Shape 6057">
            <a:extLst>
              <a:ext uri="{FF2B5EF4-FFF2-40B4-BE49-F238E27FC236}">
                <a16:creationId xmlns:a16="http://schemas.microsoft.com/office/drawing/2014/main" id="{96713131-F13B-4BD2-BC60-0D00946F6F99}"/>
              </a:ext>
            </a:extLst>
          </p:cNvPr>
          <p:cNvSpPr/>
          <p:nvPr/>
        </p:nvSpPr>
        <p:spPr>
          <a:xfrm>
            <a:off x="7845332" y="5527937"/>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059" name="Freeform: Shape 6058">
            <a:extLst>
              <a:ext uri="{FF2B5EF4-FFF2-40B4-BE49-F238E27FC236}">
                <a16:creationId xmlns:a16="http://schemas.microsoft.com/office/drawing/2014/main" id="{838DB625-5701-477E-8F1A-4A5CB243F286}"/>
              </a:ext>
            </a:extLst>
          </p:cNvPr>
          <p:cNvSpPr/>
          <p:nvPr/>
        </p:nvSpPr>
        <p:spPr>
          <a:xfrm>
            <a:off x="7359122" y="5413954"/>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060" name="Freeform: Shape 6059">
            <a:extLst>
              <a:ext uri="{FF2B5EF4-FFF2-40B4-BE49-F238E27FC236}">
                <a16:creationId xmlns:a16="http://schemas.microsoft.com/office/drawing/2014/main" id="{6A2BBBE2-CE82-4537-B0D5-48AFA77D99CF}"/>
              </a:ext>
            </a:extLst>
          </p:cNvPr>
          <p:cNvSpPr/>
          <p:nvPr/>
        </p:nvSpPr>
        <p:spPr>
          <a:xfrm>
            <a:off x="7322977" y="5490207"/>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061" name="Freeform: Shape 6060">
            <a:extLst>
              <a:ext uri="{FF2B5EF4-FFF2-40B4-BE49-F238E27FC236}">
                <a16:creationId xmlns:a16="http://schemas.microsoft.com/office/drawing/2014/main" id="{05F96FD3-6F40-410C-9379-67F94A896E1C}"/>
              </a:ext>
            </a:extLst>
          </p:cNvPr>
          <p:cNvSpPr/>
          <p:nvPr/>
        </p:nvSpPr>
        <p:spPr>
          <a:xfrm>
            <a:off x="7370219" y="5467379"/>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062" name="Freeform: Shape 6061">
            <a:extLst>
              <a:ext uri="{FF2B5EF4-FFF2-40B4-BE49-F238E27FC236}">
                <a16:creationId xmlns:a16="http://schemas.microsoft.com/office/drawing/2014/main" id="{B196211C-6EFD-4DE9-84BD-2F93D33DA0F9}"/>
              </a:ext>
            </a:extLst>
          </p:cNvPr>
          <p:cNvSpPr/>
          <p:nvPr/>
        </p:nvSpPr>
        <p:spPr>
          <a:xfrm>
            <a:off x="7308392" y="5499719"/>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063" name="Freeform: Shape 6062">
            <a:extLst>
              <a:ext uri="{FF2B5EF4-FFF2-40B4-BE49-F238E27FC236}">
                <a16:creationId xmlns:a16="http://schemas.microsoft.com/office/drawing/2014/main" id="{02C85F6B-DC72-4534-9814-70ADE5A9D636}"/>
              </a:ext>
            </a:extLst>
          </p:cNvPr>
          <p:cNvSpPr/>
          <p:nvPr/>
        </p:nvSpPr>
        <p:spPr>
          <a:xfrm>
            <a:off x="7408900" y="5459135"/>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064" name="Freeform: Shape 6063">
            <a:extLst>
              <a:ext uri="{FF2B5EF4-FFF2-40B4-BE49-F238E27FC236}">
                <a16:creationId xmlns:a16="http://schemas.microsoft.com/office/drawing/2014/main" id="{ABF01382-E71D-4E6B-92B2-8C959A163D25}"/>
              </a:ext>
            </a:extLst>
          </p:cNvPr>
          <p:cNvSpPr/>
          <p:nvPr/>
        </p:nvSpPr>
        <p:spPr>
          <a:xfrm>
            <a:off x="7819492" y="5466903"/>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065" name="Freeform: Shape 6064">
            <a:extLst>
              <a:ext uri="{FF2B5EF4-FFF2-40B4-BE49-F238E27FC236}">
                <a16:creationId xmlns:a16="http://schemas.microsoft.com/office/drawing/2014/main" id="{D4025FA2-B201-4DD5-9E8E-F1EAF7A6C3CA}"/>
              </a:ext>
            </a:extLst>
          </p:cNvPr>
          <p:cNvSpPr/>
          <p:nvPr/>
        </p:nvSpPr>
        <p:spPr>
          <a:xfrm>
            <a:off x="7928243" y="5554729"/>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066" name="Freeform: Shape 6065">
            <a:extLst>
              <a:ext uri="{FF2B5EF4-FFF2-40B4-BE49-F238E27FC236}">
                <a16:creationId xmlns:a16="http://schemas.microsoft.com/office/drawing/2014/main" id="{982049D5-6F4C-43BC-B6DC-49D2E4E0A25F}"/>
              </a:ext>
            </a:extLst>
          </p:cNvPr>
          <p:cNvSpPr/>
          <p:nvPr/>
        </p:nvSpPr>
        <p:spPr>
          <a:xfrm>
            <a:off x="6782550" y="5485293"/>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067" name="Freeform: Shape 6066">
            <a:extLst>
              <a:ext uri="{FF2B5EF4-FFF2-40B4-BE49-F238E27FC236}">
                <a16:creationId xmlns:a16="http://schemas.microsoft.com/office/drawing/2014/main" id="{E0F90478-125E-4B54-9A9D-064827F1F261}"/>
              </a:ext>
            </a:extLst>
          </p:cNvPr>
          <p:cNvSpPr/>
          <p:nvPr/>
        </p:nvSpPr>
        <p:spPr>
          <a:xfrm>
            <a:off x="7885281" y="5497182"/>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068" name="Freeform: Shape 6067">
            <a:extLst>
              <a:ext uri="{FF2B5EF4-FFF2-40B4-BE49-F238E27FC236}">
                <a16:creationId xmlns:a16="http://schemas.microsoft.com/office/drawing/2014/main" id="{6FFF5259-90C0-4A2D-BAD6-0099E4A8A0EE}"/>
              </a:ext>
            </a:extLst>
          </p:cNvPr>
          <p:cNvSpPr/>
          <p:nvPr/>
        </p:nvSpPr>
        <p:spPr>
          <a:xfrm>
            <a:off x="7389718" y="5474671"/>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069" name="Freeform: Shape 6068">
            <a:extLst>
              <a:ext uri="{FF2B5EF4-FFF2-40B4-BE49-F238E27FC236}">
                <a16:creationId xmlns:a16="http://schemas.microsoft.com/office/drawing/2014/main" id="{6A4947E2-A5D9-4050-821C-6DC43B25DF95}"/>
              </a:ext>
            </a:extLst>
          </p:cNvPr>
          <p:cNvSpPr/>
          <p:nvPr/>
        </p:nvSpPr>
        <p:spPr>
          <a:xfrm>
            <a:off x="7925548" y="5508914"/>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070" name="Freeform: Shape 6069">
            <a:extLst>
              <a:ext uri="{FF2B5EF4-FFF2-40B4-BE49-F238E27FC236}">
                <a16:creationId xmlns:a16="http://schemas.microsoft.com/office/drawing/2014/main" id="{227D5704-592A-4E24-8334-267B4F015879}"/>
              </a:ext>
            </a:extLst>
          </p:cNvPr>
          <p:cNvSpPr/>
          <p:nvPr/>
        </p:nvSpPr>
        <p:spPr>
          <a:xfrm>
            <a:off x="7928718" y="5546168"/>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071" name="Freeform: Shape 6070">
            <a:extLst>
              <a:ext uri="{FF2B5EF4-FFF2-40B4-BE49-F238E27FC236}">
                <a16:creationId xmlns:a16="http://schemas.microsoft.com/office/drawing/2014/main" id="{68067A50-CABE-41AD-8220-D0D3221C43AC}"/>
              </a:ext>
            </a:extLst>
          </p:cNvPr>
          <p:cNvSpPr/>
          <p:nvPr/>
        </p:nvSpPr>
        <p:spPr>
          <a:xfrm>
            <a:off x="7839308" y="5469757"/>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072" name="Freeform: Shape 6071">
            <a:extLst>
              <a:ext uri="{FF2B5EF4-FFF2-40B4-BE49-F238E27FC236}">
                <a16:creationId xmlns:a16="http://schemas.microsoft.com/office/drawing/2014/main" id="{BEC714D8-9059-4625-AEC7-8CC50F1AAF03}"/>
              </a:ext>
            </a:extLst>
          </p:cNvPr>
          <p:cNvSpPr/>
          <p:nvPr/>
        </p:nvSpPr>
        <p:spPr>
          <a:xfrm>
            <a:off x="8400819" y="5481488"/>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073" name="Freeform: Shape 6072">
            <a:extLst>
              <a:ext uri="{FF2B5EF4-FFF2-40B4-BE49-F238E27FC236}">
                <a16:creationId xmlns:a16="http://schemas.microsoft.com/office/drawing/2014/main" id="{C01A7D2B-7D15-4F43-BC79-D84114801E68}"/>
              </a:ext>
            </a:extLst>
          </p:cNvPr>
          <p:cNvSpPr/>
          <p:nvPr/>
        </p:nvSpPr>
        <p:spPr>
          <a:xfrm>
            <a:off x="7866733" y="5519694"/>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074" name="Freeform: Shape 6073">
            <a:extLst>
              <a:ext uri="{FF2B5EF4-FFF2-40B4-BE49-F238E27FC236}">
                <a16:creationId xmlns:a16="http://schemas.microsoft.com/office/drawing/2014/main" id="{FA2C1ACB-C09A-41B5-B240-08E90F6C289F}"/>
              </a:ext>
            </a:extLst>
          </p:cNvPr>
          <p:cNvSpPr/>
          <p:nvPr/>
        </p:nvSpPr>
        <p:spPr>
          <a:xfrm>
            <a:off x="7833759" y="443262"/>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6" y="18072"/>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075" name="Freeform: Shape 6074">
            <a:extLst>
              <a:ext uri="{FF2B5EF4-FFF2-40B4-BE49-F238E27FC236}">
                <a16:creationId xmlns:a16="http://schemas.microsoft.com/office/drawing/2014/main" id="{7885725A-F5C9-409E-B326-6235168D4452}"/>
              </a:ext>
            </a:extLst>
          </p:cNvPr>
          <p:cNvSpPr/>
          <p:nvPr/>
        </p:nvSpPr>
        <p:spPr>
          <a:xfrm>
            <a:off x="8424599" y="5439161"/>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076" name="Freeform: Shape 6075">
            <a:extLst>
              <a:ext uri="{FF2B5EF4-FFF2-40B4-BE49-F238E27FC236}">
                <a16:creationId xmlns:a16="http://schemas.microsoft.com/office/drawing/2014/main" id="{7D76ECBA-F25D-4931-BFEB-CC849CE84DE2}"/>
              </a:ext>
            </a:extLst>
          </p:cNvPr>
          <p:cNvSpPr/>
          <p:nvPr/>
        </p:nvSpPr>
        <p:spPr>
          <a:xfrm>
            <a:off x="7290479" y="5446929"/>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077" name="Freeform: Shape 6076">
            <a:extLst>
              <a:ext uri="{FF2B5EF4-FFF2-40B4-BE49-F238E27FC236}">
                <a16:creationId xmlns:a16="http://schemas.microsoft.com/office/drawing/2014/main" id="{9B99BA8A-8D49-4409-BA80-451A830B7DF5}"/>
              </a:ext>
            </a:extLst>
          </p:cNvPr>
          <p:cNvSpPr/>
          <p:nvPr/>
        </p:nvSpPr>
        <p:spPr>
          <a:xfrm>
            <a:off x="6825670" y="5540778"/>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078" name="Freeform: Shape 6077">
            <a:extLst>
              <a:ext uri="{FF2B5EF4-FFF2-40B4-BE49-F238E27FC236}">
                <a16:creationId xmlns:a16="http://schemas.microsoft.com/office/drawing/2014/main" id="{441C778D-A067-4FB8-ABFE-7853C298D952}"/>
              </a:ext>
            </a:extLst>
          </p:cNvPr>
          <p:cNvSpPr/>
          <p:nvPr/>
        </p:nvSpPr>
        <p:spPr>
          <a:xfrm>
            <a:off x="8387820" y="5460404"/>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079" name="Freeform: Shape 6078">
            <a:extLst>
              <a:ext uri="{FF2B5EF4-FFF2-40B4-BE49-F238E27FC236}">
                <a16:creationId xmlns:a16="http://schemas.microsoft.com/office/drawing/2014/main" id="{DD8BD183-F007-4FCC-96BF-C45F8FD10D0F}"/>
              </a:ext>
            </a:extLst>
          </p:cNvPr>
          <p:cNvSpPr/>
          <p:nvPr/>
        </p:nvSpPr>
        <p:spPr>
          <a:xfrm>
            <a:off x="7922060" y="5512560"/>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080" name="Freeform: Shape 6079">
            <a:extLst>
              <a:ext uri="{FF2B5EF4-FFF2-40B4-BE49-F238E27FC236}">
                <a16:creationId xmlns:a16="http://schemas.microsoft.com/office/drawing/2014/main" id="{A8F57D4D-9CED-4D43-82FB-BCF814D07966}"/>
              </a:ext>
            </a:extLst>
          </p:cNvPr>
          <p:cNvSpPr/>
          <p:nvPr/>
        </p:nvSpPr>
        <p:spPr>
          <a:xfrm>
            <a:off x="9462016" y="5450258"/>
            <a:ext cx="18072" cy="18072"/>
          </a:xfrm>
          <a:custGeom>
            <a:avLst/>
            <a:gdLst>
              <a:gd name="connsiteX0" fmla="*/ 18073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3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3" y="9036"/>
                </a:moveTo>
                <a:cubicBezTo>
                  <a:pt x="18073" y="14026"/>
                  <a:pt x="14027" y="18072"/>
                  <a:pt x="9036" y="18072"/>
                </a:cubicBezTo>
                <a:cubicBezTo>
                  <a:pt x="4046" y="18072"/>
                  <a:pt x="0" y="14027"/>
                  <a:pt x="0" y="9036"/>
                </a:cubicBezTo>
                <a:cubicBezTo>
                  <a:pt x="0" y="4046"/>
                  <a:pt x="4045" y="0"/>
                  <a:pt x="9036" y="0"/>
                </a:cubicBezTo>
                <a:cubicBezTo>
                  <a:pt x="14027" y="0"/>
                  <a:pt x="18073" y="4045"/>
                  <a:pt x="18073"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081" name="Freeform: Shape 6080">
            <a:extLst>
              <a:ext uri="{FF2B5EF4-FFF2-40B4-BE49-F238E27FC236}">
                <a16:creationId xmlns:a16="http://schemas.microsoft.com/office/drawing/2014/main" id="{C7240DF1-1264-48C9-A3B8-F544DBD63853}"/>
              </a:ext>
            </a:extLst>
          </p:cNvPr>
          <p:cNvSpPr/>
          <p:nvPr/>
        </p:nvSpPr>
        <p:spPr>
          <a:xfrm>
            <a:off x="8449963" y="5501463"/>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082" name="Freeform: Shape 6081">
            <a:extLst>
              <a:ext uri="{FF2B5EF4-FFF2-40B4-BE49-F238E27FC236}">
                <a16:creationId xmlns:a16="http://schemas.microsoft.com/office/drawing/2014/main" id="{100CB233-73AA-480A-BD0B-EEC34890C034}"/>
              </a:ext>
            </a:extLst>
          </p:cNvPr>
          <p:cNvSpPr/>
          <p:nvPr/>
        </p:nvSpPr>
        <p:spPr>
          <a:xfrm>
            <a:off x="9416993" y="401252"/>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6" y="18072"/>
                  <a:pt x="0" y="14027"/>
                  <a:pt x="0" y="9036"/>
                </a:cubicBezTo>
                <a:cubicBezTo>
                  <a:pt x="0" y="4046"/>
                  <a:pt x="4045" y="0"/>
                  <a:pt x="9036" y="0"/>
                </a:cubicBezTo>
                <a:cubicBezTo>
                  <a:pt x="14026"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083" name="Freeform: Shape 6082">
            <a:extLst>
              <a:ext uri="{FF2B5EF4-FFF2-40B4-BE49-F238E27FC236}">
                <a16:creationId xmlns:a16="http://schemas.microsoft.com/office/drawing/2014/main" id="{C1D36CC5-5DB8-4475-A1FD-28AEFFB0A45B}"/>
              </a:ext>
            </a:extLst>
          </p:cNvPr>
          <p:cNvSpPr/>
          <p:nvPr/>
        </p:nvSpPr>
        <p:spPr>
          <a:xfrm>
            <a:off x="7883379" y="5413162"/>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084" name="Freeform: Shape 6083">
            <a:extLst>
              <a:ext uri="{FF2B5EF4-FFF2-40B4-BE49-F238E27FC236}">
                <a16:creationId xmlns:a16="http://schemas.microsoft.com/office/drawing/2014/main" id="{621370E6-9404-440C-BB96-DE484E962A21}"/>
              </a:ext>
            </a:extLst>
          </p:cNvPr>
          <p:cNvSpPr/>
          <p:nvPr/>
        </p:nvSpPr>
        <p:spPr>
          <a:xfrm>
            <a:off x="7796505" y="5479110"/>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085" name="Freeform: Shape 6084">
            <a:extLst>
              <a:ext uri="{FF2B5EF4-FFF2-40B4-BE49-F238E27FC236}">
                <a16:creationId xmlns:a16="http://schemas.microsoft.com/office/drawing/2014/main" id="{BC194F59-2562-4521-9154-58261FFB7D9E}"/>
              </a:ext>
            </a:extLst>
          </p:cNvPr>
          <p:cNvSpPr/>
          <p:nvPr/>
        </p:nvSpPr>
        <p:spPr>
          <a:xfrm>
            <a:off x="7891147" y="5432027"/>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086" name="Freeform: Shape 6085">
            <a:extLst>
              <a:ext uri="{FF2B5EF4-FFF2-40B4-BE49-F238E27FC236}">
                <a16:creationId xmlns:a16="http://schemas.microsoft.com/office/drawing/2014/main" id="{2C2E04EA-D03E-46EB-B960-4739C8A87204}"/>
              </a:ext>
            </a:extLst>
          </p:cNvPr>
          <p:cNvSpPr/>
          <p:nvPr/>
        </p:nvSpPr>
        <p:spPr>
          <a:xfrm>
            <a:off x="7399547" y="5436624"/>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087" name="Freeform: Shape 6086">
            <a:extLst>
              <a:ext uri="{FF2B5EF4-FFF2-40B4-BE49-F238E27FC236}">
                <a16:creationId xmlns:a16="http://schemas.microsoft.com/office/drawing/2014/main" id="{F42EF215-B721-4581-A5DF-8177485C2503}"/>
              </a:ext>
            </a:extLst>
          </p:cNvPr>
          <p:cNvSpPr/>
          <p:nvPr/>
        </p:nvSpPr>
        <p:spPr>
          <a:xfrm>
            <a:off x="7813150" y="5432185"/>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088" name="Freeform: Shape 6087">
            <a:extLst>
              <a:ext uri="{FF2B5EF4-FFF2-40B4-BE49-F238E27FC236}">
                <a16:creationId xmlns:a16="http://schemas.microsoft.com/office/drawing/2014/main" id="{AA90F3AD-4D15-44FB-9139-E7C8497AF6F3}"/>
              </a:ext>
            </a:extLst>
          </p:cNvPr>
          <p:cNvSpPr/>
          <p:nvPr/>
        </p:nvSpPr>
        <p:spPr>
          <a:xfrm>
            <a:off x="8831861" y="5489256"/>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089" name="Freeform: Shape 6088">
            <a:extLst>
              <a:ext uri="{FF2B5EF4-FFF2-40B4-BE49-F238E27FC236}">
                <a16:creationId xmlns:a16="http://schemas.microsoft.com/office/drawing/2014/main" id="{C0A60509-0671-4CC3-85C2-0DA58DF1EBBA}"/>
              </a:ext>
            </a:extLst>
          </p:cNvPr>
          <p:cNvSpPr/>
          <p:nvPr/>
        </p:nvSpPr>
        <p:spPr>
          <a:xfrm>
            <a:off x="6769075" y="5454379"/>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090" name="Freeform: Shape 6089">
            <a:extLst>
              <a:ext uri="{FF2B5EF4-FFF2-40B4-BE49-F238E27FC236}">
                <a16:creationId xmlns:a16="http://schemas.microsoft.com/office/drawing/2014/main" id="{4ACBA59B-5B95-4B6C-BF43-62ED90378BC9}"/>
              </a:ext>
            </a:extLst>
          </p:cNvPr>
          <p:cNvSpPr/>
          <p:nvPr/>
        </p:nvSpPr>
        <p:spPr>
          <a:xfrm>
            <a:off x="7832967" y="5483549"/>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091" name="Freeform: Shape 6090">
            <a:extLst>
              <a:ext uri="{FF2B5EF4-FFF2-40B4-BE49-F238E27FC236}">
                <a16:creationId xmlns:a16="http://schemas.microsoft.com/office/drawing/2014/main" id="{E5A67EA2-BC66-482B-9C1F-95B0C2F8EB6B}"/>
              </a:ext>
            </a:extLst>
          </p:cNvPr>
          <p:cNvSpPr/>
          <p:nvPr/>
        </p:nvSpPr>
        <p:spPr>
          <a:xfrm>
            <a:off x="8336456" y="5426478"/>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092" name="Freeform: Shape 6091">
            <a:extLst>
              <a:ext uri="{FF2B5EF4-FFF2-40B4-BE49-F238E27FC236}">
                <a16:creationId xmlns:a16="http://schemas.microsoft.com/office/drawing/2014/main" id="{E68E0068-C368-4CC6-92EC-96EFAC1F2B1B}"/>
              </a:ext>
            </a:extLst>
          </p:cNvPr>
          <p:cNvSpPr/>
          <p:nvPr/>
        </p:nvSpPr>
        <p:spPr>
          <a:xfrm>
            <a:off x="9412871" y="5488305"/>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5" y="0"/>
                  <a:pt x="9036" y="0"/>
                </a:cubicBezTo>
                <a:cubicBezTo>
                  <a:pt x="14026"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093" name="Freeform: Shape 6092">
            <a:extLst>
              <a:ext uri="{FF2B5EF4-FFF2-40B4-BE49-F238E27FC236}">
                <a16:creationId xmlns:a16="http://schemas.microsoft.com/office/drawing/2014/main" id="{BA91E480-9485-41AC-918D-552D733BEDAE}"/>
              </a:ext>
            </a:extLst>
          </p:cNvPr>
          <p:cNvSpPr/>
          <p:nvPr/>
        </p:nvSpPr>
        <p:spPr>
          <a:xfrm>
            <a:off x="7297295" y="5496548"/>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094" name="Freeform: Shape 6093">
            <a:extLst>
              <a:ext uri="{FF2B5EF4-FFF2-40B4-BE49-F238E27FC236}">
                <a16:creationId xmlns:a16="http://schemas.microsoft.com/office/drawing/2014/main" id="{78E86125-E857-4A0B-AF0D-84F7B17234A8}"/>
              </a:ext>
            </a:extLst>
          </p:cNvPr>
          <p:cNvSpPr/>
          <p:nvPr/>
        </p:nvSpPr>
        <p:spPr>
          <a:xfrm>
            <a:off x="7342635" y="5434246"/>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095" name="Freeform: Shape 6094">
            <a:extLst>
              <a:ext uri="{FF2B5EF4-FFF2-40B4-BE49-F238E27FC236}">
                <a16:creationId xmlns:a16="http://schemas.microsoft.com/office/drawing/2014/main" id="{8E7800C1-CC04-4B1F-A4D6-327CF3CC69A9}"/>
              </a:ext>
            </a:extLst>
          </p:cNvPr>
          <p:cNvSpPr/>
          <p:nvPr/>
        </p:nvSpPr>
        <p:spPr>
          <a:xfrm>
            <a:off x="6337082" y="5525242"/>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096" name="Freeform: Shape 6095">
            <a:extLst>
              <a:ext uri="{FF2B5EF4-FFF2-40B4-BE49-F238E27FC236}">
                <a16:creationId xmlns:a16="http://schemas.microsoft.com/office/drawing/2014/main" id="{F0AB747F-A6C0-423F-AA9D-F0B4945F28E5}"/>
              </a:ext>
            </a:extLst>
          </p:cNvPr>
          <p:cNvSpPr/>
          <p:nvPr/>
        </p:nvSpPr>
        <p:spPr>
          <a:xfrm>
            <a:off x="8377515" y="5437100"/>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097" name="Freeform: Shape 6096">
            <a:extLst>
              <a:ext uri="{FF2B5EF4-FFF2-40B4-BE49-F238E27FC236}">
                <a16:creationId xmlns:a16="http://schemas.microsoft.com/office/drawing/2014/main" id="{A17803BD-3F2D-45BD-B101-8559AC367FC0}"/>
              </a:ext>
            </a:extLst>
          </p:cNvPr>
          <p:cNvSpPr/>
          <p:nvPr/>
        </p:nvSpPr>
        <p:spPr>
          <a:xfrm>
            <a:off x="7362768" y="5481646"/>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098" name="Freeform: Shape 6097">
            <a:extLst>
              <a:ext uri="{FF2B5EF4-FFF2-40B4-BE49-F238E27FC236}">
                <a16:creationId xmlns:a16="http://schemas.microsoft.com/office/drawing/2014/main" id="{6B6979FF-3B75-4FF3-BFE7-204448605B81}"/>
              </a:ext>
            </a:extLst>
          </p:cNvPr>
          <p:cNvSpPr/>
          <p:nvPr/>
        </p:nvSpPr>
        <p:spPr>
          <a:xfrm>
            <a:off x="6300938" y="5419661"/>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099" name="Freeform: Shape 6098">
            <a:extLst>
              <a:ext uri="{FF2B5EF4-FFF2-40B4-BE49-F238E27FC236}">
                <a16:creationId xmlns:a16="http://schemas.microsoft.com/office/drawing/2014/main" id="{A2CA391B-4D55-4F0F-B528-9909DE323736}"/>
              </a:ext>
            </a:extLst>
          </p:cNvPr>
          <p:cNvSpPr/>
          <p:nvPr/>
        </p:nvSpPr>
        <p:spPr>
          <a:xfrm>
            <a:off x="7880684" y="5481646"/>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100" name="Freeform: Shape 6099">
            <a:extLst>
              <a:ext uri="{FF2B5EF4-FFF2-40B4-BE49-F238E27FC236}">
                <a16:creationId xmlns:a16="http://schemas.microsoft.com/office/drawing/2014/main" id="{F24C5CE6-7C62-4144-9433-7A3A89A3AD8F}"/>
              </a:ext>
            </a:extLst>
          </p:cNvPr>
          <p:cNvSpPr/>
          <p:nvPr/>
        </p:nvSpPr>
        <p:spPr>
          <a:xfrm>
            <a:off x="7273833" y="5497182"/>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101" name="Freeform: Shape 6100">
            <a:extLst>
              <a:ext uri="{FF2B5EF4-FFF2-40B4-BE49-F238E27FC236}">
                <a16:creationId xmlns:a16="http://schemas.microsoft.com/office/drawing/2014/main" id="{D22C1A91-338D-478D-8D1C-68BBFCC8D025}"/>
              </a:ext>
            </a:extLst>
          </p:cNvPr>
          <p:cNvSpPr/>
          <p:nvPr/>
        </p:nvSpPr>
        <p:spPr>
          <a:xfrm>
            <a:off x="7381316" y="5491951"/>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102" name="Freeform: Shape 6101">
            <a:extLst>
              <a:ext uri="{FF2B5EF4-FFF2-40B4-BE49-F238E27FC236}">
                <a16:creationId xmlns:a16="http://schemas.microsoft.com/office/drawing/2014/main" id="{6D6CB5E6-A51B-4FF0-BB01-3E1464F486A1}"/>
              </a:ext>
            </a:extLst>
          </p:cNvPr>
          <p:cNvSpPr/>
          <p:nvPr/>
        </p:nvSpPr>
        <p:spPr>
          <a:xfrm>
            <a:off x="7888452" y="5481012"/>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103" name="Freeform: Shape 6102">
            <a:extLst>
              <a:ext uri="{FF2B5EF4-FFF2-40B4-BE49-F238E27FC236}">
                <a16:creationId xmlns:a16="http://schemas.microsoft.com/office/drawing/2014/main" id="{86B8E794-2812-43D7-B172-437640BC52AB}"/>
              </a:ext>
            </a:extLst>
          </p:cNvPr>
          <p:cNvSpPr/>
          <p:nvPr/>
        </p:nvSpPr>
        <p:spPr>
          <a:xfrm>
            <a:off x="6760039" y="5491317"/>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104" name="Freeform: Shape 6103">
            <a:extLst>
              <a:ext uri="{FF2B5EF4-FFF2-40B4-BE49-F238E27FC236}">
                <a16:creationId xmlns:a16="http://schemas.microsoft.com/office/drawing/2014/main" id="{34364ED0-077F-4B13-9822-E7D5AF919927}"/>
              </a:ext>
            </a:extLst>
          </p:cNvPr>
          <p:cNvSpPr/>
          <p:nvPr/>
        </p:nvSpPr>
        <p:spPr>
          <a:xfrm>
            <a:off x="8842165" y="5538876"/>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105" name="Freeform: Shape 6104">
            <a:extLst>
              <a:ext uri="{FF2B5EF4-FFF2-40B4-BE49-F238E27FC236}">
                <a16:creationId xmlns:a16="http://schemas.microsoft.com/office/drawing/2014/main" id="{32D4EDFD-AF25-4961-AE93-AD8C02E33AB6}"/>
              </a:ext>
            </a:extLst>
          </p:cNvPr>
          <p:cNvSpPr/>
          <p:nvPr/>
        </p:nvSpPr>
        <p:spPr>
          <a:xfrm>
            <a:off x="7804590" y="5559484"/>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106" name="Freeform: Shape 6105">
            <a:extLst>
              <a:ext uri="{FF2B5EF4-FFF2-40B4-BE49-F238E27FC236}">
                <a16:creationId xmlns:a16="http://schemas.microsoft.com/office/drawing/2014/main" id="{1D515EBC-6641-46B2-A3C4-37B1B82882F1}"/>
              </a:ext>
            </a:extLst>
          </p:cNvPr>
          <p:cNvSpPr/>
          <p:nvPr/>
        </p:nvSpPr>
        <p:spPr>
          <a:xfrm>
            <a:off x="7252590" y="5545375"/>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107" name="Freeform: Shape 6106">
            <a:extLst>
              <a:ext uri="{FF2B5EF4-FFF2-40B4-BE49-F238E27FC236}">
                <a16:creationId xmlns:a16="http://schemas.microsoft.com/office/drawing/2014/main" id="{CBFDEE24-5AC6-47CC-8EF3-82D7EAD39F1B}"/>
              </a:ext>
            </a:extLst>
          </p:cNvPr>
          <p:cNvSpPr/>
          <p:nvPr/>
        </p:nvSpPr>
        <p:spPr>
          <a:xfrm>
            <a:off x="7369585" y="5463574"/>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108" name="Freeform: Shape 6107">
            <a:extLst>
              <a:ext uri="{FF2B5EF4-FFF2-40B4-BE49-F238E27FC236}">
                <a16:creationId xmlns:a16="http://schemas.microsoft.com/office/drawing/2014/main" id="{C1722C07-E291-462D-A48B-1D15D7DCAE44}"/>
              </a:ext>
            </a:extLst>
          </p:cNvPr>
          <p:cNvSpPr/>
          <p:nvPr/>
        </p:nvSpPr>
        <p:spPr>
          <a:xfrm>
            <a:off x="6757185" y="5425210"/>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109" name="Freeform: Shape 6108">
            <a:extLst>
              <a:ext uri="{FF2B5EF4-FFF2-40B4-BE49-F238E27FC236}">
                <a16:creationId xmlns:a16="http://schemas.microsoft.com/office/drawing/2014/main" id="{7B419039-FD07-4F83-A8CE-1217EAAE499D}"/>
              </a:ext>
            </a:extLst>
          </p:cNvPr>
          <p:cNvSpPr/>
          <p:nvPr/>
        </p:nvSpPr>
        <p:spPr>
          <a:xfrm>
            <a:off x="6751954" y="5528571"/>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110" name="Freeform: Shape 6109">
            <a:extLst>
              <a:ext uri="{FF2B5EF4-FFF2-40B4-BE49-F238E27FC236}">
                <a16:creationId xmlns:a16="http://schemas.microsoft.com/office/drawing/2014/main" id="{D926B7FE-0435-4445-A651-E01CE32D5C0E}"/>
              </a:ext>
            </a:extLst>
          </p:cNvPr>
          <p:cNvSpPr/>
          <p:nvPr/>
        </p:nvSpPr>
        <p:spPr>
          <a:xfrm>
            <a:off x="8952026" y="5531266"/>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111" name="Freeform: Shape 6110">
            <a:extLst>
              <a:ext uri="{FF2B5EF4-FFF2-40B4-BE49-F238E27FC236}">
                <a16:creationId xmlns:a16="http://schemas.microsoft.com/office/drawing/2014/main" id="{B8C4482B-0890-464C-8F65-3E2B772CF762}"/>
              </a:ext>
            </a:extLst>
          </p:cNvPr>
          <p:cNvSpPr/>
          <p:nvPr/>
        </p:nvSpPr>
        <p:spPr>
          <a:xfrm>
            <a:off x="6247513" y="5515413"/>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112" name="Freeform: Shape 6111">
            <a:extLst>
              <a:ext uri="{FF2B5EF4-FFF2-40B4-BE49-F238E27FC236}">
                <a16:creationId xmlns:a16="http://schemas.microsoft.com/office/drawing/2014/main" id="{714748CA-FF3A-457B-A377-5448E030EE78}"/>
              </a:ext>
            </a:extLst>
          </p:cNvPr>
          <p:cNvSpPr/>
          <p:nvPr/>
        </p:nvSpPr>
        <p:spPr>
          <a:xfrm>
            <a:off x="7377353" y="5438526"/>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113" name="Freeform: Shape 6112">
            <a:extLst>
              <a:ext uri="{FF2B5EF4-FFF2-40B4-BE49-F238E27FC236}">
                <a16:creationId xmlns:a16="http://schemas.microsoft.com/office/drawing/2014/main" id="{C50A410D-4CE1-4397-9010-6234BE01518A}"/>
              </a:ext>
            </a:extLst>
          </p:cNvPr>
          <p:cNvSpPr/>
          <p:nvPr/>
        </p:nvSpPr>
        <p:spPr>
          <a:xfrm>
            <a:off x="8413343" y="5465318"/>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114" name="Freeform: Shape 6113">
            <a:extLst>
              <a:ext uri="{FF2B5EF4-FFF2-40B4-BE49-F238E27FC236}">
                <a16:creationId xmlns:a16="http://schemas.microsoft.com/office/drawing/2014/main" id="{334B14EC-E427-40F9-86F8-8311C5F40F35}"/>
              </a:ext>
            </a:extLst>
          </p:cNvPr>
          <p:cNvSpPr/>
          <p:nvPr/>
        </p:nvSpPr>
        <p:spPr>
          <a:xfrm>
            <a:off x="7299198" y="5483232"/>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115" name="Freeform: Shape 6114">
            <a:extLst>
              <a:ext uri="{FF2B5EF4-FFF2-40B4-BE49-F238E27FC236}">
                <a16:creationId xmlns:a16="http://schemas.microsoft.com/office/drawing/2014/main" id="{02CE5C51-CE44-4E96-BFFB-52787DB8972A}"/>
              </a:ext>
            </a:extLst>
          </p:cNvPr>
          <p:cNvSpPr/>
          <p:nvPr/>
        </p:nvSpPr>
        <p:spPr>
          <a:xfrm>
            <a:off x="6761307" y="5432027"/>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116" name="Freeform: Shape 6115">
            <a:extLst>
              <a:ext uri="{FF2B5EF4-FFF2-40B4-BE49-F238E27FC236}">
                <a16:creationId xmlns:a16="http://schemas.microsoft.com/office/drawing/2014/main" id="{36497669-6EE7-4377-8445-E340B0BF4F3F}"/>
              </a:ext>
            </a:extLst>
          </p:cNvPr>
          <p:cNvSpPr/>
          <p:nvPr/>
        </p:nvSpPr>
        <p:spPr>
          <a:xfrm>
            <a:off x="8356589" y="416154"/>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6" y="18072"/>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117" name="Freeform: Shape 6116">
            <a:extLst>
              <a:ext uri="{FF2B5EF4-FFF2-40B4-BE49-F238E27FC236}">
                <a16:creationId xmlns:a16="http://schemas.microsoft.com/office/drawing/2014/main" id="{2B4C9688-7D9A-4E0B-9DFA-91587CDBCF78}"/>
              </a:ext>
            </a:extLst>
          </p:cNvPr>
          <p:cNvSpPr/>
          <p:nvPr/>
        </p:nvSpPr>
        <p:spPr>
          <a:xfrm>
            <a:off x="11596615" y="5412369"/>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5" y="0"/>
                  <a:pt x="9036" y="0"/>
                </a:cubicBezTo>
                <a:cubicBezTo>
                  <a:pt x="14026"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118" name="Freeform: Shape 6117">
            <a:extLst>
              <a:ext uri="{FF2B5EF4-FFF2-40B4-BE49-F238E27FC236}">
                <a16:creationId xmlns:a16="http://schemas.microsoft.com/office/drawing/2014/main" id="{A0F64D9D-E8A3-40D2-AE09-F45201517F57}"/>
              </a:ext>
            </a:extLst>
          </p:cNvPr>
          <p:cNvSpPr/>
          <p:nvPr/>
        </p:nvSpPr>
        <p:spPr>
          <a:xfrm>
            <a:off x="9431736" y="5549814"/>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119" name="Freeform: Shape 6118">
            <a:extLst>
              <a:ext uri="{FF2B5EF4-FFF2-40B4-BE49-F238E27FC236}">
                <a16:creationId xmlns:a16="http://schemas.microsoft.com/office/drawing/2014/main" id="{74267D24-3E57-45DF-BEB7-C0149387FD4E}"/>
              </a:ext>
            </a:extLst>
          </p:cNvPr>
          <p:cNvSpPr/>
          <p:nvPr/>
        </p:nvSpPr>
        <p:spPr>
          <a:xfrm>
            <a:off x="7890196" y="5476891"/>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120" name="Freeform: Shape 6119">
            <a:extLst>
              <a:ext uri="{FF2B5EF4-FFF2-40B4-BE49-F238E27FC236}">
                <a16:creationId xmlns:a16="http://schemas.microsoft.com/office/drawing/2014/main" id="{1695ED33-AB9E-45F3-8C9E-12CA67293721}"/>
              </a:ext>
            </a:extLst>
          </p:cNvPr>
          <p:cNvSpPr/>
          <p:nvPr/>
        </p:nvSpPr>
        <p:spPr>
          <a:xfrm>
            <a:off x="8936332" y="5473879"/>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121" name="Freeform: Shape 6120">
            <a:extLst>
              <a:ext uri="{FF2B5EF4-FFF2-40B4-BE49-F238E27FC236}">
                <a16:creationId xmlns:a16="http://schemas.microsoft.com/office/drawing/2014/main" id="{1FA0F949-3108-4DF9-B444-C5C47A8AEA8C}"/>
              </a:ext>
            </a:extLst>
          </p:cNvPr>
          <p:cNvSpPr/>
          <p:nvPr/>
        </p:nvSpPr>
        <p:spPr>
          <a:xfrm>
            <a:off x="7830589" y="5510974"/>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122" name="Freeform: Shape 6121">
            <a:extLst>
              <a:ext uri="{FF2B5EF4-FFF2-40B4-BE49-F238E27FC236}">
                <a16:creationId xmlns:a16="http://schemas.microsoft.com/office/drawing/2014/main" id="{71B28B6D-24BB-4775-B8BA-6A29A722827C}"/>
              </a:ext>
            </a:extLst>
          </p:cNvPr>
          <p:cNvSpPr/>
          <p:nvPr/>
        </p:nvSpPr>
        <p:spPr>
          <a:xfrm>
            <a:off x="7347549" y="5461830"/>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123" name="Freeform: Shape 6122">
            <a:extLst>
              <a:ext uri="{FF2B5EF4-FFF2-40B4-BE49-F238E27FC236}">
                <a16:creationId xmlns:a16="http://schemas.microsoft.com/office/drawing/2014/main" id="{D98A8250-72D6-489B-8CA7-702EEDE148E4}"/>
              </a:ext>
            </a:extLst>
          </p:cNvPr>
          <p:cNvSpPr/>
          <p:nvPr/>
        </p:nvSpPr>
        <p:spPr>
          <a:xfrm>
            <a:off x="8435696" y="5477842"/>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124" name="Freeform: Shape 6123">
            <a:extLst>
              <a:ext uri="{FF2B5EF4-FFF2-40B4-BE49-F238E27FC236}">
                <a16:creationId xmlns:a16="http://schemas.microsoft.com/office/drawing/2014/main" id="{CA9D4959-F47C-429B-838D-63541D10BDC0}"/>
              </a:ext>
            </a:extLst>
          </p:cNvPr>
          <p:cNvSpPr/>
          <p:nvPr/>
        </p:nvSpPr>
        <p:spPr>
          <a:xfrm>
            <a:off x="7846442" y="5436624"/>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125" name="Freeform: Shape 6124">
            <a:extLst>
              <a:ext uri="{FF2B5EF4-FFF2-40B4-BE49-F238E27FC236}">
                <a16:creationId xmlns:a16="http://schemas.microsoft.com/office/drawing/2014/main" id="{F798F414-77A5-4D9B-8A82-170ADD91A00F}"/>
              </a:ext>
            </a:extLst>
          </p:cNvPr>
          <p:cNvSpPr/>
          <p:nvPr/>
        </p:nvSpPr>
        <p:spPr>
          <a:xfrm>
            <a:off x="6221831" y="5493695"/>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126" name="Freeform: Shape 6125">
            <a:extLst>
              <a:ext uri="{FF2B5EF4-FFF2-40B4-BE49-F238E27FC236}">
                <a16:creationId xmlns:a16="http://schemas.microsoft.com/office/drawing/2014/main" id="{7C9C0E3B-9DBA-4E4F-8929-A3FDE50135C1}"/>
              </a:ext>
            </a:extLst>
          </p:cNvPr>
          <p:cNvSpPr/>
          <p:nvPr/>
        </p:nvSpPr>
        <p:spPr>
          <a:xfrm>
            <a:off x="8354212" y="5449306"/>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127" name="Freeform: Shape 6126">
            <a:extLst>
              <a:ext uri="{FF2B5EF4-FFF2-40B4-BE49-F238E27FC236}">
                <a16:creationId xmlns:a16="http://schemas.microsoft.com/office/drawing/2014/main" id="{8B68AF17-7CD1-4BD2-8C6F-3261548C44DD}"/>
              </a:ext>
            </a:extLst>
          </p:cNvPr>
          <p:cNvSpPr/>
          <p:nvPr/>
        </p:nvSpPr>
        <p:spPr>
          <a:xfrm>
            <a:off x="7279699" y="5478476"/>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128" name="Freeform: Shape 6127">
            <a:extLst>
              <a:ext uri="{FF2B5EF4-FFF2-40B4-BE49-F238E27FC236}">
                <a16:creationId xmlns:a16="http://schemas.microsoft.com/office/drawing/2014/main" id="{3DDA7297-EEFD-40D6-8C72-8529549B8AC4}"/>
              </a:ext>
            </a:extLst>
          </p:cNvPr>
          <p:cNvSpPr/>
          <p:nvPr/>
        </p:nvSpPr>
        <p:spPr>
          <a:xfrm>
            <a:off x="8371174" y="5456123"/>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129" name="Freeform: Shape 6128">
            <a:extLst>
              <a:ext uri="{FF2B5EF4-FFF2-40B4-BE49-F238E27FC236}">
                <a16:creationId xmlns:a16="http://schemas.microsoft.com/office/drawing/2014/main" id="{1C5498A1-EF6C-4524-8CEA-B102A50A7BE3}"/>
              </a:ext>
            </a:extLst>
          </p:cNvPr>
          <p:cNvSpPr/>
          <p:nvPr/>
        </p:nvSpPr>
        <p:spPr>
          <a:xfrm>
            <a:off x="6283024" y="5501780"/>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130" name="Freeform: Shape 6129">
            <a:extLst>
              <a:ext uri="{FF2B5EF4-FFF2-40B4-BE49-F238E27FC236}">
                <a16:creationId xmlns:a16="http://schemas.microsoft.com/office/drawing/2014/main" id="{9C47A8B0-DB70-4CB5-A436-DFC43CCE1E10}"/>
              </a:ext>
            </a:extLst>
          </p:cNvPr>
          <p:cNvSpPr/>
          <p:nvPr/>
        </p:nvSpPr>
        <p:spPr>
          <a:xfrm>
            <a:off x="6873388" y="5487036"/>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131" name="Freeform: Shape 6130">
            <a:extLst>
              <a:ext uri="{FF2B5EF4-FFF2-40B4-BE49-F238E27FC236}">
                <a16:creationId xmlns:a16="http://schemas.microsoft.com/office/drawing/2014/main" id="{775ECDC2-908F-4BD3-9AB8-E39719D8CBB8}"/>
              </a:ext>
            </a:extLst>
          </p:cNvPr>
          <p:cNvSpPr/>
          <p:nvPr/>
        </p:nvSpPr>
        <p:spPr>
          <a:xfrm>
            <a:off x="6761307" y="5468647"/>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132" name="Freeform: Shape 6131">
            <a:extLst>
              <a:ext uri="{FF2B5EF4-FFF2-40B4-BE49-F238E27FC236}">
                <a16:creationId xmlns:a16="http://schemas.microsoft.com/office/drawing/2014/main" id="{06D0EC6E-0689-4D3C-84A6-524EFC4A91A1}"/>
              </a:ext>
            </a:extLst>
          </p:cNvPr>
          <p:cNvSpPr/>
          <p:nvPr/>
        </p:nvSpPr>
        <p:spPr>
          <a:xfrm>
            <a:off x="7360073" y="5441539"/>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133" name="Freeform: Shape 6132">
            <a:extLst>
              <a:ext uri="{FF2B5EF4-FFF2-40B4-BE49-F238E27FC236}">
                <a16:creationId xmlns:a16="http://schemas.microsoft.com/office/drawing/2014/main" id="{CCC87853-168C-484E-A4D2-5A43C747BF3C}"/>
              </a:ext>
            </a:extLst>
          </p:cNvPr>
          <p:cNvSpPr/>
          <p:nvPr/>
        </p:nvSpPr>
        <p:spPr>
          <a:xfrm>
            <a:off x="8403673" y="5553460"/>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134" name="Freeform: Shape 6133">
            <a:extLst>
              <a:ext uri="{FF2B5EF4-FFF2-40B4-BE49-F238E27FC236}">
                <a16:creationId xmlns:a16="http://schemas.microsoft.com/office/drawing/2014/main" id="{508F28D9-A8C9-4883-86D4-5A601F2CF68A}"/>
              </a:ext>
            </a:extLst>
          </p:cNvPr>
          <p:cNvSpPr/>
          <p:nvPr/>
        </p:nvSpPr>
        <p:spPr>
          <a:xfrm>
            <a:off x="8959319" y="5427429"/>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135" name="Freeform: Shape 6134">
            <a:extLst>
              <a:ext uri="{FF2B5EF4-FFF2-40B4-BE49-F238E27FC236}">
                <a16:creationId xmlns:a16="http://schemas.microsoft.com/office/drawing/2014/main" id="{B7D31426-961F-4BEB-BC4B-2873584E8589}"/>
              </a:ext>
            </a:extLst>
          </p:cNvPr>
          <p:cNvSpPr/>
          <p:nvPr/>
        </p:nvSpPr>
        <p:spPr>
          <a:xfrm>
            <a:off x="7817431" y="5522864"/>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136" name="Freeform: Shape 6135">
            <a:extLst>
              <a:ext uri="{FF2B5EF4-FFF2-40B4-BE49-F238E27FC236}">
                <a16:creationId xmlns:a16="http://schemas.microsoft.com/office/drawing/2014/main" id="{84FE780E-8543-49F0-A964-719DADC365E8}"/>
              </a:ext>
            </a:extLst>
          </p:cNvPr>
          <p:cNvSpPr/>
          <p:nvPr/>
        </p:nvSpPr>
        <p:spPr>
          <a:xfrm>
            <a:off x="8313945" y="5534120"/>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137" name="Freeform: Shape 6136">
            <a:extLst>
              <a:ext uri="{FF2B5EF4-FFF2-40B4-BE49-F238E27FC236}">
                <a16:creationId xmlns:a16="http://schemas.microsoft.com/office/drawing/2014/main" id="{5283012A-2378-46B9-B3BD-9A41737097F1}"/>
              </a:ext>
            </a:extLst>
          </p:cNvPr>
          <p:cNvSpPr/>
          <p:nvPr/>
        </p:nvSpPr>
        <p:spPr>
          <a:xfrm>
            <a:off x="8402246" y="5413003"/>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138" name="Freeform: Shape 6137">
            <a:extLst>
              <a:ext uri="{FF2B5EF4-FFF2-40B4-BE49-F238E27FC236}">
                <a16:creationId xmlns:a16="http://schemas.microsoft.com/office/drawing/2014/main" id="{5542CBD9-A87A-4611-90A8-79C07B4205AC}"/>
              </a:ext>
            </a:extLst>
          </p:cNvPr>
          <p:cNvSpPr/>
          <p:nvPr/>
        </p:nvSpPr>
        <p:spPr>
          <a:xfrm>
            <a:off x="7791273" y="5546802"/>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139" name="Freeform: Shape 6138">
            <a:extLst>
              <a:ext uri="{FF2B5EF4-FFF2-40B4-BE49-F238E27FC236}">
                <a16:creationId xmlns:a16="http://schemas.microsoft.com/office/drawing/2014/main" id="{3437995D-3F22-47E0-949F-854CDD0373A6}"/>
              </a:ext>
            </a:extLst>
          </p:cNvPr>
          <p:cNvSpPr/>
          <p:nvPr/>
        </p:nvSpPr>
        <p:spPr>
          <a:xfrm>
            <a:off x="8434110" y="5540461"/>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140" name="Freeform: Shape 6139">
            <a:extLst>
              <a:ext uri="{FF2B5EF4-FFF2-40B4-BE49-F238E27FC236}">
                <a16:creationId xmlns:a16="http://schemas.microsoft.com/office/drawing/2014/main" id="{781B0326-8BA8-4801-9F5C-B2710A585E71}"/>
              </a:ext>
            </a:extLst>
          </p:cNvPr>
          <p:cNvSpPr/>
          <p:nvPr/>
        </p:nvSpPr>
        <p:spPr>
          <a:xfrm>
            <a:off x="8341846" y="5466903"/>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141" name="Freeform: Shape 6140">
            <a:extLst>
              <a:ext uri="{FF2B5EF4-FFF2-40B4-BE49-F238E27FC236}">
                <a16:creationId xmlns:a16="http://schemas.microsoft.com/office/drawing/2014/main" id="{1013D8DA-445E-4CD7-A7FA-F2B2A44021DC}"/>
              </a:ext>
            </a:extLst>
          </p:cNvPr>
          <p:cNvSpPr/>
          <p:nvPr/>
        </p:nvSpPr>
        <p:spPr>
          <a:xfrm>
            <a:off x="8344700" y="5434246"/>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142" name="Freeform: Shape 6141">
            <a:extLst>
              <a:ext uri="{FF2B5EF4-FFF2-40B4-BE49-F238E27FC236}">
                <a16:creationId xmlns:a16="http://schemas.microsoft.com/office/drawing/2014/main" id="{AC615494-8713-4367-B4A0-724CC14AFEE7}"/>
              </a:ext>
            </a:extLst>
          </p:cNvPr>
          <p:cNvSpPr/>
          <p:nvPr/>
        </p:nvSpPr>
        <p:spPr>
          <a:xfrm>
            <a:off x="7297930" y="5424417"/>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143" name="Freeform: Shape 6142">
            <a:extLst>
              <a:ext uri="{FF2B5EF4-FFF2-40B4-BE49-F238E27FC236}">
                <a16:creationId xmlns:a16="http://schemas.microsoft.com/office/drawing/2014/main" id="{FE2EBB22-83B7-486A-91A0-6F1A6057840D}"/>
              </a:ext>
            </a:extLst>
          </p:cNvPr>
          <p:cNvSpPr/>
          <p:nvPr/>
        </p:nvSpPr>
        <p:spPr>
          <a:xfrm>
            <a:off x="6774465" y="5517316"/>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144" name="Freeform: Shape 6143">
            <a:extLst>
              <a:ext uri="{FF2B5EF4-FFF2-40B4-BE49-F238E27FC236}">
                <a16:creationId xmlns:a16="http://schemas.microsoft.com/office/drawing/2014/main" id="{4CE69CB5-DA9E-4C66-B795-C2ED1CA4E980}"/>
              </a:ext>
            </a:extLst>
          </p:cNvPr>
          <p:cNvSpPr/>
          <p:nvPr/>
        </p:nvSpPr>
        <p:spPr>
          <a:xfrm>
            <a:off x="7338989" y="5466428"/>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145" name="Freeform: Shape 6144">
            <a:extLst>
              <a:ext uri="{FF2B5EF4-FFF2-40B4-BE49-F238E27FC236}">
                <a16:creationId xmlns:a16="http://schemas.microsoft.com/office/drawing/2014/main" id="{121F7C5D-7237-4DE2-91EA-E8E398DD663A}"/>
              </a:ext>
            </a:extLst>
          </p:cNvPr>
          <p:cNvSpPr/>
          <p:nvPr/>
        </p:nvSpPr>
        <p:spPr>
          <a:xfrm>
            <a:off x="7788737" y="5435039"/>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146" name="Freeform: Shape 6145">
            <a:extLst>
              <a:ext uri="{FF2B5EF4-FFF2-40B4-BE49-F238E27FC236}">
                <a16:creationId xmlns:a16="http://schemas.microsoft.com/office/drawing/2014/main" id="{095AA5E6-7629-43AC-A03B-F27036D91A50}"/>
              </a:ext>
            </a:extLst>
          </p:cNvPr>
          <p:cNvSpPr/>
          <p:nvPr/>
        </p:nvSpPr>
        <p:spPr>
          <a:xfrm>
            <a:off x="6360386" y="5548387"/>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147" name="Freeform: Shape 6146">
            <a:extLst>
              <a:ext uri="{FF2B5EF4-FFF2-40B4-BE49-F238E27FC236}">
                <a16:creationId xmlns:a16="http://schemas.microsoft.com/office/drawing/2014/main" id="{F7D54494-C3BA-4BBC-8A91-81BC0A9D43DC}"/>
              </a:ext>
            </a:extLst>
          </p:cNvPr>
          <p:cNvSpPr/>
          <p:nvPr/>
        </p:nvSpPr>
        <p:spPr>
          <a:xfrm>
            <a:off x="7325514" y="5501304"/>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148" name="Freeform: Shape 6147">
            <a:extLst>
              <a:ext uri="{FF2B5EF4-FFF2-40B4-BE49-F238E27FC236}">
                <a16:creationId xmlns:a16="http://schemas.microsoft.com/office/drawing/2014/main" id="{7CFF948F-404E-4752-9D0A-485DD75EBA4D}"/>
              </a:ext>
            </a:extLst>
          </p:cNvPr>
          <p:cNvSpPr/>
          <p:nvPr/>
        </p:nvSpPr>
        <p:spPr>
          <a:xfrm>
            <a:off x="8304275" y="5436783"/>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149" name="Freeform: Shape 6148">
            <a:extLst>
              <a:ext uri="{FF2B5EF4-FFF2-40B4-BE49-F238E27FC236}">
                <a16:creationId xmlns:a16="http://schemas.microsoft.com/office/drawing/2014/main" id="{49CFAD47-A10E-41C2-A636-7132EE5259A0}"/>
              </a:ext>
            </a:extLst>
          </p:cNvPr>
          <p:cNvSpPr/>
          <p:nvPr/>
        </p:nvSpPr>
        <p:spPr>
          <a:xfrm>
            <a:off x="8385442" y="5552668"/>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150" name="Freeform: Shape 6149">
            <a:extLst>
              <a:ext uri="{FF2B5EF4-FFF2-40B4-BE49-F238E27FC236}">
                <a16:creationId xmlns:a16="http://schemas.microsoft.com/office/drawing/2014/main" id="{D5CD8E76-991C-4A22-9E2F-EF3138C6FFE7}"/>
              </a:ext>
            </a:extLst>
          </p:cNvPr>
          <p:cNvSpPr/>
          <p:nvPr/>
        </p:nvSpPr>
        <p:spPr>
          <a:xfrm>
            <a:off x="7274626" y="5431551"/>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151" name="Freeform: Shape 6150">
            <a:extLst>
              <a:ext uri="{FF2B5EF4-FFF2-40B4-BE49-F238E27FC236}">
                <a16:creationId xmlns:a16="http://schemas.microsoft.com/office/drawing/2014/main" id="{E1014939-5268-441D-B2E9-EE29A9F8C3CC}"/>
              </a:ext>
            </a:extLst>
          </p:cNvPr>
          <p:cNvSpPr/>
          <p:nvPr/>
        </p:nvSpPr>
        <p:spPr>
          <a:xfrm>
            <a:off x="8311250" y="5526193"/>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152" name="Freeform: Shape 6151">
            <a:extLst>
              <a:ext uri="{FF2B5EF4-FFF2-40B4-BE49-F238E27FC236}">
                <a16:creationId xmlns:a16="http://schemas.microsoft.com/office/drawing/2014/main" id="{91D646AB-EDE6-4495-9AF5-9B5B5618BD64}"/>
              </a:ext>
            </a:extLst>
          </p:cNvPr>
          <p:cNvSpPr/>
          <p:nvPr/>
        </p:nvSpPr>
        <p:spPr>
          <a:xfrm>
            <a:off x="8932844" y="5533169"/>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153" name="Freeform: Shape 6152">
            <a:extLst>
              <a:ext uri="{FF2B5EF4-FFF2-40B4-BE49-F238E27FC236}">
                <a16:creationId xmlns:a16="http://schemas.microsoft.com/office/drawing/2014/main" id="{EA1CA6E3-D85A-4D16-84D5-F4EECC741A94}"/>
              </a:ext>
            </a:extLst>
          </p:cNvPr>
          <p:cNvSpPr/>
          <p:nvPr/>
        </p:nvSpPr>
        <p:spPr>
          <a:xfrm>
            <a:off x="8350090" y="5447880"/>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154" name="Freeform: Shape 6153">
            <a:extLst>
              <a:ext uri="{FF2B5EF4-FFF2-40B4-BE49-F238E27FC236}">
                <a16:creationId xmlns:a16="http://schemas.microsoft.com/office/drawing/2014/main" id="{0077A5DA-448D-4138-96EE-AE67DA0529F9}"/>
              </a:ext>
            </a:extLst>
          </p:cNvPr>
          <p:cNvSpPr/>
          <p:nvPr/>
        </p:nvSpPr>
        <p:spPr>
          <a:xfrm>
            <a:off x="8425391" y="5532534"/>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155" name="Freeform: Shape 6154">
            <a:extLst>
              <a:ext uri="{FF2B5EF4-FFF2-40B4-BE49-F238E27FC236}">
                <a16:creationId xmlns:a16="http://schemas.microsoft.com/office/drawing/2014/main" id="{C03539E2-4C48-4A0F-996A-5E9D6CEFEDD0}"/>
              </a:ext>
            </a:extLst>
          </p:cNvPr>
          <p:cNvSpPr/>
          <p:nvPr/>
        </p:nvSpPr>
        <p:spPr>
          <a:xfrm>
            <a:off x="7300783" y="5426795"/>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156" name="Freeform: Shape 6155">
            <a:extLst>
              <a:ext uri="{FF2B5EF4-FFF2-40B4-BE49-F238E27FC236}">
                <a16:creationId xmlns:a16="http://schemas.microsoft.com/office/drawing/2014/main" id="{EF616797-8CBF-4416-85C1-06D30AC5DC1E}"/>
              </a:ext>
            </a:extLst>
          </p:cNvPr>
          <p:cNvSpPr/>
          <p:nvPr/>
        </p:nvSpPr>
        <p:spPr>
          <a:xfrm>
            <a:off x="7377353" y="5545058"/>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157" name="Freeform: Shape 6156">
            <a:extLst>
              <a:ext uri="{FF2B5EF4-FFF2-40B4-BE49-F238E27FC236}">
                <a16:creationId xmlns:a16="http://schemas.microsoft.com/office/drawing/2014/main" id="{EBD0F18E-516E-432C-AAF7-E5742F346DC0}"/>
              </a:ext>
            </a:extLst>
          </p:cNvPr>
          <p:cNvSpPr/>
          <p:nvPr/>
        </p:nvSpPr>
        <p:spPr>
          <a:xfrm>
            <a:off x="7847868" y="5542522"/>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158" name="Freeform: Shape 6157">
            <a:extLst>
              <a:ext uri="{FF2B5EF4-FFF2-40B4-BE49-F238E27FC236}">
                <a16:creationId xmlns:a16="http://schemas.microsoft.com/office/drawing/2014/main" id="{6B9AFC62-C978-4EC8-88A0-2273CDE962CF}"/>
              </a:ext>
            </a:extLst>
          </p:cNvPr>
          <p:cNvSpPr/>
          <p:nvPr/>
        </p:nvSpPr>
        <p:spPr>
          <a:xfrm>
            <a:off x="7917304" y="410447"/>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5" y="18072"/>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159" name="Freeform: Shape 6158">
            <a:extLst>
              <a:ext uri="{FF2B5EF4-FFF2-40B4-BE49-F238E27FC236}">
                <a16:creationId xmlns:a16="http://schemas.microsoft.com/office/drawing/2014/main" id="{D0E753DA-5323-46DA-91D3-CB80E53718AA}"/>
              </a:ext>
            </a:extLst>
          </p:cNvPr>
          <p:cNvSpPr/>
          <p:nvPr/>
        </p:nvSpPr>
        <p:spPr>
          <a:xfrm>
            <a:off x="7779859" y="5547436"/>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160" name="Freeform: Shape 6159">
            <a:extLst>
              <a:ext uri="{FF2B5EF4-FFF2-40B4-BE49-F238E27FC236}">
                <a16:creationId xmlns:a16="http://schemas.microsoft.com/office/drawing/2014/main" id="{6026718F-B3E0-440B-942F-91715ECE94F5}"/>
              </a:ext>
            </a:extLst>
          </p:cNvPr>
          <p:cNvSpPr/>
          <p:nvPr/>
        </p:nvSpPr>
        <p:spPr>
          <a:xfrm>
            <a:off x="9903837" y="5426637"/>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161" name="Freeform: Shape 6160">
            <a:extLst>
              <a:ext uri="{FF2B5EF4-FFF2-40B4-BE49-F238E27FC236}">
                <a16:creationId xmlns:a16="http://schemas.microsoft.com/office/drawing/2014/main" id="{BCAEFB46-2EA5-4579-9A7F-253FC04E2F5F}"/>
              </a:ext>
            </a:extLst>
          </p:cNvPr>
          <p:cNvSpPr/>
          <p:nvPr/>
        </p:nvSpPr>
        <p:spPr>
          <a:xfrm>
            <a:off x="8439342" y="5558533"/>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162" name="Freeform: Shape 6161">
            <a:extLst>
              <a:ext uri="{FF2B5EF4-FFF2-40B4-BE49-F238E27FC236}">
                <a16:creationId xmlns:a16="http://schemas.microsoft.com/office/drawing/2014/main" id="{57673C2F-D0BD-441F-B4AD-E03E09CAA0F0}"/>
              </a:ext>
            </a:extLst>
          </p:cNvPr>
          <p:cNvSpPr/>
          <p:nvPr/>
        </p:nvSpPr>
        <p:spPr>
          <a:xfrm>
            <a:off x="7809821" y="5462147"/>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163" name="Freeform: Shape 6162">
            <a:extLst>
              <a:ext uri="{FF2B5EF4-FFF2-40B4-BE49-F238E27FC236}">
                <a16:creationId xmlns:a16="http://schemas.microsoft.com/office/drawing/2014/main" id="{5EC72D4D-5991-4ED1-913B-844809AB4331}"/>
              </a:ext>
            </a:extLst>
          </p:cNvPr>
          <p:cNvSpPr/>
          <p:nvPr/>
        </p:nvSpPr>
        <p:spPr>
          <a:xfrm>
            <a:off x="7377036" y="5543314"/>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164" name="Freeform: Shape 6163">
            <a:extLst>
              <a:ext uri="{FF2B5EF4-FFF2-40B4-BE49-F238E27FC236}">
                <a16:creationId xmlns:a16="http://schemas.microsoft.com/office/drawing/2014/main" id="{60CDF9A9-8150-4C8C-B94F-734E0DE233CD}"/>
              </a:ext>
            </a:extLst>
          </p:cNvPr>
          <p:cNvSpPr/>
          <p:nvPr/>
        </p:nvSpPr>
        <p:spPr>
          <a:xfrm>
            <a:off x="6838194" y="5554570"/>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165" name="Freeform: Shape 6164">
            <a:extLst>
              <a:ext uri="{FF2B5EF4-FFF2-40B4-BE49-F238E27FC236}">
                <a16:creationId xmlns:a16="http://schemas.microsoft.com/office/drawing/2014/main" id="{5664E876-F8F0-49BA-8582-7223659CE0FA}"/>
              </a:ext>
            </a:extLst>
          </p:cNvPr>
          <p:cNvSpPr/>
          <p:nvPr/>
        </p:nvSpPr>
        <p:spPr>
          <a:xfrm>
            <a:off x="7328367" y="5536973"/>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166" name="Freeform: Shape 6165">
            <a:extLst>
              <a:ext uri="{FF2B5EF4-FFF2-40B4-BE49-F238E27FC236}">
                <a16:creationId xmlns:a16="http://schemas.microsoft.com/office/drawing/2014/main" id="{198E771D-4BF3-4FCA-9E75-50B9FDD9A34A}"/>
              </a:ext>
            </a:extLst>
          </p:cNvPr>
          <p:cNvSpPr/>
          <p:nvPr/>
        </p:nvSpPr>
        <p:spPr>
          <a:xfrm>
            <a:off x="7788420" y="5553460"/>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167" name="Freeform: Shape 6166">
            <a:extLst>
              <a:ext uri="{FF2B5EF4-FFF2-40B4-BE49-F238E27FC236}">
                <a16:creationId xmlns:a16="http://schemas.microsoft.com/office/drawing/2014/main" id="{6093C469-894C-4A1B-85D9-9DC4553557E2}"/>
              </a:ext>
            </a:extLst>
          </p:cNvPr>
          <p:cNvSpPr/>
          <p:nvPr/>
        </p:nvSpPr>
        <p:spPr>
          <a:xfrm>
            <a:off x="6229758" y="5510023"/>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168" name="Freeform: Shape 6167">
            <a:extLst>
              <a:ext uri="{FF2B5EF4-FFF2-40B4-BE49-F238E27FC236}">
                <a16:creationId xmlns:a16="http://schemas.microsoft.com/office/drawing/2014/main" id="{2FA9E329-D76D-4417-B4C2-6CE8EEA99616}"/>
              </a:ext>
            </a:extLst>
          </p:cNvPr>
          <p:cNvSpPr/>
          <p:nvPr/>
        </p:nvSpPr>
        <p:spPr>
          <a:xfrm>
            <a:off x="7878147" y="5454379"/>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169" name="Freeform: Shape 6168">
            <a:extLst>
              <a:ext uri="{FF2B5EF4-FFF2-40B4-BE49-F238E27FC236}">
                <a16:creationId xmlns:a16="http://schemas.microsoft.com/office/drawing/2014/main" id="{5ED13FEE-CEF9-4E31-96F3-17D277CDB8A9}"/>
              </a:ext>
            </a:extLst>
          </p:cNvPr>
          <p:cNvSpPr/>
          <p:nvPr/>
        </p:nvSpPr>
        <p:spPr>
          <a:xfrm>
            <a:off x="7793334" y="5439319"/>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170" name="Freeform: Shape 6169">
            <a:extLst>
              <a:ext uri="{FF2B5EF4-FFF2-40B4-BE49-F238E27FC236}">
                <a16:creationId xmlns:a16="http://schemas.microsoft.com/office/drawing/2014/main" id="{CBF1E93C-E42A-4B7D-8483-A126ACA8B819}"/>
              </a:ext>
            </a:extLst>
          </p:cNvPr>
          <p:cNvSpPr/>
          <p:nvPr/>
        </p:nvSpPr>
        <p:spPr>
          <a:xfrm>
            <a:off x="10000540" y="5554570"/>
            <a:ext cx="18072" cy="18072"/>
          </a:xfrm>
          <a:custGeom>
            <a:avLst/>
            <a:gdLst>
              <a:gd name="connsiteX0" fmla="*/ 18073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3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3" y="9036"/>
                </a:moveTo>
                <a:cubicBezTo>
                  <a:pt x="18073" y="14027"/>
                  <a:pt x="14027" y="18073"/>
                  <a:pt x="9036" y="18073"/>
                </a:cubicBezTo>
                <a:cubicBezTo>
                  <a:pt x="4046" y="18073"/>
                  <a:pt x="0" y="14027"/>
                  <a:pt x="0" y="9036"/>
                </a:cubicBezTo>
                <a:cubicBezTo>
                  <a:pt x="0" y="4046"/>
                  <a:pt x="4045" y="0"/>
                  <a:pt x="9036" y="0"/>
                </a:cubicBezTo>
                <a:cubicBezTo>
                  <a:pt x="14027" y="0"/>
                  <a:pt x="18073" y="4045"/>
                  <a:pt x="18073"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171" name="Freeform: Shape 6170">
            <a:extLst>
              <a:ext uri="{FF2B5EF4-FFF2-40B4-BE49-F238E27FC236}">
                <a16:creationId xmlns:a16="http://schemas.microsoft.com/office/drawing/2014/main" id="{B58C697B-C712-402A-8EAC-C19C6D91D4A5}"/>
              </a:ext>
            </a:extLst>
          </p:cNvPr>
          <p:cNvSpPr/>
          <p:nvPr/>
        </p:nvSpPr>
        <p:spPr>
          <a:xfrm>
            <a:off x="8437757" y="5519535"/>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172" name="Freeform: Shape 6171">
            <a:extLst>
              <a:ext uri="{FF2B5EF4-FFF2-40B4-BE49-F238E27FC236}">
                <a16:creationId xmlns:a16="http://schemas.microsoft.com/office/drawing/2014/main" id="{A1D155DC-B3FC-4C80-921E-A628C5402C98}"/>
              </a:ext>
            </a:extLst>
          </p:cNvPr>
          <p:cNvSpPr/>
          <p:nvPr/>
        </p:nvSpPr>
        <p:spPr>
          <a:xfrm>
            <a:off x="7313307" y="5562338"/>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173" name="Freeform: Shape 6172">
            <a:extLst>
              <a:ext uri="{FF2B5EF4-FFF2-40B4-BE49-F238E27FC236}">
                <a16:creationId xmlns:a16="http://schemas.microsoft.com/office/drawing/2014/main" id="{F660F438-CE22-4925-846D-5E64423FEF6D}"/>
              </a:ext>
            </a:extLst>
          </p:cNvPr>
          <p:cNvSpPr/>
          <p:nvPr/>
        </p:nvSpPr>
        <p:spPr>
          <a:xfrm>
            <a:off x="7365622" y="5476415"/>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174" name="Freeform: Shape 6173">
            <a:extLst>
              <a:ext uri="{FF2B5EF4-FFF2-40B4-BE49-F238E27FC236}">
                <a16:creationId xmlns:a16="http://schemas.microsoft.com/office/drawing/2014/main" id="{A742E314-534E-4EB7-9194-E3B3461155FB}"/>
              </a:ext>
            </a:extLst>
          </p:cNvPr>
          <p:cNvSpPr/>
          <p:nvPr/>
        </p:nvSpPr>
        <p:spPr>
          <a:xfrm>
            <a:off x="6818061" y="5561228"/>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175" name="Freeform: Shape 6174">
            <a:extLst>
              <a:ext uri="{FF2B5EF4-FFF2-40B4-BE49-F238E27FC236}">
                <a16:creationId xmlns:a16="http://schemas.microsoft.com/office/drawing/2014/main" id="{859CE7B3-0B7F-4AE6-BC6F-9918D512D25C}"/>
              </a:ext>
            </a:extLst>
          </p:cNvPr>
          <p:cNvSpPr/>
          <p:nvPr/>
        </p:nvSpPr>
        <p:spPr>
          <a:xfrm>
            <a:off x="7291905" y="5474988"/>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176" name="Freeform: Shape 6175">
            <a:extLst>
              <a:ext uri="{FF2B5EF4-FFF2-40B4-BE49-F238E27FC236}">
                <a16:creationId xmlns:a16="http://schemas.microsoft.com/office/drawing/2014/main" id="{21136148-1697-478A-809D-1AE481A7B373}"/>
              </a:ext>
            </a:extLst>
          </p:cNvPr>
          <p:cNvSpPr/>
          <p:nvPr/>
        </p:nvSpPr>
        <p:spPr>
          <a:xfrm>
            <a:off x="8305384" y="5415857"/>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177" name="Freeform: Shape 6176">
            <a:extLst>
              <a:ext uri="{FF2B5EF4-FFF2-40B4-BE49-F238E27FC236}">
                <a16:creationId xmlns:a16="http://schemas.microsoft.com/office/drawing/2014/main" id="{57ABFA9F-1EBD-4FD9-9E8F-C6629A40FD11}"/>
              </a:ext>
            </a:extLst>
          </p:cNvPr>
          <p:cNvSpPr/>
          <p:nvPr/>
        </p:nvSpPr>
        <p:spPr>
          <a:xfrm>
            <a:off x="9878631" y="536953"/>
            <a:ext cx="18072" cy="18072"/>
          </a:xfrm>
          <a:custGeom>
            <a:avLst/>
            <a:gdLst>
              <a:gd name="connsiteX0" fmla="*/ 18073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3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3" y="9036"/>
                </a:moveTo>
                <a:cubicBezTo>
                  <a:pt x="18073" y="14027"/>
                  <a:pt x="14027" y="18072"/>
                  <a:pt x="9036" y="18072"/>
                </a:cubicBezTo>
                <a:cubicBezTo>
                  <a:pt x="4046" y="18072"/>
                  <a:pt x="0" y="14027"/>
                  <a:pt x="0" y="9036"/>
                </a:cubicBezTo>
                <a:cubicBezTo>
                  <a:pt x="0" y="4046"/>
                  <a:pt x="4045" y="0"/>
                  <a:pt x="9036" y="0"/>
                </a:cubicBezTo>
                <a:cubicBezTo>
                  <a:pt x="14027" y="0"/>
                  <a:pt x="18073" y="4046"/>
                  <a:pt x="18073"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178" name="Freeform: Shape 6177">
            <a:extLst>
              <a:ext uri="{FF2B5EF4-FFF2-40B4-BE49-F238E27FC236}">
                <a16:creationId xmlns:a16="http://schemas.microsoft.com/office/drawing/2014/main" id="{10AECF21-8770-4A7D-9B28-012450CE398D}"/>
              </a:ext>
            </a:extLst>
          </p:cNvPr>
          <p:cNvSpPr/>
          <p:nvPr/>
        </p:nvSpPr>
        <p:spPr>
          <a:xfrm>
            <a:off x="9983736" y="5430600"/>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5" y="0"/>
                  <a:pt x="9036" y="0"/>
                </a:cubicBezTo>
                <a:cubicBezTo>
                  <a:pt x="14026"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179" name="Freeform: Shape 6178">
            <a:extLst>
              <a:ext uri="{FF2B5EF4-FFF2-40B4-BE49-F238E27FC236}">
                <a16:creationId xmlns:a16="http://schemas.microsoft.com/office/drawing/2014/main" id="{595E8A5C-E115-4247-9AAD-93698F8DE86C}"/>
              </a:ext>
            </a:extLst>
          </p:cNvPr>
          <p:cNvSpPr/>
          <p:nvPr/>
        </p:nvSpPr>
        <p:spPr>
          <a:xfrm>
            <a:off x="8316799" y="5560436"/>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180" name="Freeform: Shape 6179">
            <a:extLst>
              <a:ext uri="{FF2B5EF4-FFF2-40B4-BE49-F238E27FC236}">
                <a16:creationId xmlns:a16="http://schemas.microsoft.com/office/drawing/2014/main" id="{3B7DAE84-2D16-4DC6-B3DD-A37BCF9DE296}"/>
              </a:ext>
            </a:extLst>
          </p:cNvPr>
          <p:cNvSpPr/>
          <p:nvPr/>
        </p:nvSpPr>
        <p:spPr>
          <a:xfrm>
            <a:off x="6241489" y="5446611"/>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181" name="Freeform: Shape 6180">
            <a:extLst>
              <a:ext uri="{FF2B5EF4-FFF2-40B4-BE49-F238E27FC236}">
                <a16:creationId xmlns:a16="http://schemas.microsoft.com/office/drawing/2014/main" id="{92E698F4-21AE-4002-9D75-84ED1F83B96B}"/>
              </a:ext>
            </a:extLst>
          </p:cNvPr>
          <p:cNvSpPr/>
          <p:nvPr/>
        </p:nvSpPr>
        <p:spPr>
          <a:xfrm>
            <a:off x="7308551" y="5551399"/>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182" name="Freeform: Shape 6181">
            <a:extLst>
              <a:ext uri="{FF2B5EF4-FFF2-40B4-BE49-F238E27FC236}">
                <a16:creationId xmlns:a16="http://schemas.microsoft.com/office/drawing/2014/main" id="{DA998195-216F-4351-8DF2-A4E0D69F246E}"/>
              </a:ext>
            </a:extLst>
          </p:cNvPr>
          <p:cNvSpPr/>
          <p:nvPr/>
        </p:nvSpPr>
        <p:spPr>
          <a:xfrm>
            <a:off x="7821869" y="5485610"/>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183" name="Freeform: Shape 6182">
            <a:extLst>
              <a:ext uri="{FF2B5EF4-FFF2-40B4-BE49-F238E27FC236}">
                <a16:creationId xmlns:a16="http://schemas.microsoft.com/office/drawing/2014/main" id="{29028351-D500-4665-A640-797840E85B8A}"/>
              </a:ext>
            </a:extLst>
          </p:cNvPr>
          <p:cNvSpPr/>
          <p:nvPr/>
        </p:nvSpPr>
        <p:spPr>
          <a:xfrm>
            <a:off x="8947270" y="5471184"/>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184" name="Freeform: Shape 6183">
            <a:extLst>
              <a:ext uri="{FF2B5EF4-FFF2-40B4-BE49-F238E27FC236}">
                <a16:creationId xmlns:a16="http://schemas.microsoft.com/office/drawing/2014/main" id="{FF2F2D09-A119-43D4-B2D5-88061F264D56}"/>
              </a:ext>
            </a:extLst>
          </p:cNvPr>
          <p:cNvSpPr/>
          <p:nvPr/>
        </p:nvSpPr>
        <p:spPr>
          <a:xfrm>
            <a:off x="8419843" y="521417"/>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6" y="18072"/>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185" name="Freeform: Shape 6184">
            <a:extLst>
              <a:ext uri="{FF2B5EF4-FFF2-40B4-BE49-F238E27FC236}">
                <a16:creationId xmlns:a16="http://schemas.microsoft.com/office/drawing/2014/main" id="{79E4431E-0568-4780-A2C7-78AF4A18C9D9}"/>
              </a:ext>
            </a:extLst>
          </p:cNvPr>
          <p:cNvSpPr/>
          <p:nvPr/>
        </p:nvSpPr>
        <p:spPr>
          <a:xfrm>
            <a:off x="8345175" y="5553460"/>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186" name="Freeform: Shape 6185">
            <a:extLst>
              <a:ext uri="{FF2B5EF4-FFF2-40B4-BE49-F238E27FC236}">
                <a16:creationId xmlns:a16="http://schemas.microsoft.com/office/drawing/2014/main" id="{0B0CC4E8-2282-481A-A7A4-A839B7CDB6FC}"/>
              </a:ext>
            </a:extLst>
          </p:cNvPr>
          <p:cNvSpPr/>
          <p:nvPr/>
        </p:nvSpPr>
        <p:spPr>
          <a:xfrm>
            <a:off x="7845332" y="5535071"/>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187" name="Freeform: Shape 6186">
            <a:extLst>
              <a:ext uri="{FF2B5EF4-FFF2-40B4-BE49-F238E27FC236}">
                <a16:creationId xmlns:a16="http://schemas.microsoft.com/office/drawing/2014/main" id="{E3EEBD7B-42C5-417D-B640-0068A2D7AA15}"/>
              </a:ext>
            </a:extLst>
          </p:cNvPr>
          <p:cNvSpPr/>
          <p:nvPr/>
        </p:nvSpPr>
        <p:spPr>
          <a:xfrm>
            <a:off x="7809187" y="5542997"/>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188" name="Freeform: Shape 6187">
            <a:extLst>
              <a:ext uri="{FF2B5EF4-FFF2-40B4-BE49-F238E27FC236}">
                <a16:creationId xmlns:a16="http://schemas.microsoft.com/office/drawing/2014/main" id="{03F57A7A-9189-4C7B-9015-B376E6E1ABCF}"/>
              </a:ext>
            </a:extLst>
          </p:cNvPr>
          <p:cNvSpPr/>
          <p:nvPr/>
        </p:nvSpPr>
        <p:spPr>
          <a:xfrm>
            <a:off x="6816317" y="5516523"/>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189" name="Freeform: Shape 6188">
            <a:extLst>
              <a:ext uri="{FF2B5EF4-FFF2-40B4-BE49-F238E27FC236}">
                <a16:creationId xmlns:a16="http://schemas.microsoft.com/office/drawing/2014/main" id="{F7269D6C-7CA4-4DCA-BF4C-A01ED58BE2B5}"/>
              </a:ext>
            </a:extLst>
          </p:cNvPr>
          <p:cNvSpPr/>
          <p:nvPr/>
        </p:nvSpPr>
        <p:spPr>
          <a:xfrm>
            <a:off x="9971846" y="5545375"/>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5" y="0"/>
                  <a:pt x="9036" y="0"/>
                </a:cubicBezTo>
                <a:cubicBezTo>
                  <a:pt x="14026"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190" name="Freeform: Shape 6189">
            <a:extLst>
              <a:ext uri="{FF2B5EF4-FFF2-40B4-BE49-F238E27FC236}">
                <a16:creationId xmlns:a16="http://schemas.microsoft.com/office/drawing/2014/main" id="{BE50A863-B00D-4C35-A0EF-96458C1725F4}"/>
              </a:ext>
            </a:extLst>
          </p:cNvPr>
          <p:cNvSpPr/>
          <p:nvPr/>
        </p:nvSpPr>
        <p:spPr>
          <a:xfrm>
            <a:off x="8332176" y="5445502"/>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191" name="Freeform: Shape 6190">
            <a:extLst>
              <a:ext uri="{FF2B5EF4-FFF2-40B4-BE49-F238E27FC236}">
                <a16:creationId xmlns:a16="http://schemas.microsoft.com/office/drawing/2014/main" id="{1F778977-77FC-40F5-9997-FF18EDBC46F9}"/>
              </a:ext>
            </a:extLst>
          </p:cNvPr>
          <p:cNvSpPr/>
          <p:nvPr/>
        </p:nvSpPr>
        <p:spPr>
          <a:xfrm>
            <a:off x="7796029" y="5492109"/>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192" name="Freeform: Shape 6191">
            <a:extLst>
              <a:ext uri="{FF2B5EF4-FFF2-40B4-BE49-F238E27FC236}">
                <a16:creationId xmlns:a16="http://schemas.microsoft.com/office/drawing/2014/main" id="{D90781D1-AA25-4AEC-87F7-4B4F4FF3F505}"/>
              </a:ext>
            </a:extLst>
          </p:cNvPr>
          <p:cNvSpPr/>
          <p:nvPr/>
        </p:nvSpPr>
        <p:spPr>
          <a:xfrm>
            <a:off x="6808708" y="5546168"/>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193" name="Freeform: Shape 6192">
            <a:extLst>
              <a:ext uri="{FF2B5EF4-FFF2-40B4-BE49-F238E27FC236}">
                <a16:creationId xmlns:a16="http://schemas.microsoft.com/office/drawing/2014/main" id="{BE82DC0E-3FD0-487D-A535-C600945A835D}"/>
              </a:ext>
            </a:extLst>
          </p:cNvPr>
          <p:cNvSpPr/>
          <p:nvPr/>
        </p:nvSpPr>
        <p:spPr>
          <a:xfrm>
            <a:off x="7847551" y="5546961"/>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194" name="Freeform: Shape 6193">
            <a:extLst>
              <a:ext uri="{FF2B5EF4-FFF2-40B4-BE49-F238E27FC236}">
                <a16:creationId xmlns:a16="http://schemas.microsoft.com/office/drawing/2014/main" id="{98146F7A-EEDE-4FF1-96D3-85554A33FC80}"/>
              </a:ext>
            </a:extLst>
          </p:cNvPr>
          <p:cNvSpPr/>
          <p:nvPr/>
        </p:nvSpPr>
        <p:spPr>
          <a:xfrm>
            <a:off x="6741650" y="5453587"/>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195" name="Freeform: Shape 6194">
            <a:extLst>
              <a:ext uri="{FF2B5EF4-FFF2-40B4-BE49-F238E27FC236}">
                <a16:creationId xmlns:a16="http://schemas.microsoft.com/office/drawing/2014/main" id="{18958A99-9C55-4909-B520-9F1848E96269}"/>
              </a:ext>
            </a:extLst>
          </p:cNvPr>
          <p:cNvSpPr/>
          <p:nvPr/>
        </p:nvSpPr>
        <p:spPr>
          <a:xfrm>
            <a:off x="9989602" y="431690"/>
            <a:ext cx="18072" cy="18072"/>
          </a:xfrm>
          <a:custGeom>
            <a:avLst/>
            <a:gdLst>
              <a:gd name="connsiteX0" fmla="*/ 18073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3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3" y="9036"/>
                </a:moveTo>
                <a:cubicBezTo>
                  <a:pt x="18073" y="14027"/>
                  <a:pt x="14027" y="18072"/>
                  <a:pt x="9036" y="18072"/>
                </a:cubicBezTo>
                <a:cubicBezTo>
                  <a:pt x="4046" y="18072"/>
                  <a:pt x="0" y="14027"/>
                  <a:pt x="0" y="9036"/>
                </a:cubicBezTo>
                <a:cubicBezTo>
                  <a:pt x="0" y="4046"/>
                  <a:pt x="4045" y="0"/>
                  <a:pt x="9036" y="0"/>
                </a:cubicBezTo>
                <a:cubicBezTo>
                  <a:pt x="14027" y="0"/>
                  <a:pt x="18073" y="4046"/>
                  <a:pt x="18073"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196" name="Freeform: Shape 6195">
            <a:extLst>
              <a:ext uri="{FF2B5EF4-FFF2-40B4-BE49-F238E27FC236}">
                <a16:creationId xmlns:a16="http://schemas.microsoft.com/office/drawing/2014/main" id="{AFEA7669-D85E-44A2-95E4-633C1CBB6373}"/>
              </a:ext>
            </a:extLst>
          </p:cNvPr>
          <p:cNvSpPr/>
          <p:nvPr/>
        </p:nvSpPr>
        <p:spPr>
          <a:xfrm>
            <a:off x="6850718" y="5538559"/>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197" name="Freeform: Shape 6196">
            <a:extLst>
              <a:ext uri="{FF2B5EF4-FFF2-40B4-BE49-F238E27FC236}">
                <a16:creationId xmlns:a16="http://schemas.microsoft.com/office/drawing/2014/main" id="{B36C65C2-2022-48EA-9A12-D26732D7EE99}"/>
              </a:ext>
            </a:extLst>
          </p:cNvPr>
          <p:cNvSpPr/>
          <p:nvPr/>
        </p:nvSpPr>
        <p:spPr>
          <a:xfrm>
            <a:off x="9364678" y="5458660"/>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5" y="0"/>
                  <a:pt x="9036" y="0"/>
                </a:cubicBezTo>
                <a:cubicBezTo>
                  <a:pt x="14026"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198" name="Freeform: Shape 6197">
            <a:extLst>
              <a:ext uri="{FF2B5EF4-FFF2-40B4-BE49-F238E27FC236}">
                <a16:creationId xmlns:a16="http://schemas.microsoft.com/office/drawing/2014/main" id="{F0E96FF0-3665-41AF-9CB0-CA48A72A08D0}"/>
              </a:ext>
            </a:extLst>
          </p:cNvPr>
          <p:cNvSpPr/>
          <p:nvPr/>
        </p:nvSpPr>
        <p:spPr>
          <a:xfrm>
            <a:off x="6328839" y="5449782"/>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199" name="Freeform: Shape 6198">
            <a:extLst>
              <a:ext uri="{FF2B5EF4-FFF2-40B4-BE49-F238E27FC236}">
                <a16:creationId xmlns:a16="http://schemas.microsoft.com/office/drawing/2014/main" id="{3F55E01E-3FE2-43F2-AF1D-DDA1FE2A897D}"/>
              </a:ext>
            </a:extLst>
          </p:cNvPr>
          <p:cNvSpPr/>
          <p:nvPr/>
        </p:nvSpPr>
        <p:spPr>
          <a:xfrm>
            <a:off x="10027807" y="531563"/>
            <a:ext cx="18072" cy="18072"/>
          </a:xfrm>
          <a:custGeom>
            <a:avLst/>
            <a:gdLst>
              <a:gd name="connsiteX0" fmla="*/ 18073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3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3" y="9036"/>
                </a:moveTo>
                <a:cubicBezTo>
                  <a:pt x="18073" y="14027"/>
                  <a:pt x="14027" y="18072"/>
                  <a:pt x="9036" y="18072"/>
                </a:cubicBezTo>
                <a:cubicBezTo>
                  <a:pt x="4046" y="18072"/>
                  <a:pt x="0" y="14027"/>
                  <a:pt x="0" y="9036"/>
                </a:cubicBezTo>
                <a:cubicBezTo>
                  <a:pt x="0" y="4046"/>
                  <a:pt x="4045" y="0"/>
                  <a:pt x="9036" y="0"/>
                </a:cubicBezTo>
                <a:cubicBezTo>
                  <a:pt x="14027" y="0"/>
                  <a:pt x="18073" y="4046"/>
                  <a:pt x="18073"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200" name="Freeform: Shape 6199">
            <a:extLst>
              <a:ext uri="{FF2B5EF4-FFF2-40B4-BE49-F238E27FC236}">
                <a16:creationId xmlns:a16="http://schemas.microsoft.com/office/drawing/2014/main" id="{7230F298-1BEA-4F13-99AE-14550BE4E6FF}"/>
              </a:ext>
            </a:extLst>
          </p:cNvPr>
          <p:cNvSpPr/>
          <p:nvPr/>
        </p:nvSpPr>
        <p:spPr>
          <a:xfrm>
            <a:off x="8917942" y="5545534"/>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201" name="Freeform: Shape 6200">
            <a:extLst>
              <a:ext uri="{FF2B5EF4-FFF2-40B4-BE49-F238E27FC236}">
                <a16:creationId xmlns:a16="http://schemas.microsoft.com/office/drawing/2014/main" id="{49FED157-60FF-493E-BE83-9447CC47EDB8}"/>
              </a:ext>
            </a:extLst>
          </p:cNvPr>
          <p:cNvSpPr/>
          <p:nvPr/>
        </p:nvSpPr>
        <p:spPr>
          <a:xfrm>
            <a:off x="7380523" y="5481488"/>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202" name="Freeform: Shape 6201">
            <a:extLst>
              <a:ext uri="{FF2B5EF4-FFF2-40B4-BE49-F238E27FC236}">
                <a16:creationId xmlns:a16="http://schemas.microsoft.com/office/drawing/2014/main" id="{02061F39-2277-42B6-8957-94B53BD15FA6}"/>
              </a:ext>
            </a:extLst>
          </p:cNvPr>
          <p:cNvSpPr/>
          <p:nvPr/>
        </p:nvSpPr>
        <p:spPr>
          <a:xfrm>
            <a:off x="7813784" y="5511133"/>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203" name="Freeform: Shape 6202">
            <a:extLst>
              <a:ext uri="{FF2B5EF4-FFF2-40B4-BE49-F238E27FC236}">
                <a16:creationId xmlns:a16="http://schemas.microsoft.com/office/drawing/2014/main" id="{0A01E487-10CF-4595-8A09-C3A29C64C0F2}"/>
              </a:ext>
            </a:extLst>
          </p:cNvPr>
          <p:cNvSpPr/>
          <p:nvPr/>
        </p:nvSpPr>
        <p:spPr>
          <a:xfrm>
            <a:off x="6294121" y="5465001"/>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204" name="Freeform: Shape 6203">
            <a:extLst>
              <a:ext uri="{FF2B5EF4-FFF2-40B4-BE49-F238E27FC236}">
                <a16:creationId xmlns:a16="http://schemas.microsoft.com/office/drawing/2014/main" id="{D335862B-5E9B-4CB7-B613-3F199C561AC5}"/>
              </a:ext>
            </a:extLst>
          </p:cNvPr>
          <p:cNvSpPr/>
          <p:nvPr/>
        </p:nvSpPr>
        <p:spPr>
          <a:xfrm>
            <a:off x="7894793" y="5458818"/>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205" name="Freeform: Shape 6204">
            <a:extLst>
              <a:ext uri="{FF2B5EF4-FFF2-40B4-BE49-F238E27FC236}">
                <a16:creationId xmlns:a16="http://schemas.microsoft.com/office/drawing/2014/main" id="{111257C2-9AC7-4F04-9783-DDF45F879735}"/>
              </a:ext>
            </a:extLst>
          </p:cNvPr>
          <p:cNvSpPr/>
          <p:nvPr/>
        </p:nvSpPr>
        <p:spPr>
          <a:xfrm>
            <a:off x="6288414" y="5416174"/>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206" name="Freeform: Shape 6205">
            <a:extLst>
              <a:ext uri="{FF2B5EF4-FFF2-40B4-BE49-F238E27FC236}">
                <a16:creationId xmlns:a16="http://schemas.microsoft.com/office/drawing/2014/main" id="{485F9293-1733-4C37-B572-49B3B0DBFDE1}"/>
              </a:ext>
            </a:extLst>
          </p:cNvPr>
          <p:cNvSpPr/>
          <p:nvPr/>
        </p:nvSpPr>
        <p:spPr>
          <a:xfrm>
            <a:off x="7319014" y="5527937"/>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207" name="Freeform: Shape 6206">
            <a:extLst>
              <a:ext uri="{FF2B5EF4-FFF2-40B4-BE49-F238E27FC236}">
                <a16:creationId xmlns:a16="http://schemas.microsoft.com/office/drawing/2014/main" id="{DE26D8A2-2EDA-44E5-8E53-F8322D4EBE1D}"/>
              </a:ext>
            </a:extLst>
          </p:cNvPr>
          <p:cNvSpPr/>
          <p:nvPr/>
        </p:nvSpPr>
        <p:spPr>
          <a:xfrm>
            <a:off x="8409380" y="5559326"/>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208" name="Freeform: Shape 6207">
            <a:extLst>
              <a:ext uri="{FF2B5EF4-FFF2-40B4-BE49-F238E27FC236}">
                <a16:creationId xmlns:a16="http://schemas.microsoft.com/office/drawing/2014/main" id="{A2FE1837-555E-4D24-A56F-A390F4EE5D03}"/>
              </a:ext>
            </a:extLst>
          </p:cNvPr>
          <p:cNvSpPr/>
          <p:nvPr/>
        </p:nvSpPr>
        <p:spPr>
          <a:xfrm>
            <a:off x="6348179" y="5480220"/>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209" name="Freeform: Shape 6208">
            <a:extLst>
              <a:ext uri="{FF2B5EF4-FFF2-40B4-BE49-F238E27FC236}">
                <a16:creationId xmlns:a16="http://schemas.microsoft.com/office/drawing/2014/main" id="{3A64B745-16A7-4CF1-B363-95D7B2880A3B}"/>
              </a:ext>
            </a:extLst>
          </p:cNvPr>
          <p:cNvSpPr/>
          <p:nvPr/>
        </p:nvSpPr>
        <p:spPr>
          <a:xfrm>
            <a:off x="7275418" y="5553619"/>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210" name="Freeform: Shape 6209">
            <a:extLst>
              <a:ext uri="{FF2B5EF4-FFF2-40B4-BE49-F238E27FC236}">
                <a16:creationId xmlns:a16="http://schemas.microsoft.com/office/drawing/2014/main" id="{E192E654-5FB9-4EEF-BA5A-5C01D093A89C}"/>
              </a:ext>
            </a:extLst>
          </p:cNvPr>
          <p:cNvSpPr/>
          <p:nvPr/>
        </p:nvSpPr>
        <p:spPr>
          <a:xfrm>
            <a:off x="8348029" y="5493061"/>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211" name="Freeform: Shape 6210">
            <a:extLst>
              <a:ext uri="{FF2B5EF4-FFF2-40B4-BE49-F238E27FC236}">
                <a16:creationId xmlns:a16="http://schemas.microsoft.com/office/drawing/2014/main" id="{2FA9AEAD-1951-4374-ADDB-2C6C249EDDB1}"/>
              </a:ext>
            </a:extLst>
          </p:cNvPr>
          <p:cNvSpPr/>
          <p:nvPr/>
        </p:nvSpPr>
        <p:spPr>
          <a:xfrm>
            <a:off x="7879891" y="5423783"/>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212" name="Freeform: Shape 6211">
            <a:extLst>
              <a:ext uri="{FF2B5EF4-FFF2-40B4-BE49-F238E27FC236}">
                <a16:creationId xmlns:a16="http://schemas.microsoft.com/office/drawing/2014/main" id="{82FA785A-4643-4B6E-B3FE-CE1D211D8BE7}"/>
              </a:ext>
            </a:extLst>
          </p:cNvPr>
          <p:cNvSpPr/>
          <p:nvPr/>
        </p:nvSpPr>
        <p:spPr>
          <a:xfrm>
            <a:off x="7910487" y="5552509"/>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213" name="Freeform: Shape 6212">
            <a:extLst>
              <a:ext uri="{FF2B5EF4-FFF2-40B4-BE49-F238E27FC236}">
                <a16:creationId xmlns:a16="http://schemas.microsoft.com/office/drawing/2014/main" id="{D18D95CD-DDEE-40C2-A8E6-0D81B1866129}"/>
              </a:ext>
            </a:extLst>
          </p:cNvPr>
          <p:cNvSpPr/>
          <p:nvPr/>
        </p:nvSpPr>
        <p:spPr>
          <a:xfrm>
            <a:off x="7925389" y="5412528"/>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214" name="Freeform: Shape 6213">
            <a:extLst>
              <a:ext uri="{FF2B5EF4-FFF2-40B4-BE49-F238E27FC236}">
                <a16:creationId xmlns:a16="http://schemas.microsoft.com/office/drawing/2014/main" id="{6F477203-FBA8-4BB6-AC0C-01C5AEA437A8}"/>
              </a:ext>
            </a:extLst>
          </p:cNvPr>
          <p:cNvSpPr/>
          <p:nvPr/>
        </p:nvSpPr>
        <p:spPr>
          <a:xfrm>
            <a:off x="8399551" y="5467537"/>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215" name="Freeform: Shape 6214">
            <a:extLst>
              <a:ext uri="{FF2B5EF4-FFF2-40B4-BE49-F238E27FC236}">
                <a16:creationId xmlns:a16="http://schemas.microsoft.com/office/drawing/2014/main" id="{E3667BBA-65AB-4C3D-B824-A7A76B35B65E}"/>
              </a:ext>
            </a:extLst>
          </p:cNvPr>
          <p:cNvSpPr/>
          <p:nvPr/>
        </p:nvSpPr>
        <p:spPr>
          <a:xfrm>
            <a:off x="8873713" y="5551082"/>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216" name="Freeform: Shape 6215">
            <a:extLst>
              <a:ext uri="{FF2B5EF4-FFF2-40B4-BE49-F238E27FC236}">
                <a16:creationId xmlns:a16="http://schemas.microsoft.com/office/drawing/2014/main" id="{CE3B9B82-F034-462B-8C15-C2BD87149342}"/>
              </a:ext>
            </a:extLst>
          </p:cNvPr>
          <p:cNvSpPr/>
          <p:nvPr/>
        </p:nvSpPr>
        <p:spPr>
          <a:xfrm>
            <a:off x="8399551" y="5529047"/>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217" name="Freeform: Shape 6216">
            <a:extLst>
              <a:ext uri="{FF2B5EF4-FFF2-40B4-BE49-F238E27FC236}">
                <a16:creationId xmlns:a16="http://schemas.microsoft.com/office/drawing/2014/main" id="{31188354-0134-40B6-8A4B-6E193D36E714}"/>
              </a:ext>
            </a:extLst>
          </p:cNvPr>
          <p:cNvSpPr/>
          <p:nvPr/>
        </p:nvSpPr>
        <p:spPr>
          <a:xfrm>
            <a:off x="9374507" y="483529"/>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6" y="18072"/>
                  <a:pt x="0" y="14027"/>
                  <a:pt x="0" y="9036"/>
                </a:cubicBezTo>
                <a:cubicBezTo>
                  <a:pt x="0" y="4046"/>
                  <a:pt x="4045" y="0"/>
                  <a:pt x="9036" y="0"/>
                </a:cubicBezTo>
                <a:cubicBezTo>
                  <a:pt x="14026"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218" name="Freeform: Shape 6217">
            <a:extLst>
              <a:ext uri="{FF2B5EF4-FFF2-40B4-BE49-F238E27FC236}">
                <a16:creationId xmlns:a16="http://schemas.microsoft.com/office/drawing/2014/main" id="{29B0ECEC-6199-4EC6-B723-159B97973B38}"/>
              </a:ext>
            </a:extLst>
          </p:cNvPr>
          <p:cNvSpPr/>
          <p:nvPr/>
        </p:nvSpPr>
        <p:spPr>
          <a:xfrm>
            <a:off x="7393998" y="5543314"/>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219" name="Freeform: Shape 6218">
            <a:extLst>
              <a:ext uri="{FF2B5EF4-FFF2-40B4-BE49-F238E27FC236}">
                <a16:creationId xmlns:a16="http://schemas.microsoft.com/office/drawing/2014/main" id="{85C72814-FE8A-444E-B4D4-53D7DDCE5F61}"/>
              </a:ext>
            </a:extLst>
          </p:cNvPr>
          <p:cNvSpPr/>
          <p:nvPr/>
        </p:nvSpPr>
        <p:spPr>
          <a:xfrm>
            <a:off x="9963603" y="5443124"/>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5" y="0"/>
                  <a:pt x="9036" y="0"/>
                </a:cubicBezTo>
                <a:cubicBezTo>
                  <a:pt x="14026"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220" name="Freeform: Shape 6219">
            <a:extLst>
              <a:ext uri="{FF2B5EF4-FFF2-40B4-BE49-F238E27FC236}">
                <a16:creationId xmlns:a16="http://schemas.microsoft.com/office/drawing/2014/main" id="{219AB1C1-DBE1-4FA0-88A2-E81597D4565F}"/>
              </a:ext>
            </a:extLst>
          </p:cNvPr>
          <p:cNvSpPr/>
          <p:nvPr/>
        </p:nvSpPr>
        <p:spPr>
          <a:xfrm>
            <a:off x="7858965" y="5525876"/>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221" name="Freeform: Shape 6220">
            <a:extLst>
              <a:ext uri="{FF2B5EF4-FFF2-40B4-BE49-F238E27FC236}">
                <a16:creationId xmlns:a16="http://schemas.microsoft.com/office/drawing/2014/main" id="{3D822C5F-3264-4635-8517-EFE354631DDC}"/>
              </a:ext>
            </a:extLst>
          </p:cNvPr>
          <p:cNvSpPr/>
          <p:nvPr/>
        </p:nvSpPr>
        <p:spPr>
          <a:xfrm>
            <a:off x="6839145" y="5530315"/>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222" name="Freeform: Shape 6221">
            <a:extLst>
              <a:ext uri="{FF2B5EF4-FFF2-40B4-BE49-F238E27FC236}">
                <a16:creationId xmlns:a16="http://schemas.microsoft.com/office/drawing/2014/main" id="{BE602C6A-E7B3-4FDC-A4AC-065962A4250E}"/>
              </a:ext>
            </a:extLst>
          </p:cNvPr>
          <p:cNvSpPr/>
          <p:nvPr/>
        </p:nvSpPr>
        <p:spPr>
          <a:xfrm>
            <a:off x="6832963" y="5421722"/>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223" name="Freeform: Shape 6222">
            <a:extLst>
              <a:ext uri="{FF2B5EF4-FFF2-40B4-BE49-F238E27FC236}">
                <a16:creationId xmlns:a16="http://schemas.microsoft.com/office/drawing/2014/main" id="{FC9EE7A7-1EE7-4878-9089-5B7348689CF2}"/>
              </a:ext>
            </a:extLst>
          </p:cNvPr>
          <p:cNvSpPr/>
          <p:nvPr/>
        </p:nvSpPr>
        <p:spPr>
          <a:xfrm>
            <a:off x="8937283" y="5427271"/>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224" name="Freeform: Shape 6223">
            <a:extLst>
              <a:ext uri="{FF2B5EF4-FFF2-40B4-BE49-F238E27FC236}">
                <a16:creationId xmlns:a16="http://schemas.microsoft.com/office/drawing/2014/main" id="{CA5D298B-0FBE-4678-B981-7C4BE1DCFE5D}"/>
              </a:ext>
            </a:extLst>
          </p:cNvPr>
          <p:cNvSpPr/>
          <p:nvPr/>
        </p:nvSpPr>
        <p:spPr>
          <a:xfrm>
            <a:off x="8889883" y="5437100"/>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225" name="Freeform: Shape 6224">
            <a:extLst>
              <a:ext uri="{FF2B5EF4-FFF2-40B4-BE49-F238E27FC236}">
                <a16:creationId xmlns:a16="http://schemas.microsoft.com/office/drawing/2014/main" id="{195312D5-CC81-4907-94AA-DAC8528681CF}"/>
              </a:ext>
            </a:extLst>
          </p:cNvPr>
          <p:cNvSpPr/>
          <p:nvPr/>
        </p:nvSpPr>
        <p:spPr>
          <a:xfrm>
            <a:off x="8312518" y="5532534"/>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226" name="Freeform: Shape 6225">
            <a:extLst>
              <a:ext uri="{FF2B5EF4-FFF2-40B4-BE49-F238E27FC236}">
                <a16:creationId xmlns:a16="http://schemas.microsoft.com/office/drawing/2014/main" id="{2A677C86-17AC-4107-A508-32F8F40B212B}"/>
              </a:ext>
            </a:extLst>
          </p:cNvPr>
          <p:cNvSpPr/>
          <p:nvPr/>
        </p:nvSpPr>
        <p:spPr>
          <a:xfrm>
            <a:off x="6821231" y="5502572"/>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227" name="Freeform: Shape 6226">
            <a:extLst>
              <a:ext uri="{FF2B5EF4-FFF2-40B4-BE49-F238E27FC236}">
                <a16:creationId xmlns:a16="http://schemas.microsoft.com/office/drawing/2014/main" id="{C6D003C7-8775-4296-894C-D61290FAC4FF}"/>
              </a:ext>
            </a:extLst>
          </p:cNvPr>
          <p:cNvSpPr/>
          <p:nvPr/>
        </p:nvSpPr>
        <p:spPr>
          <a:xfrm>
            <a:off x="7400340" y="5535071"/>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228" name="Freeform: Shape 6227">
            <a:extLst>
              <a:ext uri="{FF2B5EF4-FFF2-40B4-BE49-F238E27FC236}">
                <a16:creationId xmlns:a16="http://schemas.microsoft.com/office/drawing/2014/main" id="{851042C7-CC5B-4138-BCBB-67F7C6CB6515}"/>
              </a:ext>
            </a:extLst>
          </p:cNvPr>
          <p:cNvSpPr/>
          <p:nvPr/>
        </p:nvSpPr>
        <p:spPr>
          <a:xfrm>
            <a:off x="7849137" y="5422356"/>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229" name="Freeform: Shape 6228">
            <a:extLst>
              <a:ext uri="{FF2B5EF4-FFF2-40B4-BE49-F238E27FC236}">
                <a16:creationId xmlns:a16="http://schemas.microsoft.com/office/drawing/2014/main" id="{CABAC25D-5605-4BA9-830E-86327844624D}"/>
              </a:ext>
            </a:extLst>
          </p:cNvPr>
          <p:cNvSpPr/>
          <p:nvPr/>
        </p:nvSpPr>
        <p:spPr>
          <a:xfrm>
            <a:off x="7846600" y="5539827"/>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230" name="Freeform: Shape 6229">
            <a:extLst>
              <a:ext uri="{FF2B5EF4-FFF2-40B4-BE49-F238E27FC236}">
                <a16:creationId xmlns:a16="http://schemas.microsoft.com/office/drawing/2014/main" id="{4B3E73A9-C1B5-4B5D-9AAD-C2B90587ED64}"/>
              </a:ext>
            </a:extLst>
          </p:cNvPr>
          <p:cNvSpPr/>
          <p:nvPr/>
        </p:nvSpPr>
        <p:spPr>
          <a:xfrm>
            <a:off x="6758612" y="5443758"/>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231" name="Freeform: Shape 6230">
            <a:extLst>
              <a:ext uri="{FF2B5EF4-FFF2-40B4-BE49-F238E27FC236}">
                <a16:creationId xmlns:a16="http://schemas.microsoft.com/office/drawing/2014/main" id="{2FC1F9E9-8FC8-4180-9F7E-7427166BD824}"/>
              </a:ext>
            </a:extLst>
          </p:cNvPr>
          <p:cNvSpPr/>
          <p:nvPr/>
        </p:nvSpPr>
        <p:spPr>
          <a:xfrm>
            <a:off x="7781444" y="5529364"/>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232" name="Freeform: Shape 6231">
            <a:extLst>
              <a:ext uri="{FF2B5EF4-FFF2-40B4-BE49-F238E27FC236}">
                <a16:creationId xmlns:a16="http://schemas.microsoft.com/office/drawing/2014/main" id="{7A973500-FF2E-464B-AC29-FD01C73F4782}"/>
              </a:ext>
            </a:extLst>
          </p:cNvPr>
          <p:cNvSpPr/>
          <p:nvPr/>
        </p:nvSpPr>
        <p:spPr>
          <a:xfrm>
            <a:off x="7810772" y="5543473"/>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233" name="Freeform: Shape 6232">
            <a:extLst>
              <a:ext uri="{FF2B5EF4-FFF2-40B4-BE49-F238E27FC236}">
                <a16:creationId xmlns:a16="http://schemas.microsoft.com/office/drawing/2014/main" id="{086C5B71-46D7-4342-83A7-E82F6B02288D}"/>
              </a:ext>
            </a:extLst>
          </p:cNvPr>
          <p:cNvSpPr/>
          <p:nvPr/>
        </p:nvSpPr>
        <p:spPr>
          <a:xfrm>
            <a:off x="7321233" y="5466745"/>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234" name="Freeform: Shape 6233">
            <a:extLst>
              <a:ext uri="{FF2B5EF4-FFF2-40B4-BE49-F238E27FC236}">
                <a16:creationId xmlns:a16="http://schemas.microsoft.com/office/drawing/2014/main" id="{2E8E8F8A-8564-4EE1-B9C3-3CEEF7D3970D}"/>
              </a:ext>
            </a:extLst>
          </p:cNvPr>
          <p:cNvSpPr/>
          <p:nvPr/>
        </p:nvSpPr>
        <p:spPr>
          <a:xfrm>
            <a:off x="7356585" y="5491317"/>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235" name="Freeform: Shape 6234">
            <a:extLst>
              <a:ext uri="{FF2B5EF4-FFF2-40B4-BE49-F238E27FC236}">
                <a16:creationId xmlns:a16="http://schemas.microsoft.com/office/drawing/2014/main" id="{4129DD7D-6AB8-484E-B83A-ACE6D291593C}"/>
              </a:ext>
            </a:extLst>
          </p:cNvPr>
          <p:cNvSpPr/>
          <p:nvPr/>
        </p:nvSpPr>
        <p:spPr>
          <a:xfrm>
            <a:off x="8397014" y="5553460"/>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236" name="Freeform: Shape 6235">
            <a:extLst>
              <a:ext uri="{FF2B5EF4-FFF2-40B4-BE49-F238E27FC236}">
                <a16:creationId xmlns:a16="http://schemas.microsoft.com/office/drawing/2014/main" id="{8BDD1745-60AD-4695-9F50-7B6DC3F48D0E}"/>
              </a:ext>
            </a:extLst>
          </p:cNvPr>
          <p:cNvSpPr/>
          <p:nvPr/>
        </p:nvSpPr>
        <p:spPr>
          <a:xfrm>
            <a:off x="6738162" y="5458343"/>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237" name="Freeform: Shape 6236">
            <a:extLst>
              <a:ext uri="{FF2B5EF4-FFF2-40B4-BE49-F238E27FC236}">
                <a16:creationId xmlns:a16="http://schemas.microsoft.com/office/drawing/2014/main" id="{43DF2A20-37E6-43A4-893A-F093F7326EA6}"/>
              </a:ext>
            </a:extLst>
          </p:cNvPr>
          <p:cNvSpPr/>
          <p:nvPr/>
        </p:nvSpPr>
        <p:spPr>
          <a:xfrm>
            <a:off x="7301734" y="5556789"/>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238" name="Freeform: Shape 6237">
            <a:extLst>
              <a:ext uri="{FF2B5EF4-FFF2-40B4-BE49-F238E27FC236}">
                <a16:creationId xmlns:a16="http://schemas.microsoft.com/office/drawing/2014/main" id="{C0AA0741-7DAB-4B64-B59E-2B3D383DE12D}"/>
              </a:ext>
            </a:extLst>
          </p:cNvPr>
          <p:cNvSpPr/>
          <p:nvPr/>
        </p:nvSpPr>
        <p:spPr>
          <a:xfrm>
            <a:off x="8953770" y="5560436"/>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239" name="Freeform: Shape 6238">
            <a:extLst>
              <a:ext uri="{FF2B5EF4-FFF2-40B4-BE49-F238E27FC236}">
                <a16:creationId xmlns:a16="http://schemas.microsoft.com/office/drawing/2014/main" id="{E6ED52FE-6187-4AB5-9B91-79B9A4CEF9E6}"/>
              </a:ext>
            </a:extLst>
          </p:cNvPr>
          <p:cNvSpPr/>
          <p:nvPr/>
        </p:nvSpPr>
        <p:spPr>
          <a:xfrm>
            <a:off x="7269394" y="5446611"/>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240" name="Freeform: Shape 6239">
            <a:extLst>
              <a:ext uri="{FF2B5EF4-FFF2-40B4-BE49-F238E27FC236}">
                <a16:creationId xmlns:a16="http://schemas.microsoft.com/office/drawing/2014/main" id="{59BACB46-21AC-4392-9485-3CB72082B9A4}"/>
              </a:ext>
            </a:extLst>
          </p:cNvPr>
          <p:cNvSpPr/>
          <p:nvPr/>
        </p:nvSpPr>
        <p:spPr>
          <a:xfrm>
            <a:off x="8311726" y="441518"/>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5" y="18072"/>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241" name="Freeform: Shape 6240">
            <a:extLst>
              <a:ext uri="{FF2B5EF4-FFF2-40B4-BE49-F238E27FC236}">
                <a16:creationId xmlns:a16="http://schemas.microsoft.com/office/drawing/2014/main" id="{35B2FD9E-2536-495A-887C-2938EDD11A2A}"/>
              </a:ext>
            </a:extLst>
          </p:cNvPr>
          <p:cNvSpPr/>
          <p:nvPr/>
        </p:nvSpPr>
        <p:spPr>
          <a:xfrm>
            <a:off x="7805224" y="5416966"/>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242" name="Freeform: Shape 6241">
            <a:extLst>
              <a:ext uri="{FF2B5EF4-FFF2-40B4-BE49-F238E27FC236}">
                <a16:creationId xmlns:a16="http://schemas.microsoft.com/office/drawing/2014/main" id="{E9E945D7-2A25-4C94-845F-B44A0AB32ED7}"/>
              </a:ext>
            </a:extLst>
          </p:cNvPr>
          <p:cNvSpPr/>
          <p:nvPr/>
        </p:nvSpPr>
        <p:spPr>
          <a:xfrm>
            <a:off x="7285564" y="5511450"/>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243" name="Freeform: Shape 6242">
            <a:extLst>
              <a:ext uri="{FF2B5EF4-FFF2-40B4-BE49-F238E27FC236}">
                <a16:creationId xmlns:a16="http://schemas.microsoft.com/office/drawing/2014/main" id="{2440C854-BF50-4204-B54C-8301F0B52E94}"/>
              </a:ext>
            </a:extLst>
          </p:cNvPr>
          <p:cNvSpPr/>
          <p:nvPr/>
        </p:nvSpPr>
        <p:spPr>
          <a:xfrm>
            <a:off x="7294917" y="5510974"/>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244" name="Freeform: Shape 6243">
            <a:extLst>
              <a:ext uri="{FF2B5EF4-FFF2-40B4-BE49-F238E27FC236}">
                <a16:creationId xmlns:a16="http://schemas.microsoft.com/office/drawing/2014/main" id="{A97DA096-F6CE-4801-AA6C-11BCEC21A410}"/>
              </a:ext>
            </a:extLst>
          </p:cNvPr>
          <p:cNvSpPr/>
          <p:nvPr/>
        </p:nvSpPr>
        <p:spPr>
          <a:xfrm>
            <a:off x="7309819" y="5458660"/>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245" name="Freeform: Shape 6244">
            <a:extLst>
              <a:ext uri="{FF2B5EF4-FFF2-40B4-BE49-F238E27FC236}">
                <a16:creationId xmlns:a16="http://schemas.microsoft.com/office/drawing/2014/main" id="{39088244-AA00-4231-A077-5FD4E4E458B5}"/>
              </a:ext>
            </a:extLst>
          </p:cNvPr>
          <p:cNvSpPr/>
          <p:nvPr/>
        </p:nvSpPr>
        <p:spPr>
          <a:xfrm>
            <a:off x="6858961" y="5535229"/>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246" name="Freeform: Shape 6245">
            <a:extLst>
              <a:ext uri="{FF2B5EF4-FFF2-40B4-BE49-F238E27FC236}">
                <a16:creationId xmlns:a16="http://schemas.microsoft.com/office/drawing/2014/main" id="{F6D6491B-EAB2-43A5-86C8-07F6383C4283}"/>
              </a:ext>
            </a:extLst>
          </p:cNvPr>
          <p:cNvSpPr/>
          <p:nvPr/>
        </p:nvSpPr>
        <p:spPr>
          <a:xfrm>
            <a:off x="7824406" y="5489414"/>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247" name="Freeform: Shape 6246">
            <a:extLst>
              <a:ext uri="{FF2B5EF4-FFF2-40B4-BE49-F238E27FC236}">
                <a16:creationId xmlns:a16="http://schemas.microsoft.com/office/drawing/2014/main" id="{8BE46A63-6669-4A35-B021-BC9E57559135}"/>
              </a:ext>
            </a:extLst>
          </p:cNvPr>
          <p:cNvSpPr/>
          <p:nvPr/>
        </p:nvSpPr>
        <p:spPr>
          <a:xfrm>
            <a:off x="9426505" y="5477842"/>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5" y="0"/>
                  <a:pt x="9036" y="0"/>
                </a:cubicBezTo>
                <a:cubicBezTo>
                  <a:pt x="14026"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248" name="Freeform: Shape 6247">
            <a:extLst>
              <a:ext uri="{FF2B5EF4-FFF2-40B4-BE49-F238E27FC236}">
                <a16:creationId xmlns:a16="http://schemas.microsoft.com/office/drawing/2014/main" id="{2FCDB7EC-0697-4627-9672-B8224E443549}"/>
              </a:ext>
            </a:extLst>
          </p:cNvPr>
          <p:cNvSpPr/>
          <p:nvPr/>
        </p:nvSpPr>
        <p:spPr>
          <a:xfrm>
            <a:off x="8975013" y="5480378"/>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249" name="Freeform: Shape 6248">
            <a:extLst>
              <a:ext uri="{FF2B5EF4-FFF2-40B4-BE49-F238E27FC236}">
                <a16:creationId xmlns:a16="http://schemas.microsoft.com/office/drawing/2014/main" id="{8920ED13-E79C-47BB-94EC-4606F1E002DC}"/>
              </a:ext>
            </a:extLst>
          </p:cNvPr>
          <p:cNvSpPr/>
          <p:nvPr/>
        </p:nvSpPr>
        <p:spPr>
          <a:xfrm>
            <a:off x="8382588" y="5519694"/>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250" name="Freeform: Shape 6249">
            <a:extLst>
              <a:ext uri="{FF2B5EF4-FFF2-40B4-BE49-F238E27FC236}">
                <a16:creationId xmlns:a16="http://schemas.microsoft.com/office/drawing/2014/main" id="{E55225F7-2C7A-4321-86CF-FB0D249F3706}"/>
              </a:ext>
            </a:extLst>
          </p:cNvPr>
          <p:cNvSpPr/>
          <p:nvPr/>
        </p:nvSpPr>
        <p:spPr>
          <a:xfrm>
            <a:off x="6873388" y="5466269"/>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251" name="Freeform: Shape 6250">
            <a:extLst>
              <a:ext uri="{FF2B5EF4-FFF2-40B4-BE49-F238E27FC236}">
                <a16:creationId xmlns:a16="http://schemas.microsoft.com/office/drawing/2014/main" id="{51C4FA65-91D9-472B-BBDD-4FAA204504A4}"/>
              </a:ext>
            </a:extLst>
          </p:cNvPr>
          <p:cNvSpPr/>
          <p:nvPr/>
        </p:nvSpPr>
        <p:spPr>
          <a:xfrm>
            <a:off x="7284455" y="5541412"/>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252" name="Freeform: Shape 6251">
            <a:extLst>
              <a:ext uri="{FF2B5EF4-FFF2-40B4-BE49-F238E27FC236}">
                <a16:creationId xmlns:a16="http://schemas.microsoft.com/office/drawing/2014/main" id="{7C37DFB4-8584-46BC-80D4-DD31832CA250}"/>
              </a:ext>
            </a:extLst>
          </p:cNvPr>
          <p:cNvSpPr/>
          <p:nvPr/>
        </p:nvSpPr>
        <p:spPr>
          <a:xfrm>
            <a:off x="7930304" y="5544583"/>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253" name="Freeform: Shape 6252">
            <a:extLst>
              <a:ext uri="{FF2B5EF4-FFF2-40B4-BE49-F238E27FC236}">
                <a16:creationId xmlns:a16="http://schemas.microsoft.com/office/drawing/2014/main" id="{1AB5B69C-FD76-4DAF-A604-BBD1C5D55753}"/>
              </a:ext>
            </a:extLst>
          </p:cNvPr>
          <p:cNvSpPr/>
          <p:nvPr/>
        </p:nvSpPr>
        <p:spPr>
          <a:xfrm>
            <a:off x="8350882" y="5417125"/>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254" name="Freeform: Shape 6253">
            <a:extLst>
              <a:ext uri="{FF2B5EF4-FFF2-40B4-BE49-F238E27FC236}">
                <a16:creationId xmlns:a16="http://schemas.microsoft.com/office/drawing/2014/main" id="{A7756284-0DF8-414B-B962-529FF5881597}"/>
              </a:ext>
            </a:extLst>
          </p:cNvPr>
          <p:cNvSpPr/>
          <p:nvPr/>
        </p:nvSpPr>
        <p:spPr>
          <a:xfrm>
            <a:off x="7860868" y="5498451"/>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255" name="Freeform: Shape 6254">
            <a:extLst>
              <a:ext uri="{FF2B5EF4-FFF2-40B4-BE49-F238E27FC236}">
                <a16:creationId xmlns:a16="http://schemas.microsoft.com/office/drawing/2014/main" id="{949D1A11-A645-44A8-8D9C-670BB7D9CDCE}"/>
              </a:ext>
            </a:extLst>
          </p:cNvPr>
          <p:cNvSpPr/>
          <p:nvPr/>
        </p:nvSpPr>
        <p:spPr>
          <a:xfrm>
            <a:off x="6775892" y="5451367"/>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256" name="Freeform: Shape 6255">
            <a:extLst>
              <a:ext uri="{FF2B5EF4-FFF2-40B4-BE49-F238E27FC236}">
                <a16:creationId xmlns:a16="http://schemas.microsoft.com/office/drawing/2014/main" id="{E4B16684-883F-4516-AFB3-CCC12AE25E0E}"/>
              </a:ext>
            </a:extLst>
          </p:cNvPr>
          <p:cNvSpPr/>
          <p:nvPr/>
        </p:nvSpPr>
        <p:spPr>
          <a:xfrm>
            <a:off x="7304429" y="5482598"/>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257" name="Freeform: Shape 6256">
            <a:extLst>
              <a:ext uri="{FF2B5EF4-FFF2-40B4-BE49-F238E27FC236}">
                <a16:creationId xmlns:a16="http://schemas.microsoft.com/office/drawing/2014/main" id="{98DF59FC-7F2C-4354-848D-59B3FFAFCB31}"/>
              </a:ext>
            </a:extLst>
          </p:cNvPr>
          <p:cNvSpPr/>
          <p:nvPr/>
        </p:nvSpPr>
        <p:spPr>
          <a:xfrm>
            <a:off x="8322823" y="5549339"/>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258" name="Freeform: Shape 6257">
            <a:extLst>
              <a:ext uri="{FF2B5EF4-FFF2-40B4-BE49-F238E27FC236}">
                <a16:creationId xmlns:a16="http://schemas.microsoft.com/office/drawing/2014/main" id="{BF2F4CFF-B572-44B0-B9C5-AA4E4E360729}"/>
              </a:ext>
            </a:extLst>
          </p:cNvPr>
          <p:cNvSpPr/>
          <p:nvPr/>
        </p:nvSpPr>
        <p:spPr>
          <a:xfrm>
            <a:off x="7919524" y="5557106"/>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259" name="Freeform: Shape 6258">
            <a:extLst>
              <a:ext uri="{FF2B5EF4-FFF2-40B4-BE49-F238E27FC236}">
                <a16:creationId xmlns:a16="http://schemas.microsoft.com/office/drawing/2014/main" id="{C52C0B68-CABC-4525-A877-D7E6A1F22E56}"/>
              </a:ext>
            </a:extLst>
          </p:cNvPr>
          <p:cNvSpPr/>
          <p:nvPr/>
        </p:nvSpPr>
        <p:spPr>
          <a:xfrm>
            <a:off x="8371967" y="5422039"/>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260" name="Freeform: Shape 6259">
            <a:extLst>
              <a:ext uri="{FF2B5EF4-FFF2-40B4-BE49-F238E27FC236}">
                <a16:creationId xmlns:a16="http://schemas.microsoft.com/office/drawing/2014/main" id="{6161D887-F85E-4FE2-8180-730DAADE549E}"/>
              </a:ext>
            </a:extLst>
          </p:cNvPr>
          <p:cNvSpPr/>
          <p:nvPr/>
        </p:nvSpPr>
        <p:spPr>
          <a:xfrm>
            <a:off x="7907634" y="5513511"/>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261" name="Freeform: Shape 6260">
            <a:extLst>
              <a:ext uri="{FF2B5EF4-FFF2-40B4-BE49-F238E27FC236}">
                <a16:creationId xmlns:a16="http://schemas.microsoft.com/office/drawing/2014/main" id="{00E86635-70AC-467D-87F1-29FD4BE9375B}"/>
              </a:ext>
            </a:extLst>
          </p:cNvPr>
          <p:cNvSpPr/>
          <p:nvPr/>
        </p:nvSpPr>
        <p:spPr>
          <a:xfrm>
            <a:off x="8892261" y="5480220"/>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262" name="Freeform: Shape 6261">
            <a:extLst>
              <a:ext uri="{FF2B5EF4-FFF2-40B4-BE49-F238E27FC236}">
                <a16:creationId xmlns:a16="http://schemas.microsoft.com/office/drawing/2014/main" id="{F0B949A1-53A9-4668-8B4B-39F4A3EFB4FA}"/>
              </a:ext>
            </a:extLst>
          </p:cNvPr>
          <p:cNvSpPr/>
          <p:nvPr/>
        </p:nvSpPr>
        <p:spPr>
          <a:xfrm>
            <a:off x="7776054" y="5550924"/>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263" name="Freeform: Shape 6262">
            <a:extLst>
              <a:ext uri="{FF2B5EF4-FFF2-40B4-BE49-F238E27FC236}">
                <a16:creationId xmlns:a16="http://schemas.microsoft.com/office/drawing/2014/main" id="{4E49288B-0627-4796-A66B-27E0CFA449EF}"/>
              </a:ext>
            </a:extLst>
          </p:cNvPr>
          <p:cNvSpPr/>
          <p:nvPr/>
        </p:nvSpPr>
        <p:spPr>
          <a:xfrm>
            <a:off x="8311409" y="5416174"/>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264" name="Freeform: Shape 6263">
            <a:extLst>
              <a:ext uri="{FF2B5EF4-FFF2-40B4-BE49-F238E27FC236}">
                <a16:creationId xmlns:a16="http://schemas.microsoft.com/office/drawing/2014/main" id="{E55A19E5-519D-40D5-935A-FEAF85EEAC6E}"/>
              </a:ext>
            </a:extLst>
          </p:cNvPr>
          <p:cNvSpPr/>
          <p:nvPr/>
        </p:nvSpPr>
        <p:spPr>
          <a:xfrm>
            <a:off x="7854685" y="5476098"/>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265" name="Freeform: Shape 6264">
            <a:extLst>
              <a:ext uri="{FF2B5EF4-FFF2-40B4-BE49-F238E27FC236}">
                <a16:creationId xmlns:a16="http://schemas.microsoft.com/office/drawing/2014/main" id="{7A257F09-D6E3-471A-B6FD-B278E7186854}"/>
              </a:ext>
            </a:extLst>
          </p:cNvPr>
          <p:cNvSpPr/>
          <p:nvPr/>
        </p:nvSpPr>
        <p:spPr>
          <a:xfrm>
            <a:off x="6733089" y="5537132"/>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266" name="Freeform: Shape 6265">
            <a:extLst>
              <a:ext uri="{FF2B5EF4-FFF2-40B4-BE49-F238E27FC236}">
                <a16:creationId xmlns:a16="http://schemas.microsoft.com/office/drawing/2014/main" id="{DDBE7730-7D6B-4AAA-9F0B-1AD6D288C963}"/>
              </a:ext>
            </a:extLst>
          </p:cNvPr>
          <p:cNvSpPr/>
          <p:nvPr/>
        </p:nvSpPr>
        <p:spPr>
          <a:xfrm>
            <a:off x="7911914" y="5553936"/>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267" name="Freeform: Shape 6266">
            <a:extLst>
              <a:ext uri="{FF2B5EF4-FFF2-40B4-BE49-F238E27FC236}">
                <a16:creationId xmlns:a16="http://schemas.microsoft.com/office/drawing/2014/main" id="{214537C0-A764-4A46-8004-6C206056272D}"/>
              </a:ext>
            </a:extLst>
          </p:cNvPr>
          <p:cNvSpPr/>
          <p:nvPr/>
        </p:nvSpPr>
        <p:spPr>
          <a:xfrm>
            <a:off x="7837088" y="5528571"/>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268" name="Freeform: Shape 6267">
            <a:extLst>
              <a:ext uri="{FF2B5EF4-FFF2-40B4-BE49-F238E27FC236}">
                <a16:creationId xmlns:a16="http://schemas.microsoft.com/office/drawing/2014/main" id="{A81B1855-A173-4CB9-AFC1-75AC08F65F84}"/>
              </a:ext>
            </a:extLst>
          </p:cNvPr>
          <p:cNvSpPr/>
          <p:nvPr/>
        </p:nvSpPr>
        <p:spPr>
          <a:xfrm>
            <a:off x="7776054" y="5417601"/>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269" name="Freeform: Shape 6268">
            <a:extLst>
              <a:ext uri="{FF2B5EF4-FFF2-40B4-BE49-F238E27FC236}">
                <a16:creationId xmlns:a16="http://schemas.microsoft.com/office/drawing/2014/main" id="{102D8B3A-22FC-4D97-8552-5B7CA77845EB}"/>
              </a:ext>
            </a:extLst>
          </p:cNvPr>
          <p:cNvSpPr/>
          <p:nvPr/>
        </p:nvSpPr>
        <p:spPr>
          <a:xfrm>
            <a:off x="8391942" y="5525242"/>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270" name="Freeform: Shape 6269">
            <a:extLst>
              <a:ext uri="{FF2B5EF4-FFF2-40B4-BE49-F238E27FC236}">
                <a16:creationId xmlns:a16="http://schemas.microsoft.com/office/drawing/2014/main" id="{210E053F-5C52-4E73-B771-EC45BF5E7EE9}"/>
              </a:ext>
            </a:extLst>
          </p:cNvPr>
          <p:cNvSpPr/>
          <p:nvPr/>
        </p:nvSpPr>
        <p:spPr>
          <a:xfrm>
            <a:off x="10433167" y="5483707"/>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5" y="0"/>
                  <a:pt x="9036" y="0"/>
                </a:cubicBezTo>
                <a:cubicBezTo>
                  <a:pt x="14026"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271" name="Freeform: Shape 6270">
            <a:extLst>
              <a:ext uri="{FF2B5EF4-FFF2-40B4-BE49-F238E27FC236}">
                <a16:creationId xmlns:a16="http://schemas.microsoft.com/office/drawing/2014/main" id="{20E0AB04-7B33-4581-9F4E-3642419685E3}"/>
              </a:ext>
            </a:extLst>
          </p:cNvPr>
          <p:cNvSpPr/>
          <p:nvPr/>
        </p:nvSpPr>
        <p:spPr>
          <a:xfrm>
            <a:off x="6815841" y="5506060"/>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272" name="Freeform: Shape 6271">
            <a:extLst>
              <a:ext uri="{FF2B5EF4-FFF2-40B4-BE49-F238E27FC236}">
                <a16:creationId xmlns:a16="http://schemas.microsoft.com/office/drawing/2014/main" id="{D99ACF59-EBB5-47FB-B563-BC9E41DD2B17}"/>
              </a:ext>
            </a:extLst>
          </p:cNvPr>
          <p:cNvSpPr/>
          <p:nvPr/>
        </p:nvSpPr>
        <p:spPr>
          <a:xfrm>
            <a:off x="6783977" y="5451209"/>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273" name="Freeform: Shape 6272">
            <a:extLst>
              <a:ext uri="{FF2B5EF4-FFF2-40B4-BE49-F238E27FC236}">
                <a16:creationId xmlns:a16="http://schemas.microsoft.com/office/drawing/2014/main" id="{625370A4-8D81-4DA3-94CE-28936BE858D5}"/>
              </a:ext>
            </a:extLst>
          </p:cNvPr>
          <p:cNvSpPr/>
          <p:nvPr/>
        </p:nvSpPr>
        <p:spPr>
          <a:xfrm>
            <a:off x="7901451" y="5423783"/>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274" name="Freeform: Shape 6273">
            <a:extLst>
              <a:ext uri="{FF2B5EF4-FFF2-40B4-BE49-F238E27FC236}">
                <a16:creationId xmlns:a16="http://schemas.microsoft.com/office/drawing/2014/main" id="{71E06DF3-1D2A-459E-A77E-9B357FF1701E}"/>
              </a:ext>
            </a:extLst>
          </p:cNvPr>
          <p:cNvSpPr/>
          <p:nvPr/>
        </p:nvSpPr>
        <p:spPr>
          <a:xfrm>
            <a:off x="6748783" y="5533644"/>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275" name="Freeform: Shape 6274">
            <a:extLst>
              <a:ext uri="{FF2B5EF4-FFF2-40B4-BE49-F238E27FC236}">
                <a16:creationId xmlns:a16="http://schemas.microsoft.com/office/drawing/2014/main" id="{E3E6CA6B-0DDF-49CA-991A-5B8C0DB4161A}"/>
              </a:ext>
            </a:extLst>
          </p:cNvPr>
          <p:cNvSpPr/>
          <p:nvPr/>
        </p:nvSpPr>
        <p:spPr>
          <a:xfrm>
            <a:off x="7402242" y="5479903"/>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276" name="Freeform: Shape 6275">
            <a:extLst>
              <a:ext uri="{FF2B5EF4-FFF2-40B4-BE49-F238E27FC236}">
                <a16:creationId xmlns:a16="http://schemas.microsoft.com/office/drawing/2014/main" id="{F12CF885-757B-48F4-A87A-67FFD5B7EB81}"/>
              </a:ext>
            </a:extLst>
          </p:cNvPr>
          <p:cNvSpPr/>
          <p:nvPr/>
        </p:nvSpPr>
        <p:spPr>
          <a:xfrm>
            <a:off x="7277004" y="5427746"/>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277" name="Freeform: Shape 6276">
            <a:extLst>
              <a:ext uri="{FF2B5EF4-FFF2-40B4-BE49-F238E27FC236}">
                <a16:creationId xmlns:a16="http://schemas.microsoft.com/office/drawing/2014/main" id="{080ED019-D104-456D-A3A2-386497E23F74}"/>
              </a:ext>
            </a:extLst>
          </p:cNvPr>
          <p:cNvSpPr/>
          <p:nvPr/>
        </p:nvSpPr>
        <p:spPr>
          <a:xfrm>
            <a:off x="8431574" y="5484976"/>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278" name="Freeform: Shape 6277">
            <a:extLst>
              <a:ext uri="{FF2B5EF4-FFF2-40B4-BE49-F238E27FC236}">
                <a16:creationId xmlns:a16="http://schemas.microsoft.com/office/drawing/2014/main" id="{300A9BB0-EB87-40B8-B80A-4AFBB07D2454}"/>
              </a:ext>
            </a:extLst>
          </p:cNvPr>
          <p:cNvSpPr/>
          <p:nvPr/>
        </p:nvSpPr>
        <p:spPr>
          <a:xfrm>
            <a:off x="8978818" y="5497816"/>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279" name="Freeform: Shape 6278">
            <a:extLst>
              <a:ext uri="{FF2B5EF4-FFF2-40B4-BE49-F238E27FC236}">
                <a16:creationId xmlns:a16="http://schemas.microsoft.com/office/drawing/2014/main" id="{346151EF-E67C-48D7-A4FC-1222E4E0D7D5}"/>
              </a:ext>
            </a:extLst>
          </p:cNvPr>
          <p:cNvSpPr/>
          <p:nvPr/>
        </p:nvSpPr>
        <p:spPr>
          <a:xfrm>
            <a:off x="7921902" y="5501621"/>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280" name="Freeform: Shape 6279">
            <a:extLst>
              <a:ext uri="{FF2B5EF4-FFF2-40B4-BE49-F238E27FC236}">
                <a16:creationId xmlns:a16="http://schemas.microsoft.com/office/drawing/2014/main" id="{7C97C8AC-17A7-4E9D-9B9A-D38312F42942}"/>
              </a:ext>
            </a:extLst>
          </p:cNvPr>
          <p:cNvSpPr/>
          <p:nvPr/>
        </p:nvSpPr>
        <p:spPr>
          <a:xfrm>
            <a:off x="9923336" y="5462306"/>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5" y="0"/>
                  <a:pt x="9036" y="0"/>
                </a:cubicBezTo>
                <a:cubicBezTo>
                  <a:pt x="14026"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281" name="Freeform: Shape 6280">
            <a:extLst>
              <a:ext uri="{FF2B5EF4-FFF2-40B4-BE49-F238E27FC236}">
                <a16:creationId xmlns:a16="http://schemas.microsoft.com/office/drawing/2014/main" id="{CF6340A6-BC70-4F2A-BEDD-36A83F992F08}"/>
              </a:ext>
            </a:extLst>
          </p:cNvPr>
          <p:cNvSpPr/>
          <p:nvPr/>
        </p:nvSpPr>
        <p:spPr>
          <a:xfrm>
            <a:off x="6849450" y="5496548"/>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282" name="Freeform: Shape 6281">
            <a:extLst>
              <a:ext uri="{FF2B5EF4-FFF2-40B4-BE49-F238E27FC236}">
                <a16:creationId xmlns:a16="http://schemas.microsoft.com/office/drawing/2014/main" id="{3D5DCBD4-F8BC-4196-A91C-414A7443234B}"/>
              </a:ext>
            </a:extLst>
          </p:cNvPr>
          <p:cNvSpPr/>
          <p:nvPr/>
        </p:nvSpPr>
        <p:spPr>
          <a:xfrm>
            <a:off x="7315526" y="5505267"/>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283" name="Freeform: Shape 6282">
            <a:extLst>
              <a:ext uri="{FF2B5EF4-FFF2-40B4-BE49-F238E27FC236}">
                <a16:creationId xmlns:a16="http://schemas.microsoft.com/office/drawing/2014/main" id="{4B85533B-5304-4A75-A5D6-5F10AFA3E1A3}"/>
              </a:ext>
            </a:extLst>
          </p:cNvPr>
          <p:cNvSpPr/>
          <p:nvPr/>
        </p:nvSpPr>
        <p:spPr>
          <a:xfrm>
            <a:off x="7793493" y="5552351"/>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284" name="Freeform: Shape 6283">
            <a:extLst>
              <a:ext uri="{FF2B5EF4-FFF2-40B4-BE49-F238E27FC236}">
                <a16:creationId xmlns:a16="http://schemas.microsoft.com/office/drawing/2014/main" id="{D7B8BD1E-FFC4-4AD3-A652-D988295CE7C8}"/>
              </a:ext>
            </a:extLst>
          </p:cNvPr>
          <p:cNvSpPr/>
          <p:nvPr/>
        </p:nvSpPr>
        <p:spPr>
          <a:xfrm>
            <a:off x="7801102" y="5525242"/>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285" name="Freeform: Shape 6284">
            <a:extLst>
              <a:ext uri="{FF2B5EF4-FFF2-40B4-BE49-F238E27FC236}">
                <a16:creationId xmlns:a16="http://schemas.microsoft.com/office/drawing/2014/main" id="{735F9EB2-E298-46C7-9A6E-FD58013D9D6A}"/>
              </a:ext>
            </a:extLst>
          </p:cNvPr>
          <p:cNvSpPr/>
          <p:nvPr/>
        </p:nvSpPr>
        <p:spPr>
          <a:xfrm>
            <a:off x="8362772" y="5550607"/>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286" name="Freeform: Shape 6285">
            <a:extLst>
              <a:ext uri="{FF2B5EF4-FFF2-40B4-BE49-F238E27FC236}">
                <a16:creationId xmlns:a16="http://schemas.microsoft.com/office/drawing/2014/main" id="{55A5A293-188B-40E3-A8D4-89BCCD3ADC38}"/>
              </a:ext>
            </a:extLst>
          </p:cNvPr>
          <p:cNvSpPr/>
          <p:nvPr/>
        </p:nvSpPr>
        <p:spPr>
          <a:xfrm>
            <a:off x="6792696" y="5562338"/>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287" name="Freeform: Shape 6286">
            <a:extLst>
              <a:ext uri="{FF2B5EF4-FFF2-40B4-BE49-F238E27FC236}">
                <a16:creationId xmlns:a16="http://schemas.microsoft.com/office/drawing/2014/main" id="{5588FC73-4A43-4C48-9D97-0BA9E5A9A231}"/>
              </a:ext>
            </a:extLst>
          </p:cNvPr>
          <p:cNvSpPr/>
          <p:nvPr/>
        </p:nvSpPr>
        <p:spPr>
          <a:xfrm>
            <a:off x="6283658" y="5519852"/>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288" name="Freeform: Shape 6287">
            <a:extLst>
              <a:ext uri="{FF2B5EF4-FFF2-40B4-BE49-F238E27FC236}">
                <a16:creationId xmlns:a16="http://schemas.microsoft.com/office/drawing/2014/main" id="{E2DBB870-4508-4919-AF3A-F77C8CDD9132}"/>
              </a:ext>
            </a:extLst>
          </p:cNvPr>
          <p:cNvSpPr/>
          <p:nvPr/>
        </p:nvSpPr>
        <p:spPr>
          <a:xfrm>
            <a:off x="8957258" y="5445502"/>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289" name="Freeform: Shape 6288">
            <a:extLst>
              <a:ext uri="{FF2B5EF4-FFF2-40B4-BE49-F238E27FC236}">
                <a16:creationId xmlns:a16="http://schemas.microsoft.com/office/drawing/2014/main" id="{39F88CBC-CD11-4411-BEAD-81A4D07D9FCD}"/>
              </a:ext>
            </a:extLst>
          </p:cNvPr>
          <p:cNvSpPr/>
          <p:nvPr/>
        </p:nvSpPr>
        <p:spPr>
          <a:xfrm>
            <a:off x="7325831" y="5481646"/>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290" name="Freeform: Shape 6289">
            <a:extLst>
              <a:ext uri="{FF2B5EF4-FFF2-40B4-BE49-F238E27FC236}">
                <a16:creationId xmlns:a16="http://schemas.microsoft.com/office/drawing/2014/main" id="{6DEBF9B6-352B-4422-A968-AD83B9BCC161}"/>
              </a:ext>
            </a:extLst>
          </p:cNvPr>
          <p:cNvSpPr/>
          <p:nvPr/>
        </p:nvSpPr>
        <p:spPr>
          <a:xfrm>
            <a:off x="8347078" y="5437575"/>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291" name="Freeform: Shape 6290">
            <a:extLst>
              <a:ext uri="{FF2B5EF4-FFF2-40B4-BE49-F238E27FC236}">
                <a16:creationId xmlns:a16="http://schemas.microsoft.com/office/drawing/2014/main" id="{ED425FAD-A336-4AA5-AA1E-318DBC403E8F}"/>
              </a:ext>
            </a:extLst>
          </p:cNvPr>
          <p:cNvSpPr/>
          <p:nvPr/>
        </p:nvSpPr>
        <p:spPr>
          <a:xfrm>
            <a:off x="6823451" y="5545851"/>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292" name="Freeform: Shape 6291">
            <a:extLst>
              <a:ext uri="{FF2B5EF4-FFF2-40B4-BE49-F238E27FC236}">
                <a16:creationId xmlns:a16="http://schemas.microsoft.com/office/drawing/2014/main" id="{08957684-190C-49F0-9641-CF6A19ED2C89}"/>
              </a:ext>
            </a:extLst>
          </p:cNvPr>
          <p:cNvSpPr/>
          <p:nvPr/>
        </p:nvSpPr>
        <p:spPr>
          <a:xfrm>
            <a:off x="10444264" y="528393"/>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6" y="18072"/>
                  <a:pt x="0" y="14027"/>
                  <a:pt x="0" y="9036"/>
                </a:cubicBezTo>
                <a:cubicBezTo>
                  <a:pt x="0" y="4046"/>
                  <a:pt x="4045" y="0"/>
                  <a:pt x="9036" y="0"/>
                </a:cubicBezTo>
                <a:cubicBezTo>
                  <a:pt x="14026"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293" name="Freeform: Shape 6292">
            <a:extLst>
              <a:ext uri="{FF2B5EF4-FFF2-40B4-BE49-F238E27FC236}">
                <a16:creationId xmlns:a16="http://schemas.microsoft.com/office/drawing/2014/main" id="{6C3BE4F8-B97E-4EB2-98D9-86849674E815}"/>
              </a:ext>
            </a:extLst>
          </p:cNvPr>
          <p:cNvSpPr/>
          <p:nvPr/>
        </p:nvSpPr>
        <p:spPr>
          <a:xfrm>
            <a:off x="8317274" y="5516047"/>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294" name="Freeform: Shape 6293">
            <a:extLst>
              <a:ext uri="{FF2B5EF4-FFF2-40B4-BE49-F238E27FC236}">
                <a16:creationId xmlns:a16="http://schemas.microsoft.com/office/drawing/2014/main" id="{1091DE4D-8467-410D-8973-D766BA0C8055}"/>
              </a:ext>
            </a:extLst>
          </p:cNvPr>
          <p:cNvSpPr/>
          <p:nvPr/>
        </p:nvSpPr>
        <p:spPr>
          <a:xfrm>
            <a:off x="8907955" y="5511767"/>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295" name="Freeform: Shape 6294">
            <a:extLst>
              <a:ext uri="{FF2B5EF4-FFF2-40B4-BE49-F238E27FC236}">
                <a16:creationId xmlns:a16="http://schemas.microsoft.com/office/drawing/2014/main" id="{0DAF1CBB-D9A9-4496-96E4-5F1C99E80B80}"/>
              </a:ext>
            </a:extLst>
          </p:cNvPr>
          <p:cNvSpPr/>
          <p:nvPr/>
        </p:nvSpPr>
        <p:spPr>
          <a:xfrm>
            <a:off x="8331066" y="5561704"/>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296" name="Freeform: Shape 6295">
            <a:extLst>
              <a:ext uri="{FF2B5EF4-FFF2-40B4-BE49-F238E27FC236}">
                <a16:creationId xmlns:a16="http://schemas.microsoft.com/office/drawing/2014/main" id="{093E0D30-4861-4BDF-823D-9BAA3B3AD3BF}"/>
              </a:ext>
            </a:extLst>
          </p:cNvPr>
          <p:cNvSpPr/>
          <p:nvPr/>
        </p:nvSpPr>
        <p:spPr>
          <a:xfrm>
            <a:off x="7316477" y="5469123"/>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297" name="Freeform: Shape 6296">
            <a:extLst>
              <a:ext uri="{FF2B5EF4-FFF2-40B4-BE49-F238E27FC236}">
                <a16:creationId xmlns:a16="http://schemas.microsoft.com/office/drawing/2014/main" id="{2A7BA65D-C820-4ADC-87D8-906E45021D2C}"/>
              </a:ext>
            </a:extLst>
          </p:cNvPr>
          <p:cNvSpPr/>
          <p:nvPr/>
        </p:nvSpPr>
        <p:spPr>
          <a:xfrm>
            <a:off x="8969782" y="5552192"/>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298" name="Freeform: Shape 6297">
            <a:extLst>
              <a:ext uri="{FF2B5EF4-FFF2-40B4-BE49-F238E27FC236}">
                <a16:creationId xmlns:a16="http://schemas.microsoft.com/office/drawing/2014/main" id="{21BE79B8-B6AC-4511-8939-B457E11BC4A9}"/>
              </a:ext>
            </a:extLst>
          </p:cNvPr>
          <p:cNvSpPr/>
          <p:nvPr/>
        </p:nvSpPr>
        <p:spPr>
          <a:xfrm>
            <a:off x="8307604" y="5494012"/>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299" name="Freeform: Shape 6298">
            <a:extLst>
              <a:ext uri="{FF2B5EF4-FFF2-40B4-BE49-F238E27FC236}">
                <a16:creationId xmlns:a16="http://schemas.microsoft.com/office/drawing/2014/main" id="{FF97E0B0-12D6-41D8-8794-FB0E4FCB3378}"/>
              </a:ext>
            </a:extLst>
          </p:cNvPr>
          <p:cNvSpPr/>
          <p:nvPr/>
        </p:nvSpPr>
        <p:spPr>
          <a:xfrm>
            <a:off x="9491185" y="5461672"/>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300" name="Freeform: Shape 6299">
            <a:extLst>
              <a:ext uri="{FF2B5EF4-FFF2-40B4-BE49-F238E27FC236}">
                <a16:creationId xmlns:a16="http://schemas.microsoft.com/office/drawing/2014/main" id="{D2F54638-5F14-48E0-8199-031B4FAECC51}"/>
              </a:ext>
            </a:extLst>
          </p:cNvPr>
          <p:cNvSpPr/>
          <p:nvPr/>
        </p:nvSpPr>
        <p:spPr>
          <a:xfrm>
            <a:off x="8825044" y="5461355"/>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301" name="Freeform: Shape 6300">
            <a:extLst>
              <a:ext uri="{FF2B5EF4-FFF2-40B4-BE49-F238E27FC236}">
                <a16:creationId xmlns:a16="http://schemas.microsoft.com/office/drawing/2014/main" id="{06280336-BCBD-4B5B-8358-4E5ECA8F05E3}"/>
              </a:ext>
            </a:extLst>
          </p:cNvPr>
          <p:cNvSpPr/>
          <p:nvPr/>
        </p:nvSpPr>
        <p:spPr>
          <a:xfrm>
            <a:off x="7372438" y="5464525"/>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302" name="Freeform: Shape 6301">
            <a:extLst>
              <a:ext uri="{FF2B5EF4-FFF2-40B4-BE49-F238E27FC236}">
                <a16:creationId xmlns:a16="http://schemas.microsoft.com/office/drawing/2014/main" id="{F842E795-0F7F-4F66-8799-9428A2FB7C94}"/>
              </a:ext>
            </a:extLst>
          </p:cNvPr>
          <p:cNvSpPr/>
          <p:nvPr/>
        </p:nvSpPr>
        <p:spPr>
          <a:xfrm>
            <a:off x="8844860" y="425031"/>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6" y="18072"/>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303" name="Freeform: Shape 6302">
            <a:extLst>
              <a:ext uri="{FF2B5EF4-FFF2-40B4-BE49-F238E27FC236}">
                <a16:creationId xmlns:a16="http://schemas.microsoft.com/office/drawing/2014/main" id="{1FC9D818-E7A5-4142-843B-8D59658CA22D}"/>
              </a:ext>
            </a:extLst>
          </p:cNvPr>
          <p:cNvSpPr/>
          <p:nvPr/>
        </p:nvSpPr>
        <p:spPr>
          <a:xfrm>
            <a:off x="7292540" y="5540619"/>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304" name="Freeform: Shape 6303">
            <a:extLst>
              <a:ext uri="{FF2B5EF4-FFF2-40B4-BE49-F238E27FC236}">
                <a16:creationId xmlns:a16="http://schemas.microsoft.com/office/drawing/2014/main" id="{B485538D-FE18-49EE-B9A3-F179D2D42057}"/>
              </a:ext>
            </a:extLst>
          </p:cNvPr>
          <p:cNvSpPr/>
          <p:nvPr/>
        </p:nvSpPr>
        <p:spPr>
          <a:xfrm>
            <a:off x="8339627" y="5436148"/>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305" name="Freeform: Shape 6304">
            <a:extLst>
              <a:ext uri="{FF2B5EF4-FFF2-40B4-BE49-F238E27FC236}">
                <a16:creationId xmlns:a16="http://schemas.microsoft.com/office/drawing/2014/main" id="{71CAAF3C-19DA-417C-9E44-E60073962296}"/>
              </a:ext>
            </a:extLst>
          </p:cNvPr>
          <p:cNvSpPr/>
          <p:nvPr/>
        </p:nvSpPr>
        <p:spPr>
          <a:xfrm>
            <a:off x="8973586" y="414251"/>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5" y="18072"/>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306" name="Freeform: Shape 6305">
            <a:extLst>
              <a:ext uri="{FF2B5EF4-FFF2-40B4-BE49-F238E27FC236}">
                <a16:creationId xmlns:a16="http://schemas.microsoft.com/office/drawing/2014/main" id="{0EFE9B5C-1994-4B2C-B6B8-14F6B51AB8C5}"/>
              </a:ext>
            </a:extLst>
          </p:cNvPr>
          <p:cNvSpPr/>
          <p:nvPr/>
        </p:nvSpPr>
        <p:spPr>
          <a:xfrm>
            <a:off x="6824085" y="5476098"/>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307" name="Freeform: Shape 6306">
            <a:extLst>
              <a:ext uri="{FF2B5EF4-FFF2-40B4-BE49-F238E27FC236}">
                <a16:creationId xmlns:a16="http://schemas.microsoft.com/office/drawing/2014/main" id="{674A24B8-F47D-48F3-9B63-4114A3DC52D0}"/>
              </a:ext>
            </a:extLst>
          </p:cNvPr>
          <p:cNvSpPr/>
          <p:nvPr/>
        </p:nvSpPr>
        <p:spPr>
          <a:xfrm>
            <a:off x="7258456" y="5451367"/>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308" name="Freeform: Shape 6307">
            <a:extLst>
              <a:ext uri="{FF2B5EF4-FFF2-40B4-BE49-F238E27FC236}">
                <a16:creationId xmlns:a16="http://schemas.microsoft.com/office/drawing/2014/main" id="{5C6FC29B-1675-48A4-8C39-729F42606A7E}"/>
              </a:ext>
            </a:extLst>
          </p:cNvPr>
          <p:cNvSpPr/>
          <p:nvPr/>
        </p:nvSpPr>
        <p:spPr>
          <a:xfrm>
            <a:off x="7373231" y="5431234"/>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309" name="Freeform: Shape 6308">
            <a:extLst>
              <a:ext uri="{FF2B5EF4-FFF2-40B4-BE49-F238E27FC236}">
                <a16:creationId xmlns:a16="http://schemas.microsoft.com/office/drawing/2014/main" id="{CE98E1A8-76EB-4E91-8D97-594ACE8AF603}"/>
              </a:ext>
            </a:extLst>
          </p:cNvPr>
          <p:cNvSpPr/>
          <p:nvPr/>
        </p:nvSpPr>
        <p:spPr>
          <a:xfrm>
            <a:off x="6812671" y="5510816"/>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310" name="Freeform: Shape 6309">
            <a:extLst>
              <a:ext uri="{FF2B5EF4-FFF2-40B4-BE49-F238E27FC236}">
                <a16:creationId xmlns:a16="http://schemas.microsoft.com/office/drawing/2014/main" id="{E4965700-D95F-4D4F-8BAF-5B1E831847A0}"/>
              </a:ext>
            </a:extLst>
          </p:cNvPr>
          <p:cNvSpPr/>
          <p:nvPr/>
        </p:nvSpPr>
        <p:spPr>
          <a:xfrm>
            <a:off x="8451707" y="5558533"/>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311" name="Freeform: Shape 6310">
            <a:extLst>
              <a:ext uri="{FF2B5EF4-FFF2-40B4-BE49-F238E27FC236}">
                <a16:creationId xmlns:a16="http://schemas.microsoft.com/office/drawing/2014/main" id="{80053BDD-97CC-4E38-86F0-80B014153A2B}"/>
              </a:ext>
            </a:extLst>
          </p:cNvPr>
          <p:cNvSpPr/>
          <p:nvPr/>
        </p:nvSpPr>
        <p:spPr>
          <a:xfrm>
            <a:off x="7898281" y="5445977"/>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312" name="Freeform: Shape 6311">
            <a:extLst>
              <a:ext uri="{FF2B5EF4-FFF2-40B4-BE49-F238E27FC236}">
                <a16:creationId xmlns:a16="http://schemas.microsoft.com/office/drawing/2014/main" id="{379DD851-E001-4F4E-805D-195DB6B03B63}"/>
              </a:ext>
            </a:extLst>
          </p:cNvPr>
          <p:cNvSpPr/>
          <p:nvPr/>
        </p:nvSpPr>
        <p:spPr>
          <a:xfrm>
            <a:off x="7798090" y="5477366"/>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313" name="Freeform: Shape 6312">
            <a:extLst>
              <a:ext uri="{FF2B5EF4-FFF2-40B4-BE49-F238E27FC236}">
                <a16:creationId xmlns:a16="http://schemas.microsoft.com/office/drawing/2014/main" id="{8632053E-6713-49CE-A69E-92CC5FFEFE40}"/>
              </a:ext>
            </a:extLst>
          </p:cNvPr>
          <p:cNvSpPr/>
          <p:nvPr/>
        </p:nvSpPr>
        <p:spPr>
          <a:xfrm>
            <a:off x="7393840" y="5416491"/>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314" name="Freeform: Shape 6313">
            <a:extLst>
              <a:ext uri="{FF2B5EF4-FFF2-40B4-BE49-F238E27FC236}">
                <a16:creationId xmlns:a16="http://schemas.microsoft.com/office/drawing/2014/main" id="{FE22CE57-BC42-4994-A787-C516BC93C161}"/>
              </a:ext>
            </a:extLst>
          </p:cNvPr>
          <p:cNvSpPr/>
          <p:nvPr/>
        </p:nvSpPr>
        <p:spPr>
          <a:xfrm>
            <a:off x="9483576" y="410447"/>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6" y="18072"/>
                  <a:pt x="0" y="14027"/>
                  <a:pt x="0" y="9036"/>
                </a:cubicBezTo>
                <a:cubicBezTo>
                  <a:pt x="0" y="4046"/>
                  <a:pt x="4045" y="0"/>
                  <a:pt x="9036" y="0"/>
                </a:cubicBezTo>
                <a:cubicBezTo>
                  <a:pt x="14026"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315" name="Freeform: Shape 6314">
            <a:extLst>
              <a:ext uri="{FF2B5EF4-FFF2-40B4-BE49-F238E27FC236}">
                <a16:creationId xmlns:a16="http://schemas.microsoft.com/office/drawing/2014/main" id="{CB532D6A-8237-4A43-B4B6-5250A8A9A3E4}"/>
              </a:ext>
            </a:extLst>
          </p:cNvPr>
          <p:cNvSpPr/>
          <p:nvPr/>
        </p:nvSpPr>
        <p:spPr>
          <a:xfrm>
            <a:off x="7306332" y="5416174"/>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316" name="Freeform: Shape 6315">
            <a:extLst>
              <a:ext uri="{FF2B5EF4-FFF2-40B4-BE49-F238E27FC236}">
                <a16:creationId xmlns:a16="http://schemas.microsoft.com/office/drawing/2014/main" id="{138675A1-AE49-44F4-833E-725EE1E91191}"/>
              </a:ext>
            </a:extLst>
          </p:cNvPr>
          <p:cNvSpPr/>
          <p:nvPr/>
        </p:nvSpPr>
        <p:spPr>
          <a:xfrm>
            <a:off x="7340098" y="5436148"/>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317" name="Freeform: Shape 6316">
            <a:extLst>
              <a:ext uri="{FF2B5EF4-FFF2-40B4-BE49-F238E27FC236}">
                <a16:creationId xmlns:a16="http://schemas.microsoft.com/office/drawing/2014/main" id="{C5DE0B7C-01B8-45F2-90D3-4D635F710042}"/>
              </a:ext>
            </a:extLst>
          </p:cNvPr>
          <p:cNvSpPr/>
          <p:nvPr/>
        </p:nvSpPr>
        <p:spPr>
          <a:xfrm>
            <a:off x="7875770" y="5490207"/>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318" name="Freeform: Shape 6317">
            <a:extLst>
              <a:ext uri="{FF2B5EF4-FFF2-40B4-BE49-F238E27FC236}">
                <a16:creationId xmlns:a16="http://schemas.microsoft.com/office/drawing/2014/main" id="{BDE3AB9E-C554-4F44-B32C-B6B795E93818}"/>
              </a:ext>
            </a:extLst>
          </p:cNvPr>
          <p:cNvSpPr/>
          <p:nvPr/>
        </p:nvSpPr>
        <p:spPr>
          <a:xfrm>
            <a:off x="8431257" y="5466745"/>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319" name="Freeform: Shape 6318">
            <a:extLst>
              <a:ext uri="{FF2B5EF4-FFF2-40B4-BE49-F238E27FC236}">
                <a16:creationId xmlns:a16="http://schemas.microsoft.com/office/drawing/2014/main" id="{886855EB-E07C-4099-8F17-770B62D936DA}"/>
              </a:ext>
            </a:extLst>
          </p:cNvPr>
          <p:cNvSpPr/>
          <p:nvPr/>
        </p:nvSpPr>
        <p:spPr>
          <a:xfrm>
            <a:off x="6767014" y="5478476"/>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320" name="Freeform: Shape 6319">
            <a:extLst>
              <a:ext uri="{FF2B5EF4-FFF2-40B4-BE49-F238E27FC236}">
                <a16:creationId xmlns:a16="http://schemas.microsoft.com/office/drawing/2014/main" id="{A3281880-F029-48BE-A0B0-4727F298A6FF}"/>
              </a:ext>
            </a:extLst>
          </p:cNvPr>
          <p:cNvSpPr/>
          <p:nvPr/>
        </p:nvSpPr>
        <p:spPr>
          <a:xfrm>
            <a:off x="7384487" y="5453111"/>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321" name="Freeform: Shape 6320">
            <a:extLst>
              <a:ext uri="{FF2B5EF4-FFF2-40B4-BE49-F238E27FC236}">
                <a16:creationId xmlns:a16="http://schemas.microsoft.com/office/drawing/2014/main" id="{D4C55257-6168-4A66-837D-507F2AE6F819}"/>
              </a:ext>
            </a:extLst>
          </p:cNvPr>
          <p:cNvSpPr/>
          <p:nvPr/>
        </p:nvSpPr>
        <p:spPr>
          <a:xfrm>
            <a:off x="7892415" y="5412369"/>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322" name="Freeform: Shape 6321">
            <a:extLst>
              <a:ext uri="{FF2B5EF4-FFF2-40B4-BE49-F238E27FC236}">
                <a16:creationId xmlns:a16="http://schemas.microsoft.com/office/drawing/2014/main" id="{CF2944F8-F458-4FE9-A0DC-7E4B603483DF}"/>
              </a:ext>
            </a:extLst>
          </p:cNvPr>
          <p:cNvSpPr/>
          <p:nvPr/>
        </p:nvSpPr>
        <p:spPr>
          <a:xfrm>
            <a:off x="7918255" y="5482598"/>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323" name="Freeform: Shape 6322">
            <a:extLst>
              <a:ext uri="{FF2B5EF4-FFF2-40B4-BE49-F238E27FC236}">
                <a16:creationId xmlns:a16="http://schemas.microsoft.com/office/drawing/2014/main" id="{F4203FFD-E43D-49AB-8F4E-859D8D7EDD08}"/>
              </a:ext>
            </a:extLst>
          </p:cNvPr>
          <p:cNvSpPr/>
          <p:nvPr/>
        </p:nvSpPr>
        <p:spPr>
          <a:xfrm>
            <a:off x="7386865" y="5484976"/>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324" name="Freeform: Shape 6323">
            <a:extLst>
              <a:ext uri="{FF2B5EF4-FFF2-40B4-BE49-F238E27FC236}">
                <a16:creationId xmlns:a16="http://schemas.microsoft.com/office/drawing/2014/main" id="{30ECC88D-7EF5-4984-B9B1-83DDDDA94B48}"/>
              </a:ext>
            </a:extLst>
          </p:cNvPr>
          <p:cNvSpPr/>
          <p:nvPr/>
        </p:nvSpPr>
        <p:spPr>
          <a:xfrm>
            <a:off x="9970103" y="426934"/>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6" y="18072"/>
                  <a:pt x="0" y="14027"/>
                  <a:pt x="0" y="9036"/>
                </a:cubicBezTo>
                <a:cubicBezTo>
                  <a:pt x="0" y="4046"/>
                  <a:pt x="4045" y="0"/>
                  <a:pt x="9036" y="0"/>
                </a:cubicBezTo>
                <a:cubicBezTo>
                  <a:pt x="14026"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325" name="Freeform: Shape 6324">
            <a:extLst>
              <a:ext uri="{FF2B5EF4-FFF2-40B4-BE49-F238E27FC236}">
                <a16:creationId xmlns:a16="http://schemas.microsoft.com/office/drawing/2014/main" id="{3447B606-52D9-4508-8B1B-CC17BE700CD0}"/>
              </a:ext>
            </a:extLst>
          </p:cNvPr>
          <p:cNvSpPr/>
          <p:nvPr/>
        </p:nvSpPr>
        <p:spPr>
          <a:xfrm>
            <a:off x="8916199" y="5471501"/>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326" name="Freeform: Shape 6325">
            <a:extLst>
              <a:ext uri="{FF2B5EF4-FFF2-40B4-BE49-F238E27FC236}">
                <a16:creationId xmlns:a16="http://schemas.microsoft.com/office/drawing/2014/main" id="{8F79A847-5AC9-49B8-B3ED-D0669AE278F3}"/>
              </a:ext>
            </a:extLst>
          </p:cNvPr>
          <p:cNvSpPr/>
          <p:nvPr/>
        </p:nvSpPr>
        <p:spPr>
          <a:xfrm>
            <a:off x="8331700" y="5554094"/>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327" name="Freeform: Shape 6326">
            <a:extLst>
              <a:ext uri="{FF2B5EF4-FFF2-40B4-BE49-F238E27FC236}">
                <a16:creationId xmlns:a16="http://schemas.microsoft.com/office/drawing/2014/main" id="{B12EE158-0A83-4F6C-BEBA-D86E4CEA8076}"/>
              </a:ext>
            </a:extLst>
          </p:cNvPr>
          <p:cNvSpPr/>
          <p:nvPr/>
        </p:nvSpPr>
        <p:spPr>
          <a:xfrm>
            <a:off x="7845490" y="5495280"/>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328" name="Freeform: Shape 6327">
            <a:extLst>
              <a:ext uri="{FF2B5EF4-FFF2-40B4-BE49-F238E27FC236}">
                <a16:creationId xmlns:a16="http://schemas.microsoft.com/office/drawing/2014/main" id="{C4C7FE11-C1CD-4FE5-BA8E-0483763F967A}"/>
              </a:ext>
            </a:extLst>
          </p:cNvPr>
          <p:cNvSpPr/>
          <p:nvPr/>
        </p:nvSpPr>
        <p:spPr>
          <a:xfrm>
            <a:off x="6863083" y="5452953"/>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329" name="Freeform: Shape 6328">
            <a:extLst>
              <a:ext uri="{FF2B5EF4-FFF2-40B4-BE49-F238E27FC236}">
                <a16:creationId xmlns:a16="http://schemas.microsoft.com/office/drawing/2014/main" id="{038ACF29-3542-4A55-9F71-29410ABF856F}"/>
              </a:ext>
            </a:extLst>
          </p:cNvPr>
          <p:cNvSpPr/>
          <p:nvPr/>
        </p:nvSpPr>
        <p:spPr>
          <a:xfrm>
            <a:off x="7318063" y="5536339"/>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330" name="Freeform: Shape 6329">
            <a:extLst>
              <a:ext uri="{FF2B5EF4-FFF2-40B4-BE49-F238E27FC236}">
                <a16:creationId xmlns:a16="http://schemas.microsoft.com/office/drawing/2014/main" id="{C5027EAC-C1E9-4C24-AB0A-1E4552E69408}"/>
              </a:ext>
            </a:extLst>
          </p:cNvPr>
          <p:cNvSpPr/>
          <p:nvPr/>
        </p:nvSpPr>
        <p:spPr>
          <a:xfrm>
            <a:off x="6772404" y="5456123"/>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331" name="Freeform: Shape 6330">
            <a:extLst>
              <a:ext uri="{FF2B5EF4-FFF2-40B4-BE49-F238E27FC236}">
                <a16:creationId xmlns:a16="http://schemas.microsoft.com/office/drawing/2014/main" id="{7DF9975A-6AA3-451B-92F7-A203D61EE9A9}"/>
              </a:ext>
            </a:extLst>
          </p:cNvPr>
          <p:cNvSpPr/>
          <p:nvPr/>
        </p:nvSpPr>
        <p:spPr>
          <a:xfrm>
            <a:off x="7797456" y="5438843"/>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332" name="Freeform: Shape 6331">
            <a:extLst>
              <a:ext uri="{FF2B5EF4-FFF2-40B4-BE49-F238E27FC236}">
                <a16:creationId xmlns:a16="http://schemas.microsoft.com/office/drawing/2014/main" id="{6A3BD74E-A391-41E6-AB1C-06B268BD1F15}"/>
              </a:ext>
            </a:extLst>
          </p:cNvPr>
          <p:cNvSpPr/>
          <p:nvPr/>
        </p:nvSpPr>
        <p:spPr>
          <a:xfrm>
            <a:off x="8366418" y="5529998"/>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333" name="Freeform: Shape 6332">
            <a:extLst>
              <a:ext uri="{FF2B5EF4-FFF2-40B4-BE49-F238E27FC236}">
                <a16:creationId xmlns:a16="http://schemas.microsoft.com/office/drawing/2014/main" id="{0A31DDF8-1CFD-45E4-B510-75A1A4B159B3}"/>
              </a:ext>
            </a:extLst>
          </p:cNvPr>
          <p:cNvSpPr/>
          <p:nvPr/>
        </p:nvSpPr>
        <p:spPr>
          <a:xfrm>
            <a:off x="6807756" y="5432502"/>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334" name="Freeform: Shape 6333">
            <a:extLst>
              <a:ext uri="{FF2B5EF4-FFF2-40B4-BE49-F238E27FC236}">
                <a16:creationId xmlns:a16="http://schemas.microsoft.com/office/drawing/2014/main" id="{493E4FCF-1CBC-45C3-B621-DE5A5254337E}"/>
              </a:ext>
            </a:extLst>
          </p:cNvPr>
          <p:cNvSpPr/>
          <p:nvPr/>
        </p:nvSpPr>
        <p:spPr>
          <a:xfrm>
            <a:off x="7838039" y="5492744"/>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335" name="Freeform: Shape 6334">
            <a:extLst>
              <a:ext uri="{FF2B5EF4-FFF2-40B4-BE49-F238E27FC236}">
                <a16:creationId xmlns:a16="http://schemas.microsoft.com/office/drawing/2014/main" id="{7FEDAF29-5FDE-4842-8B41-827A7F435D1C}"/>
              </a:ext>
            </a:extLst>
          </p:cNvPr>
          <p:cNvSpPr/>
          <p:nvPr/>
        </p:nvSpPr>
        <p:spPr>
          <a:xfrm>
            <a:off x="8845494" y="5518267"/>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336" name="Freeform: Shape 6335">
            <a:extLst>
              <a:ext uri="{FF2B5EF4-FFF2-40B4-BE49-F238E27FC236}">
                <a16:creationId xmlns:a16="http://schemas.microsoft.com/office/drawing/2014/main" id="{CC25E058-123D-45BB-A98F-A7E826C551EA}"/>
              </a:ext>
            </a:extLst>
          </p:cNvPr>
          <p:cNvSpPr/>
          <p:nvPr/>
        </p:nvSpPr>
        <p:spPr>
          <a:xfrm>
            <a:off x="7373865" y="5466269"/>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337" name="Freeform: Shape 6336">
            <a:extLst>
              <a:ext uri="{FF2B5EF4-FFF2-40B4-BE49-F238E27FC236}">
                <a16:creationId xmlns:a16="http://schemas.microsoft.com/office/drawing/2014/main" id="{4F30855C-540B-402C-9415-DA4495FB04D1}"/>
              </a:ext>
            </a:extLst>
          </p:cNvPr>
          <p:cNvSpPr/>
          <p:nvPr/>
        </p:nvSpPr>
        <p:spPr>
          <a:xfrm>
            <a:off x="7911597" y="5480220"/>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338" name="Freeform: Shape 6337">
            <a:extLst>
              <a:ext uri="{FF2B5EF4-FFF2-40B4-BE49-F238E27FC236}">
                <a16:creationId xmlns:a16="http://schemas.microsoft.com/office/drawing/2014/main" id="{24D653E7-8C8C-4395-BECE-A897B39E2C59}"/>
              </a:ext>
            </a:extLst>
          </p:cNvPr>
          <p:cNvSpPr/>
          <p:nvPr/>
        </p:nvSpPr>
        <p:spPr>
          <a:xfrm>
            <a:off x="6754966" y="5555521"/>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339" name="Freeform: Shape 6338">
            <a:extLst>
              <a:ext uri="{FF2B5EF4-FFF2-40B4-BE49-F238E27FC236}">
                <a16:creationId xmlns:a16="http://schemas.microsoft.com/office/drawing/2014/main" id="{CED5F2A4-2649-4EDE-A306-0CB352EABBC2}"/>
              </a:ext>
            </a:extLst>
          </p:cNvPr>
          <p:cNvSpPr/>
          <p:nvPr/>
        </p:nvSpPr>
        <p:spPr>
          <a:xfrm>
            <a:off x="8387978" y="5523181"/>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340" name="Freeform: Shape 6339">
            <a:extLst>
              <a:ext uri="{FF2B5EF4-FFF2-40B4-BE49-F238E27FC236}">
                <a16:creationId xmlns:a16="http://schemas.microsoft.com/office/drawing/2014/main" id="{04DEA947-3D6D-43E3-A5D3-F676558DB11C}"/>
              </a:ext>
            </a:extLst>
          </p:cNvPr>
          <p:cNvSpPr/>
          <p:nvPr/>
        </p:nvSpPr>
        <p:spPr>
          <a:xfrm>
            <a:off x="8308872" y="400459"/>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6" y="18072"/>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341" name="Freeform: Shape 6340">
            <a:extLst>
              <a:ext uri="{FF2B5EF4-FFF2-40B4-BE49-F238E27FC236}">
                <a16:creationId xmlns:a16="http://schemas.microsoft.com/office/drawing/2014/main" id="{FADABE60-7316-45E0-86F9-F168C270EC38}"/>
              </a:ext>
            </a:extLst>
          </p:cNvPr>
          <p:cNvSpPr/>
          <p:nvPr/>
        </p:nvSpPr>
        <p:spPr>
          <a:xfrm>
            <a:off x="7870380" y="5437100"/>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342" name="Freeform: Shape 6341">
            <a:extLst>
              <a:ext uri="{FF2B5EF4-FFF2-40B4-BE49-F238E27FC236}">
                <a16:creationId xmlns:a16="http://schemas.microsoft.com/office/drawing/2014/main" id="{061BDF43-C810-48B9-AF8B-E292682A66CD}"/>
              </a:ext>
            </a:extLst>
          </p:cNvPr>
          <p:cNvSpPr/>
          <p:nvPr/>
        </p:nvSpPr>
        <p:spPr>
          <a:xfrm>
            <a:off x="8900980" y="5441856"/>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343" name="Freeform: Shape 6342">
            <a:extLst>
              <a:ext uri="{FF2B5EF4-FFF2-40B4-BE49-F238E27FC236}">
                <a16:creationId xmlns:a16="http://schemas.microsoft.com/office/drawing/2014/main" id="{2ECB92BA-F087-4D05-8762-0BC8824E1B3A}"/>
              </a:ext>
            </a:extLst>
          </p:cNvPr>
          <p:cNvSpPr/>
          <p:nvPr/>
        </p:nvSpPr>
        <p:spPr>
          <a:xfrm>
            <a:off x="7914609" y="5424100"/>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344" name="Freeform: Shape 6343">
            <a:extLst>
              <a:ext uri="{FF2B5EF4-FFF2-40B4-BE49-F238E27FC236}">
                <a16:creationId xmlns:a16="http://schemas.microsoft.com/office/drawing/2014/main" id="{37C1982C-8D3E-4B22-B1D0-384B672E5C51}"/>
              </a:ext>
            </a:extLst>
          </p:cNvPr>
          <p:cNvSpPr/>
          <p:nvPr/>
        </p:nvSpPr>
        <p:spPr>
          <a:xfrm>
            <a:off x="7793651" y="5490366"/>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345" name="Freeform: Shape 6344">
            <a:extLst>
              <a:ext uri="{FF2B5EF4-FFF2-40B4-BE49-F238E27FC236}">
                <a16:creationId xmlns:a16="http://schemas.microsoft.com/office/drawing/2014/main" id="{9FCDDD4E-03CB-4FA1-B905-8198157854E6}"/>
              </a:ext>
            </a:extLst>
          </p:cNvPr>
          <p:cNvSpPr/>
          <p:nvPr/>
        </p:nvSpPr>
        <p:spPr>
          <a:xfrm>
            <a:off x="8307445" y="5466269"/>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346" name="Freeform: Shape 6345">
            <a:extLst>
              <a:ext uri="{FF2B5EF4-FFF2-40B4-BE49-F238E27FC236}">
                <a16:creationId xmlns:a16="http://schemas.microsoft.com/office/drawing/2014/main" id="{0B0D47B8-57FD-4FDE-8A03-2B6A49A2C8A9}"/>
              </a:ext>
            </a:extLst>
          </p:cNvPr>
          <p:cNvSpPr/>
          <p:nvPr/>
        </p:nvSpPr>
        <p:spPr>
          <a:xfrm>
            <a:off x="7283503" y="5526669"/>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347" name="Freeform: Shape 6346">
            <a:extLst>
              <a:ext uri="{FF2B5EF4-FFF2-40B4-BE49-F238E27FC236}">
                <a16:creationId xmlns:a16="http://schemas.microsoft.com/office/drawing/2014/main" id="{DBC84015-EACA-441F-8C6C-8DCAEE45D489}"/>
              </a:ext>
            </a:extLst>
          </p:cNvPr>
          <p:cNvSpPr/>
          <p:nvPr/>
        </p:nvSpPr>
        <p:spPr>
          <a:xfrm>
            <a:off x="6875290" y="5483073"/>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348" name="Freeform: Shape 6347">
            <a:extLst>
              <a:ext uri="{FF2B5EF4-FFF2-40B4-BE49-F238E27FC236}">
                <a16:creationId xmlns:a16="http://schemas.microsoft.com/office/drawing/2014/main" id="{DC7F74DE-CAE5-43A9-A525-239C3A85843A}"/>
              </a:ext>
            </a:extLst>
          </p:cNvPr>
          <p:cNvSpPr/>
          <p:nvPr/>
        </p:nvSpPr>
        <p:spPr>
          <a:xfrm>
            <a:off x="7365939" y="5461513"/>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349" name="Freeform: Shape 6348">
            <a:extLst>
              <a:ext uri="{FF2B5EF4-FFF2-40B4-BE49-F238E27FC236}">
                <a16:creationId xmlns:a16="http://schemas.microsoft.com/office/drawing/2014/main" id="{94294F50-B470-4B0D-84C4-B3A6AA7F44F6}"/>
              </a:ext>
            </a:extLst>
          </p:cNvPr>
          <p:cNvSpPr/>
          <p:nvPr/>
        </p:nvSpPr>
        <p:spPr>
          <a:xfrm>
            <a:off x="9405579" y="5555997"/>
            <a:ext cx="18072" cy="18072"/>
          </a:xfrm>
          <a:custGeom>
            <a:avLst/>
            <a:gdLst>
              <a:gd name="connsiteX0" fmla="*/ 18073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3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3" y="9036"/>
                </a:moveTo>
                <a:cubicBezTo>
                  <a:pt x="18073" y="14027"/>
                  <a:pt x="14027" y="18073"/>
                  <a:pt x="9036" y="18073"/>
                </a:cubicBezTo>
                <a:cubicBezTo>
                  <a:pt x="4046" y="18073"/>
                  <a:pt x="0" y="14027"/>
                  <a:pt x="0" y="9036"/>
                </a:cubicBezTo>
                <a:cubicBezTo>
                  <a:pt x="0" y="4046"/>
                  <a:pt x="4045" y="0"/>
                  <a:pt x="9036" y="0"/>
                </a:cubicBezTo>
                <a:cubicBezTo>
                  <a:pt x="14027" y="0"/>
                  <a:pt x="18073" y="4045"/>
                  <a:pt x="18073"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350" name="Freeform: Shape 6349">
            <a:extLst>
              <a:ext uri="{FF2B5EF4-FFF2-40B4-BE49-F238E27FC236}">
                <a16:creationId xmlns:a16="http://schemas.microsoft.com/office/drawing/2014/main" id="{1C24BB43-E97A-4892-B302-C6F2BBA2AABF}"/>
              </a:ext>
            </a:extLst>
          </p:cNvPr>
          <p:cNvSpPr/>
          <p:nvPr/>
        </p:nvSpPr>
        <p:spPr>
          <a:xfrm>
            <a:off x="6821865" y="5428539"/>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351" name="Freeform: Shape 6350">
            <a:extLst>
              <a:ext uri="{FF2B5EF4-FFF2-40B4-BE49-F238E27FC236}">
                <a16:creationId xmlns:a16="http://schemas.microsoft.com/office/drawing/2014/main" id="{A6CD5243-7AC3-4A53-88BD-E5F13321BB9B}"/>
              </a:ext>
            </a:extLst>
          </p:cNvPr>
          <p:cNvSpPr/>
          <p:nvPr/>
        </p:nvSpPr>
        <p:spPr>
          <a:xfrm>
            <a:off x="7842003" y="5423942"/>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352" name="Freeform: Shape 6351">
            <a:extLst>
              <a:ext uri="{FF2B5EF4-FFF2-40B4-BE49-F238E27FC236}">
                <a16:creationId xmlns:a16="http://schemas.microsoft.com/office/drawing/2014/main" id="{38E76B47-B2CB-4793-B3CA-8AE682099D7F}"/>
              </a:ext>
            </a:extLst>
          </p:cNvPr>
          <p:cNvSpPr/>
          <p:nvPr/>
        </p:nvSpPr>
        <p:spPr>
          <a:xfrm>
            <a:off x="8456780" y="5518425"/>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353" name="Freeform: Shape 6352">
            <a:extLst>
              <a:ext uri="{FF2B5EF4-FFF2-40B4-BE49-F238E27FC236}">
                <a16:creationId xmlns:a16="http://schemas.microsoft.com/office/drawing/2014/main" id="{D80CCB1B-0220-4A0F-A47B-C637439FBADB}"/>
              </a:ext>
            </a:extLst>
          </p:cNvPr>
          <p:cNvSpPr/>
          <p:nvPr/>
        </p:nvSpPr>
        <p:spPr>
          <a:xfrm>
            <a:off x="7917621" y="5448514"/>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354" name="Freeform: Shape 6353">
            <a:extLst>
              <a:ext uri="{FF2B5EF4-FFF2-40B4-BE49-F238E27FC236}">
                <a16:creationId xmlns:a16="http://schemas.microsoft.com/office/drawing/2014/main" id="{B5335F2D-0D48-44A2-9243-587C9396693A}"/>
              </a:ext>
            </a:extLst>
          </p:cNvPr>
          <p:cNvSpPr/>
          <p:nvPr/>
        </p:nvSpPr>
        <p:spPr>
          <a:xfrm>
            <a:off x="8427928" y="5526986"/>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355" name="Freeform: Shape 6354">
            <a:extLst>
              <a:ext uri="{FF2B5EF4-FFF2-40B4-BE49-F238E27FC236}">
                <a16:creationId xmlns:a16="http://schemas.microsoft.com/office/drawing/2014/main" id="{7A6445DE-051B-4A39-8E37-9ACDAAB8A905}"/>
              </a:ext>
            </a:extLst>
          </p:cNvPr>
          <p:cNvSpPr/>
          <p:nvPr/>
        </p:nvSpPr>
        <p:spPr>
          <a:xfrm>
            <a:off x="7346598" y="5436624"/>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356" name="Freeform: Shape 6355">
            <a:extLst>
              <a:ext uri="{FF2B5EF4-FFF2-40B4-BE49-F238E27FC236}">
                <a16:creationId xmlns:a16="http://schemas.microsoft.com/office/drawing/2014/main" id="{CC6503DE-1BCA-4C2C-B225-48294F8B593D}"/>
              </a:ext>
            </a:extLst>
          </p:cNvPr>
          <p:cNvSpPr/>
          <p:nvPr/>
        </p:nvSpPr>
        <p:spPr>
          <a:xfrm>
            <a:off x="6845011" y="5487671"/>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357" name="Freeform: Shape 6356">
            <a:extLst>
              <a:ext uri="{FF2B5EF4-FFF2-40B4-BE49-F238E27FC236}">
                <a16:creationId xmlns:a16="http://schemas.microsoft.com/office/drawing/2014/main" id="{3DA7AF16-E01B-44D9-B0BE-59B2F7A4D4A0}"/>
              </a:ext>
            </a:extLst>
          </p:cNvPr>
          <p:cNvSpPr/>
          <p:nvPr/>
        </p:nvSpPr>
        <p:spPr>
          <a:xfrm>
            <a:off x="8364199" y="5483232"/>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358" name="Freeform: Shape 6357">
            <a:extLst>
              <a:ext uri="{FF2B5EF4-FFF2-40B4-BE49-F238E27FC236}">
                <a16:creationId xmlns:a16="http://schemas.microsoft.com/office/drawing/2014/main" id="{CF2B88E4-547A-4103-97E7-048440420E53}"/>
              </a:ext>
            </a:extLst>
          </p:cNvPr>
          <p:cNvSpPr/>
          <p:nvPr/>
        </p:nvSpPr>
        <p:spPr>
          <a:xfrm>
            <a:off x="8966769" y="5526193"/>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359" name="Freeform: Shape 6358">
            <a:extLst>
              <a:ext uri="{FF2B5EF4-FFF2-40B4-BE49-F238E27FC236}">
                <a16:creationId xmlns:a16="http://schemas.microsoft.com/office/drawing/2014/main" id="{CF14FA74-3938-414E-A481-BB739D3E363F}"/>
              </a:ext>
            </a:extLst>
          </p:cNvPr>
          <p:cNvSpPr/>
          <p:nvPr/>
        </p:nvSpPr>
        <p:spPr>
          <a:xfrm>
            <a:off x="7895427" y="5437100"/>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360" name="Freeform: Shape 6359">
            <a:extLst>
              <a:ext uri="{FF2B5EF4-FFF2-40B4-BE49-F238E27FC236}">
                <a16:creationId xmlns:a16="http://schemas.microsoft.com/office/drawing/2014/main" id="{E8A96FF9-41CA-4200-BEBA-E67CCF47D815}"/>
              </a:ext>
            </a:extLst>
          </p:cNvPr>
          <p:cNvSpPr/>
          <p:nvPr/>
        </p:nvSpPr>
        <p:spPr>
          <a:xfrm>
            <a:off x="9873717" y="501284"/>
            <a:ext cx="18072" cy="18072"/>
          </a:xfrm>
          <a:custGeom>
            <a:avLst/>
            <a:gdLst>
              <a:gd name="connsiteX0" fmla="*/ 18073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3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3" y="9036"/>
                </a:moveTo>
                <a:cubicBezTo>
                  <a:pt x="18073" y="14027"/>
                  <a:pt x="14027" y="18072"/>
                  <a:pt x="9036" y="18072"/>
                </a:cubicBezTo>
                <a:cubicBezTo>
                  <a:pt x="4046" y="18072"/>
                  <a:pt x="0" y="14027"/>
                  <a:pt x="0" y="9036"/>
                </a:cubicBezTo>
                <a:cubicBezTo>
                  <a:pt x="0" y="4046"/>
                  <a:pt x="4045" y="0"/>
                  <a:pt x="9036" y="0"/>
                </a:cubicBezTo>
                <a:cubicBezTo>
                  <a:pt x="14027" y="0"/>
                  <a:pt x="18073" y="4046"/>
                  <a:pt x="18073"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361" name="Freeform: Shape 6360">
            <a:extLst>
              <a:ext uri="{FF2B5EF4-FFF2-40B4-BE49-F238E27FC236}">
                <a16:creationId xmlns:a16="http://schemas.microsoft.com/office/drawing/2014/main" id="{F8D5B7BA-41DF-466A-A38D-93E1AD06DFF7}"/>
              </a:ext>
            </a:extLst>
          </p:cNvPr>
          <p:cNvSpPr/>
          <p:nvPr/>
        </p:nvSpPr>
        <p:spPr>
          <a:xfrm>
            <a:off x="7918097" y="5554094"/>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362" name="Freeform: Shape 6361">
            <a:extLst>
              <a:ext uri="{FF2B5EF4-FFF2-40B4-BE49-F238E27FC236}">
                <a16:creationId xmlns:a16="http://schemas.microsoft.com/office/drawing/2014/main" id="{983E1013-C870-433E-82E2-9DE4F0992AC8}"/>
              </a:ext>
            </a:extLst>
          </p:cNvPr>
          <p:cNvSpPr/>
          <p:nvPr/>
        </p:nvSpPr>
        <p:spPr>
          <a:xfrm>
            <a:off x="7783347" y="5424259"/>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363" name="Freeform: Shape 6362">
            <a:extLst>
              <a:ext uri="{FF2B5EF4-FFF2-40B4-BE49-F238E27FC236}">
                <a16:creationId xmlns:a16="http://schemas.microsoft.com/office/drawing/2014/main" id="{68082849-BBDB-4EE7-8F5F-E9C6DE0D8098}"/>
              </a:ext>
            </a:extLst>
          </p:cNvPr>
          <p:cNvSpPr/>
          <p:nvPr/>
        </p:nvSpPr>
        <p:spPr>
          <a:xfrm>
            <a:off x="7898281" y="5528096"/>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364" name="Freeform: Shape 6363">
            <a:extLst>
              <a:ext uri="{FF2B5EF4-FFF2-40B4-BE49-F238E27FC236}">
                <a16:creationId xmlns:a16="http://schemas.microsoft.com/office/drawing/2014/main" id="{3ADA2A48-7C31-46E8-9073-93152483FCB4}"/>
              </a:ext>
            </a:extLst>
          </p:cNvPr>
          <p:cNvSpPr/>
          <p:nvPr/>
        </p:nvSpPr>
        <p:spPr>
          <a:xfrm>
            <a:off x="7357695" y="5495280"/>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365" name="Freeform: Shape 6364">
            <a:extLst>
              <a:ext uri="{FF2B5EF4-FFF2-40B4-BE49-F238E27FC236}">
                <a16:creationId xmlns:a16="http://schemas.microsoft.com/office/drawing/2014/main" id="{42138CC9-EB2C-4B9C-82D8-CBB6814C5768}"/>
              </a:ext>
            </a:extLst>
          </p:cNvPr>
          <p:cNvSpPr/>
          <p:nvPr/>
        </p:nvSpPr>
        <p:spPr>
          <a:xfrm>
            <a:off x="7801419" y="5539510"/>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366" name="Freeform: Shape 6365">
            <a:extLst>
              <a:ext uri="{FF2B5EF4-FFF2-40B4-BE49-F238E27FC236}">
                <a16:creationId xmlns:a16="http://schemas.microsoft.com/office/drawing/2014/main" id="{1DFB29FB-74B7-4D94-936B-4802F279C2C2}"/>
              </a:ext>
            </a:extLst>
          </p:cNvPr>
          <p:cNvSpPr/>
          <p:nvPr/>
        </p:nvSpPr>
        <p:spPr>
          <a:xfrm>
            <a:off x="7322977" y="5510023"/>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367" name="Freeform: Shape 6366">
            <a:extLst>
              <a:ext uri="{FF2B5EF4-FFF2-40B4-BE49-F238E27FC236}">
                <a16:creationId xmlns:a16="http://schemas.microsoft.com/office/drawing/2014/main" id="{E2D4EC25-26A4-4631-9295-36C3F91871E5}"/>
              </a:ext>
            </a:extLst>
          </p:cNvPr>
          <p:cNvSpPr/>
          <p:nvPr/>
        </p:nvSpPr>
        <p:spPr>
          <a:xfrm>
            <a:off x="8846763" y="5474988"/>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368" name="Freeform: Shape 6367">
            <a:extLst>
              <a:ext uri="{FF2B5EF4-FFF2-40B4-BE49-F238E27FC236}">
                <a16:creationId xmlns:a16="http://schemas.microsoft.com/office/drawing/2014/main" id="{97222783-0600-445E-81A2-81C07DCECD69}"/>
              </a:ext>
            </a:extLst>
          </p:cNvPr>
          <p:cNvSpPr/>
          <p:nvPr/>
        </p:nvSpPr>
        <p:spPr>
          <a:xfrm>
            <a:off x="8900663" y="5442648"/>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369" name="Freeform: Shape 6368">
            <a:extLst>
              <a:ext uri="{FF2B5EF4-FFF2-40B4-BE49-F238E27FC236}">
                <a16:creationId xmlns:a16="http://schemas.microsoft.com/office/drawing/2014/main" id="{88BDA816-17F2-468C-A7AC-8329FFF688E5}"/>
              </a:ext>
            </a:extLst>
          </p:cNvPr>
          <p:cNvSpPr/>
          <p:nvPr/>
        </p:nvSpPr>
        <p:spPr>
          <a:xfrm>
            <a:off x="6869741" y="5443758"/>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370" name="Freeform: Shape 6369">
            <a:extLst>
              <a:ext uri="{FF2B5EF4-FFF2-40B4-BE49-F238E27FC236}">
                <a16:creationId xmlns:a16="http://schemas.microsoft.com/office/drawing/2014/main" id="{C1585170-EEF3-4D31-8A8F-01F48D10A1A1}"/>
              </a:ext>
            </a:extLst>
          </p:cNvPr>
          <p:cNvSpPr/>
          <p:nvPr/>
        </p:nvSpPr>
        <p:spPr>
          <a:xfrm>
            <a:off x="7891147" y="5491951"/>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371" name="Freeform: Shape 6370">
            <a:extLst>
              <a:ext uri="{FF2B5EF4-FFF2-40B4-BE49-F238E27FC236}">
                <a16:creationId xmlns:a16="http://schemas.microsoft.com/office/drawing/2014/main" id="{D76A9C1C-8CEF-4071-B682-241F8C1BE765}"/>
              </a:ext>
            </a:extLst>
          </p:cNvPr>
          <p:cNvSpPr/>
          <p:nvPr/>
        </p:nvSpPr>
        <p:spPr>
          <a:xfrm>
            <a:off x="7364353" y="5505109"/>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372" name="Freeform: Shape 6371">
            <a:extLst>
              <a:ext uri="{FF2B5EF4-FFF2-40B4-BE49-F238E27FC236}">
                <a16:creationId xmlns:a16="http://schemas.microsoft.com/office/drawing/2014/main" id="{6038D434-82CA-48B5-8151-C296221C19B1}"/>
              </a:ext>
            </a:extLst>
          </p:cNvPr>
          <p:cNvSpPr/>
          <p:nvPr/>
        </p:nvSpPr>
        <p:spPr>
          <a:xfrm>
            <a:off x="7807126" y="5510974"/>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373" name="Freeform: Shape 6372">
            <a:extLst>
              <a:ext uri="{FF2B5EF4-FFF2-40B4-BE49-F238E27FC236}">
                <a16:creationId xmlns:a16="http://schemas.microsoft.com/office/drawing/2014/main" id="{5560980D-4B24-4AFB-9485-563814B915D9}"/>
              </a:ext>
            </a:extLst>
          </p:cNvPr>
          <p:cNvSpPr/>
          <p:nvPr/>
        </p:nvSpPr>
        <p:spPr>
          <a:xfrm>
            <a:off x="9486271" y="5506536"/>
            <a:ext cx="18072" cy="18072"/>
          </a:xfrm>
          <a:custGeom>
            <a:avLst/>
            <a:gdLst>
              <a:gd name="connsiteX0" fmla="*/ 18073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3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3" y="9036"/>
                </a:moveTo>
                <a:cubicBezTo>
                  <a:pt x="18073" y="14027"/>
                  <a:pt x="14027" y="18073"/>
                  <a:pt x="9036" y="18073"/>
                </a:cubicBezTo>
                <a:cubicBezTo>
                  <a:pt x="4046" y="18073"/>
                  <a:pt x="0" y="14027"/>
                  <a:pt x="0" y="9036"/>
                </a:cubicBezTo>
                <a:cubicBezTo>
                  <a:pt x="0" y="4046"/>
                  <a:pt x="4045" y="0"/>
                  <a:pt x="9036" y="0"/>
                </a:cubicBezTo>
                <a:cubicBezTo>
                  <a:pt x="14027" y="0"/>
                  <a:pt x="18073" y="4045"/>
                  <a:pt x="18073"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374" name="Freeform: Shape 6373">
            <a:extLst>
              <a:ext uri="{FF2B5EF4-FFF2-40B4-BE49-F238E27FC236}">
                <a16:creationId xmlns:a16="http://schemas.microsoft.com/office/drawing/2014/main" id="{34F43EC4-33B3-4E36-A78F-87046F45FACF}"/>
              </a:ext>
            </a:extLst>
          </p:cNvPr>
          <p:cNvSpPr/>
          <p:nvPr/>
        </p:nvSpPr>
        <p:spPr>
          <a:xfrm>
            <a:off x="7870062" y="5438843"/>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375" name="Freeform: Shape 6374">
            <a:extLst>
              <a:ext uri="{FF2B5EF4-FFF2-40B4-BE49-F238E27FC236}">
                <a16:creationId xmlns:a16="http://schemas.microsoft.com/office/drawing/2014/main" id="{C89280CC-6AC5-4B70-9A8C-A90C5D3AECF4}"/>
              </a:ext>
            </a:extLst>
          </p:cNvPr>
          <p:cNvSpPr/>
          <p:nvPr/>
        </p:nvSpPr>
        <p:spPr>
          <a:xfrm>
            <a:off x="9394799" y="5498451"/>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5" y="0"/>
                  <a:pt x="9036" y="0"/>
                </a:cubicBezTo>
                <a:cubicBezTo>
                  <a:pt x="14026"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376" name="Freeform: Shape 6375">
            <a:extLst>
              <a:ext uri="{FF2B5EF4-FFF2-40B4-BE49-F238E27FC236}">
                <a16:creationId xmlns:a16="http://schemas.microsoft.com/office/drawing/2014/main" id="{827C4051-3660-4713-BC76-F27D930A638E}"/>
              </a:ext>
            </a:extLst>
          </p:cNvPr>
          <p:cNvSpPr/>
          <p:nvPr/>
        </p:nvSpPr>
        <p:spPr>
          <a:xfrm>
            <a:off x="6748466" y="5483073"/>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377" name="Freeform: Shape 6376">
            <a:extLst>
              <a:ext uri="{FF2B5EF4-FFF2-40B4-BE49-F238E27FC236}">
                <a16:creationId xmlns:a16="http://schemas.microsoft.com/office/drawing/2014/main" id="{A5DAEEE6-3816-420E-A8B8-A1AEAB316009}"/>
              </a:ext>
            </a:extLst>
          </p:cNvPr>
          <p:cNvSpPr/>
          <p:nvPr/>
        </p:nvSpPr>
        <p:spPr>
          <a:xfrm>
            <a:off x="7387974" y="5454538"/>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378" name="Freeform: Shape 6377">
            <a:extLst>
              <a:ext uri="{FF2B5EF4-FFF2-40B4-BE49-F238E27FC236}">
                <a16:creationId xmlns:a16="http://schemas.microsoft.com/office/drawing/2014/main" id="{1AEDC950-8A42-4C8E-9E47-4DEA1429FA1C}"/>
              </a:ext>
            </a:extLst>
          </p:cNvPr>
          <p:cNvSpPr/>
          <p:nvPr/>
        </p:nvSpPr>
        <p:spPr>
          <a:xfrm>
            <a:off x="7280016" y="5502255"/>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379" name="Freeform: Shape 6378">
            <a:extLst>
              <a:ext uri="{FF2B5EF4-FFF2-40B4-BE49-F238E27FC236}">
                <a16:creationId xmlns:a16="http://schemas.microsoft.com/office/drawing/2014/main" id="{BC9F72AD-D9F0-4F27-8A67-9D042FD9F1CB}"/>
              </a:ext>
            </a:extLst>
          </p:cNvPr>
          <p:cNvSpPr/>
          <p:nvPr/>
        </p:nvSpPr>
        <p:spPr>
          <a:xfrm>
            <a:off x="7283820" y="5553936"/>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380" name="Freeform: Shape 6379">
            <a:extLst>
              <a:ext uri="{FF2B5EF4-FFF2-40B4-BE49-F238E27FC236}">
                <a16:creationId xmlns:a16="http://schemas.microsoft.com/office/drawing/2014/main" id="{A5553172-5481-4F58-A0C6-1FC675C16F62}"/>
              </a:ext>
            </a:extLst>
          </p:cNvPr>
          <p:cNvSpPr/>
          <p:nvPr/>
        </p:nvSpPr>
        <p:spPr>
          <a:xfrm>
            <a:off x="8416355" y="5445026"/>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381" name="Freeform: Shape 6380">
            <a:extLst>
              <a:ext uri="{FF2B5EF4-FFF2-40B4-BE49-F238E27FC236}">
                <a16:creationId xmlns:a16="http://schemas.microsoft.com/office/drawing/2014/main" id="{46CCC3D0-F8AF-4F9C-B475-79124E0C634F}"/>
              </a:ext>
            </a:extLst>
          </p:cNvPr>
          <p:cNvSpPr/>
          <p:nvPr/>
        </p:nvSpPr>
        <p:spPr>
          <a:xfrm>
            <a:off x="8399551" y="5491475"/>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382" name="Freeform: Shape 6381">
            <a:extLst>
              <a:ext uri="{FF2B5EF4-FFF2-40B4-BE49-F238E27FC236}">
                <a16:creationId xmlns:a16="http://schemas.microsoft.com/office/drawing/2014/main" id="{90B1B5D4-A2D2-49AF-AD96-6E25332305DA}"/>
              </a:ext>
            </a:extLst>
          </p:cNvPr>
          <p:cNvSpPr/>
          <p:nvPr/>
        </p:nvSpPr>
        <p:spPr>
          <a:xfrm>
            <a:off x="7861819" y="5495121"/>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383" name="Freeform: Shape 6382">
            <a:extLst>
              <a:ext uri="{FF2B5EF4-FFF2-40B4-BE49-F238E27FC236}">
                <a16:creationId xmlns:a16="http://schemas.microsoft.com/office/drawing/2014/main" id="{A567C818-BCF8-4DD9-AC4E-357303E36289}"/>
              </a:ext>
            </a:extLst>
          </p:cNvPr>
          <p:cNvSpPr/>
          <p:nvPr/>
        </p:nvSpPr>
        <p:spPr>
          <a:xfrm>
            <a:off x="7888452" y="5559643"/>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384" name="Freeform: Shape 6383">
            <a:extLst>
              <a:ext uri="{FF2B5EF4-FFF2-40B4-BE49-F238E27FC236}">
                <a16:creationId xmlns:a16="http://schemas.microsoft.com/office/drawing/2014/main" id="{C8FB316C-B2A3-4D63-B71D-AD3F7AF91D2A}"/>
              </a:ext>
            </a:extLst>
          </p:cNvPr>
          <p:cNvSpPr/>
          <p:nvPr/>
        </p:nvSpPr>
        <p:spPr>
          <a:xfrm>
            <a:off x="7786834" y="5502889"/>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385" name="Freeform: Shape 6384">
            <a:extLst>
              <a:ext uri="{FF2B5EF4-FFF2-40B4-BE49-F238E27FC236}">
                <a16:creationId xmlns:a16="http://schemas.microsoft.com/office/drawing/2014/main" id="{6B386BA6-40DC-44A8-80E7-A05DF9C2BDC9}"/>
              </a:ext>
            </a:extLst>
          </p:cNvPr>
          <p:cNvSpPr/>
          <p:nvPr/>
        </p:nvSpPr>
        <p:spPr>
          <a:xfrm>
            <a:off x="7890513" y="5538400"/>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386" name="Freeform: Shape 6385">
            <a:extLst>
              <a:ext uri="{FF2B5EF4-FFF2-40B4-BE49-F238E27FC236}">
                <a16:creationId xmlns:a16="http://schemas.microsoft.com/office/drawing/2014/main" id="{6BDF1B26-1363-4FDC-AD5F-90E698512EB8}"/>
              </a:ext>
            </a:extLst>
          </p:cNvPr>
          <p:cNvSpPr/>
          <p:nvPr/>
        </p:nvSpPr>
        <p:spPr>
          <a:xfrm>
            <a:off x="8306494" y="5423942"/>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387" name="Freeform: Shape 6386">
            <a:extLst>
              <a:ext uri="{FF2B5EF4-FFF2-40B4-BE49-F238E27FC236}">
                <a16:creationId xmlns:a16="http://schemas.microsoft.com/office/drawing/2014/main" id="{5A0C9853-E711-4C4D-A086-2CDC7B81210C}"/>
              </a:ext>
            </a:extLst>
          </p:cNvPr>
          <p:cNvSpPr/>
          <p:nvPr/>
        </p:nvSpPr>
        <p:spPr>
          <a:xfrm>
            <a:off x="6824560" y="5414906"/>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388" name="Freeform: Shape 6387">
            <a:extLst>
              <a:ext uri="{FF2B5EF4-FFF2-40B4-BE49-F238E27FC236}">
                <a16:creationId xmlns:a16="http://schemas.microsoft.com/office/drawing/2014/main" id="{D02B435D-D830-4732-A68F-8963CBA70681}"/>
              </a:ext>
            </a:extLst>
          </p:cNvPr>
          <p:cNvSpPr/>
          <p:nvPr/>
        </p:nvSpPr>
        <p:spPr>
          <a:xfrm>
            <a:off x="7305222" y="5495439"/>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389" name="Freeform: Shape 6388">
            <a:extLst>
              <a:ext uri="{FF2B5EF4-FFF2-40B4-BE49-F238E27FC236}">
                <a16:creationId xmlns:a16="http://schemas.microsoft.com/office/drawing/2014/main" id="{7FA24635-933B-4E02-9F07-55A581BCBF96}"/>
              </a:ext>
            </a:extLst>
          </p:cNvPr>
          <p:cNvSpPr/>
          <p:nvPr/>
        </p:nvSpPr>
        <p:spPr>
          <a:xfrm>
            <a:off x="9467089" y="5429807"/>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5" y="0"/>
                  <a:pt x="9036" y="0"/>
                </a:cubicBezTo>
                <a:cubicBezTo>
                  <a:pt x="14026"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390" name="Freeform: Shape 6389">
            <a:extLst>
              <a:ext uri="{FF2B5EF4-FFF2-40B4-BE49-F238E27FC236}">
                <a16:creationId xmlns:a16="http://schemas.microsoft.com/office/drawing/2014/main" id="{53DD2FCA-D18D-4FCE-8A6D-889024649A62}"/>
              </a:ext>
            </a:extLst>
          </p:cNvPr>
          <p:cNvSpPr/>
          <p:nvPr/>
        </p:nvSpPr>
        <p:spPr>
          <a:xfrm>
            <a:off x="8413977" y="5497499"/>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391" name="Freeform: Shape 6390">
            <a:extLst>
              <a:ext uri="{FF2B5EF4-FFF2-40B4-BE49-F238E27FC236}">
                <a16:creationId xmlns:a16="http://schemas.microsoft.com/office/drawing/2014/main" id="{1E382F97-832D-4CFC-A423-2820D483F72D}"/>
              </a:ext>
            </a:extLst>
          </p:cNvPr>
          <p:cNvSpPr/>
          <p:nvPr/>
        </p:nvSpPr>
        <p:spPr>
          <a:xfrm>
            <a:off x="8909699" y="5474037"/>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392" name="Freeform: Shape 6391">
            <a:extLst>
              <a:ext uri="{FF2B5EF4-FFF2-40B4-BE49-F238E27FC236}">
                <a16:creationId xmlns:a16="http://schemas.microsoft.com/office/drawing/2014/main" id="{ED299A2F-995E-4470-8932-C425942FED3B}"/>
              </a:ext>
            </a:extLst>
          </p:cNvPr>
          <p:cNvSpPr/>
          <p:nvPr/>
        </p:nvSpPr>
        <p:spPr>
          <a:xfrm>
            <a:off x="7252749" y="5490524"/>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393" name="Freeform: Shape 6392">
            <a:extLst>
              <a:ext uri="{FF2B5EF4-FFF2-40B4-BE49-F238E27FC236}">
                <a16:creationId xmlns:a16="http://schemas.microsoft.com/office/drawing/2014/main" id="{DB0DF440-2F1D-4F7D-9A3D-5E1BE52A292F}"/>
              </a:ext>
            </a:extLst>
          </p:cNvPr>
          <p:cNvSpPr/>
          <p:nvPr/>
        </p:nvSpPr>
        <p:spPr>
          <a:xfrm>
            <a:off x="8905736" y="5505901"/>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394" name="Freeform: Shape 6393">
            <a:extLst>
              <a:ext uri="{FF2B5EF4-FFF2-40B4-BE49-F238E27FC236}">
                <a16:creationId xmlns:a16="http://schemas.microsoft.com/office/drawing/2014/main" id="{3E8BF14F-2045-42D6-BEC6-A4E977A209E6}"/>
              </a:ext>
            </a:extLst>
          </p:cNvPr>
          <p:cNvSpPr/>
          <p:nvPr/>
        </p:nvSpPr>
        <p:spPr>
          <a:xfrm>
            <a:off x="7832649" y="5467696"/>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395" name="Freeform: Shape 6394">
            <a:extLst>
              <a:ext uri="{FF2B5EF4-FFF2-40B4-BE49-F238E27FC236}">
                <a16:creationId xmlns:a16="http://schemas.microsoft.com/office/drawing/2014/main" id="{4C621809-589E-4DF9-A915-DFEBE651048D}"/>
              </a:ext>
            </a:extLst>
          </p:cNvPr>
          <p:cNvSpPr/>
          <p:nvPr/>
        </p:nvSpPr>
        <p:spPr>
          <a:xfrm>
            <a:off x="7369426" y="5442490"/>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396" name="Freeform: Shape 6395">
            <a:extLst>
              <a:ext uri="{FF2B5EF4-FFF2-40B4-BE49-F238E27FC236}">
                <a16:creationId xmlns:a16="http://schemas.microsoft.com/office/drawing/2014/main" id="{F1416DF5-62CD-433D-AC97-7A7396B5E662}"/>
              </a:ext>
            </a:extLst>
          </p:cNvPr>
          <p:cNvSpPr/>
          <p:nvPr/>
        </p:nvSpPr>
        <p:spPr>
          <a:xfrm>
            <a:off x="9429041" y="487492"/>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6" y="18072"/>
                  <a:pt x="0" y="14027"/>
                  <a:pt x="0" y="9036"/>
                </a:cubicBezTo>
                <a:cubicBezTo>
                  <a:pt x="0" y="4046"/>
                  <a:pt x="4045" y="0"/>
                  <a:pt x="9036" y="0"/>
                </a:cubicBezTo>
                <a:cubicBezTo>
                  <a:pt x="14026"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397" name="Freeform: Shape 6396">
            <a:extLst>
              <a:ext uri="{FF2B5EF4-FFF2-40B4-BE49-F238E27FC236}">
                <a16:creationId xmlns:a16="http://schemas.microsoft.com/office/drawing/2014/main" id="{00349A41-E8E6-4BA7-8BA3-6EE30295D088}"/>
              </a:ext>
            </a:extLst>
          </p:cNvPr>
          <p:cNvSpPr/>
          <p:nvPr/>
        </p:nvSpPr>
        <p:spPr>
          <a:xfrm>
            <a:off x="6758295" y="5518425"/>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398" name="Freeform: Shape 6397">
            <a:extLst>
              <a:ext uri="{FF2B5EF4-FFF2-40B4-BE49-F238E27FC236}">
                <a16:creationId xmlns:a16="http://schemas.microsoft.com/office/drawing/2014/main" id="{67F4C34D-06C0-47D7-A513-3BB204DB1042}"/>
              </a:ext>
            </a:extLst>
          </p:cNvPr>
          <p:cNvSpPr/>
          <p:nvPr/>
        </p:nvSpPr>
        <p:spPr>
          <a:xfrm>
            <a:off x="6210417" y="5414113"/>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399" name="Freeform: Shape 6398">
            <a:extLst>
              <a:ext uri="{FF2B5EF4-FFF2-40B4-BE49-F238E27FC236}">
                <a16:creationId xmlns:a16="http://schemas.microsoft.com/office/drawing/2014/main" id="{F75BF51A-B593-43A9-91C2-CA229DCC8897}"/>
              </a:ext>
            </a:extLst>
          </p:cNvPr>
          <p:cNvSpPr/>
          <p:nvPr/>
        </p:nvSpPr>
        <p:spPr>
          <a:xfrm>
            <a:off x="8886236" y="5459135"/>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400" name="Freeform: Shape 6399">
            <a:extLst>
              <a:ext uri="{FF2B5EF4-FFF2-40B4-BE49-F238E27FC236}">
                <a16:creationId xmlns:a16="http://schemas.microsoft.com/office/drawing/2014/main" id="{F7711EC9-15FF-4F25-ACE8-222988D9C9A5}"/>
              </a:ext>
            </a:extLst>
          </p:cNvPr>
          <p:cNvSpPr/>
          <p:nvPr/>
        </p:nvSpPr>
        <p:spPr>
          <a:xfrm>
            <a:off x="8423806" y="5546644"/>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401" name="Freeform: Shape 6400">
            <a:extLst>
              <a:ext uri="{FF2B5EF4-FFF2-40B4-BE49-F238E27FC236}">
                <a16:creationId xmlns:a16="http://schemas.microsoft.com/office/drawing/2014/main" id="{FDDB0742-F3D4-43A3-BEEF-2C0B9CA47241}"/>
              </a:ext>
            </a:extLst>
          </p:cNvPr>
          <p:cNvSpPr/>
          <p:nvPr/>
        </p:nvSpPr>
        <p:spPr>
          <a:xfrm>
            <a:off x="7881794" y="5525084"/>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402" name="Freeform: Shape 6401">
            <a:extLst>
              <a:ext uri="{FF2B5EF4-FFF2-40B4-BE49-F238E27FC236}">
                <a16:creationId xmlns:a16="http://schemas.microsoft.com/office/drawing/2014/main" id="{564936AE-71F3-4D8E-A81B-B43458DFB43B}"/>
              </a:ext>
            </a:extLst>
          </p:cNvPr>
          <p:cNvSpPr/>
          <p:nvPr/>
        </p:nvSpPr>
        <p:spPr>
          <a:xfrm>
            <a:off x="6846596" y="5453587"/>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403" name="Freeform: Shape 6402">
            <a:extLst>
              <a:ext uri="{FF2B5EF4-FFF2-40B4-BE49-F238E27FC236}">
                <a16:creationId xmlns:a16="http://schemas.microsoft.com/office/drawing/2014/main" id="{7C112373-1821-4CD0-992A-03FEC015E633}"/>
              </a:ext>
            </a:extLst>
          </p:cNvPr>
          <p:cNvSpPr/>
          <p:nvPr/>
        </p:nvSpPr>
        <p:spPr>
          <a:xfrm>
            <a:off x="8885602" y="5467537"/>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404" name="Freeform: Shape 6403">
            <a:extLst>
              <a:ext uri="{FF2B5EF4-FFF2-40B4-BE49-F238E27FC236}">
                <a16:creationId xmlns:a16="http://schemas.microsoft.com/office/drawing/2014/main" id="{6B9E8CBA-AF33-4E47-9EB2-00F0608C387B}"/>
              </a:ext>
            </a:extLst>
          </p:cNvPr>
          <p:cNvSpPr/>
          <p:nvPr/>
        </p:nvSpPr>
        <p:spPr>
          <a:xfrm>
            <a:off x="8305067" y="5460245"/>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405" name="Freeform: Shape 6404">
            <a:extLst>
              <a:ext uri="{FF2B5EF4-FFF2-40B4-BE49-F238E27FC236}">
                <a16:creationId xmlns:a16="http://schemas.microsoft.com/office/drawing/2014/main" id="{85C38255-2B06-4380-ADF1-AABF9CE729AE}"/>
              </a:ext>
            </a:extLst>
          </p:cNvPr>
          <p:cNvSpPr/>
          <p:nvPr/>
        </p:nvSpPr>
        <p:spPr>
          <a:xfrm>
            <a:off x="8371808" y="5542205"/>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406" name="Freeform: Shape 6405">
            <a:extLst>
              <a:ext uri="{FF2B5EF4-FFF2-40B4-BE49-F238E27FC236}">
                <a16:creationId xmlns:a16="http://schemas.microsoft.com/office/drawing/2014/main" id="{2B6ADB68-A177-43D7-B5B3-4FF9CFCE17E2}"/>
              </a:ext>
            </a:extLst>
          </p:cNvPr>
          <p:cNvSpPr/>
          <p:nvPr/>
        </p:nvSpPr>
        <p:spPr>
          <a:xfrm>
            <a:off x="7349293" y="5556789"/>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407" name="Freeform: Shape 6406">
            <a:extLst>
              <a:ext uri="{FF2B5EF4-FFF2-40B4-BE49-F238E27FC236}">
                <a16:creationId xmlns:a16="http://schemas.microsoft.com/office/drawing/2014/main" id="{AFE809FC-618A-43E7-A66F-EC57A5EC253D}"/>
              </a:ext>
            </a:extLst>
          </p:cNvPr>
          <p:cNvSpPr/>
          <p:nvPr/>
        </p:nvSpPr>
        <p:spPr>
          <a:xfrm>
            <a:off x="7812199" y="5494804"/>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408" name="Freeform: Shape 6407">
            <a:extLst>
              <a:ext uri="{FF2B5EF4-FFF2-40B4-BE49-F238E27FC236}">
                <a16:creationId xmlns:a16="http://schemas.microsoft.com/office/drawing/2014/main" id="{96C54B17-1D7D-4349-97B2-E7055772DBE5}"/>
              </a:ext>
            </a:extLst>
          </p:cNvPr>
          <p:cNvSpPr/>
          <p:nvPr/>
        </p:nvSpPr>
        <p:spPr>
          <a:xfrm>
            <a:off x="6779697" y="5508596"/>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409" name="Freeform: Shape 6408">
            <a:extLst>
              <a:ext uri="{FF2B5EF4-FFF2-40B4-BE49-F238E27FC236}">
                <a16:creationId xmlns:a16="http://schemas.microsoft.com/office/drawing/2014/main" id="{77D4E168-99B5-4AA7-BBBA-FF6ABC5B12F8}"/>
              </a:ext>
            </a:extLst>
          </p:cNvPr>
          <p:cNvSpPr/>
          <p:nvPr/>
        </p:nvSpPr>
        <p:spPr>
          <a:xfrm>
            <a:off x="7406205" y="5491792"/>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410" name="Freeform: Shape 6409">
            <a:extLst>
              <a:ext uri="{FF2B5EF4-FFF2-40B4-BE49-F238E27FC236}">
                <a16:creationId xmlns:a16="http://schemas.microsoft.com/office/drawing/2014/main" id="{0C54FF23-ADD0-4189-83B7-CCFF5A9863E3}"/>
              </a:ext>
            </a:extLst>
          </p:cNvPr>
          <p:cNvSpPr/>
          <p:nvPr/>
        </p:nvSpPr>
        <p:spPr>
          <a:xfrm>
            <a:off x="7405571" y="5522071"/>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411" name="Freeform: Shape 6410">
            <a:extLst>
              <a:ext uri="{FF2B5EF4-FFF2-40B4-BE49-F238E27FC236}">
                <a16:creationId xmlns:a16="http://schemas.microsoft.com/office/drawing/2014/main" id="{93F3D3EA-0CE4-4707-9C70-F32581F4B272}"/>
              </a:ext>
            </a:extLst>
          </p:cNvPr>
          <p:cNvSpPr/>
          <p:nvPr/>
        </p:nvSpPr>
        <p:spPr>
          <a:xfrm>
            <a:off x="6801574" y="5552826"/>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412" name="Freeform: Shape 6411">
            <a:extLst>
              <a:ext uri="{FF2B5EF4-FFF2-40B4-BE49-F238E27FC236}">
                <a16:creationId xmlns:a16="http://schemas.microsoft.com/office/drawing/2014/main" id="{C67BB882-C2DC-4BF2-B0F8-28A56F0DB068}"/>
              </a:ext>
            </a:extLst>
          </p:cNvPr>
          <p:cNvSpPr/>
          <p:nvPr/>
        </p:nvSpPr>
        <p:spPr>
          <a:xfrm>
            <a:off x="7293491" y="5414747"/>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413" name="Freeform: Shape 6412">
            <a:extLst>
              <a:ext uri="{FF2B5EF4-FFF2-40B4-BE49-F238E27FC236}">
                <a16:creationId xmlns:a16="http://schemas.microsoft.com/office/drawing/2014/main" id="{735689EF-A6B7-4520-8116-F6183664E7ED}"/>
              </a:ext>
            </a:extLst>
          </p:cNvPr>
          <p:cNvSpPr/>
          <p:nvPr/>
        </p:nvSpPr>
        <p:spPr>
          <a:xfrm>
            <a:off x="10458849" y="462603"/>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6" y="18072"/>
                  <a:pt x="0" y="14027"/>
                  <a:pt x="0" y="9036"/>
                </a:cubicBezTo>
                <a:cubicBezTo>
                  <a:pt x="0" y="4046"/>
                  <a:pt x="4045" y="0"/>
                  <a:pt x="9036" y="0"/>
                </a:cubicBezTo>
                <a:cubicBezTo>
                  <a:pt x="14026"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414" name="Freeform: Shape 6413">
            <a:extLst>
              <a:ext uri="{FF2B5EF4-FFF2-40B4-BE49-F238E27FC236}">
                <a16:creationId xmlns:a16="http://schemas.microsoft.com/office/drawing/2014/main" id="{3A2B9F1E-F930-4589-A9A2-7D9B28084BEC}"/>
              </a:ext>
            </a:extLst>
          </p:cNvPr>
          <p:cNvSpPr/>
          <p:nvPr/>
        </p:nvSpPr>
        <p:spPr>
          <a:xfrm>
            <a:off x="7784615" y="5469123"/>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415" name="Freeform: Shape 6414">
            <a:extLst>
              <a:ext uri="{FF2B5EF4-FFF2-40B4-BE49-F238E27FC236}">
                <a16:creationId xmlns:a16="http://schemas.microsoft.com/office/drawing/2014/main" id="{2E8ADED5-B976-442E-A006-0DD6B42C71E1}"/>
              </a:ext>
            </a:extLst>
          </p:cNvPr>
          <p:cNvSpPr/>
          <p:nvPr/>
        </p:nvSpPr>
        <p:spPr>
          <a:xfrm>
            <a:off x="7847551" y="5474830"/>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416" name="Freeform: Shape 6415">
            <a:extLst>
              <a:ext uri="{FF2B5EF4-FFF2-40B4-BE49-F238E27FC236}">
                <a16:creationId xmlns:a16="http://schemas.microsoft.com/office/drawing/2014/main" id="{9E038B82-0568-4909-9D14-514091506E6E}"/>
              </a:ext>
            </a:extLst>
          </p:cNvPr>
          <p:cNvSpPr/>
          <p:nvPr/>
        </p:nvSpPr>
        <p:spPr>
          <a:xfrm>
            <a:off x="7350403" y="5472769"/>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417" name="Freeform: Shape 6416">
            <a:extLst>
              <a:ext uri="{FF2B5EF4-FFF2-40B4-BE49-F238E27FC236}">
                <a16:creationId xmlns:a16="http://schemas.microsoft.com/office/drawing/2014/main" id="{E176D216-D432-4E02-8D9A-23D6A208FB63}"/>
              </a:ext>
            </a:extLst>
          </p:cNvPr>
          <p:cNvSpPr/>
          <p:nvPr/>
        </p:nvSpPr>
        <p:spPr>
          <a:xfrm>
            <a:off x="7803163" y="5555363"/>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418" name="Freeform: Shape 6417">
            <a:extLst>
              <a:ext uri="{FF2B5EF4-FFF2-40B4-BE49-F238E27FC236}">
                <a16:creationId xmlns:a16="http://schemas.microsoft.com/office/drawing/2014/main" id="{BCDD771D-7DDE-4277-AE53-6B6C229E67F4}"/>
              </a:ext>
            </a:extLst>
          </p:cNvPr>
          <p:cNvSpPr/>
          <p:nvPr/>
        </p:nvSpPr>
        <p:spPr>
          <a:xfrm>
            <a:off x="6793172" y="5515889"/>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419" name="Freeform: Shape 6418">
            <a:extLst>
              <a:ext uri="{FF2B5EF4-FFF2-40B4-BE49-F238E27FC236}">
                <a16:creationId xmlns:a16="http://schemas.microsoft.com/office/drawing/2014/main" id="{68A24921-B2A4-4270-8CC3-BFA2A16EA830}"/>
              </a:ext>
            </a:extLst>
          </p:cNvPr>
          <p:cNvSpPr/>
          <p:nvPr/>
        </p:nvSpPr>
        <p:spPr>
          <a:xfrm>
            <a:off x="6328839" y="5472769"/>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420" name="Freeform: Shape 6419">
            <a:extLst>
              <a:ext uri="{FF2B5EF4-FFF2-40B4-BE49-F238E27FC236}">
                <a16:creationId xmlns:a16="http://schemas.microsoft.com/office/drawing/2014/main" id="{EE704249-54F7-4232-B06B-5FE3A2AB2947}"/>
              </a:ext>
            </a:extLst>
          </p:cNvPr>
          <p:cNvSpPr/>
          <p:nvPr/>
        </p:nvSpPr>
        <p:spPr>
          <a:xfrm>
            <a:off x="8428403" y="5443916"/>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421" name="Freeform: Shape 6420">
            <a:extLst>
              <a:ext uri="{FF2B5EF4-FFF2-40B4-BE49-F238E27FC236}">
                <a16:creationId xmlns:a16="http://schemas.microsoft.com/office/drawing/2014/main" id="{5C8C2E78-C877-45B7-A788-253D09076D3F}"/>
              </a:ext>
            </a:extLst>
          </p:cNvPr>
          <p:cNvSpPr/>
          <p:nvPr/>
        </p:nvSpPr>
        <p:spPr>
          <a:xfrm>
            <a:off x="6780014" y="5522706"/>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422" name="Freeform: Shape 6421">
            <a:extLst>
              <a:ext uri="{FF2B5EF4-FFF2-40B4-BE49-F238E27FC236}">
                <a16:creationId xmlns:a16="http://schemas.microsoft.com/office/drawing/2014/main" id="{DC357783-EC64-45D2-AE9C-706AD3275E41}"/>
              </a:ext>
            </a:extLst>
          </p:cNvPr>
          <p:cNvSpPr/>
          <p:nvPr/>
        </p:nvSpPr>
        <p:spPr>
          <a:xfrm>
            <a:off x="8328213" y="5492426"/>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423" name="Freeform: Shape 6422">
            <a:extLst>
              <a:ext uri="{FF2B5EF4-FFF2-40B4-BE49-F238E27FC236}">
                <a16:creationId xmlns:a16="http://schemas.microsoft.com/office/drawing/2014/main" id="{072D0BB8-CA5C-427D-B110-B0E5D2D82DA3}"/>
              </a:ext>
            </a:extLst>
          </p:cNvPr>
          <p:cNvSpPr/>
          <p:nvPr/>
        </p:nvSpPr>
        <p:spPr>
          <a:xfrm>
            <a:off x="8885444" y="461810"/>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6" y="18072"/>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424" name="Freeform: Shape 6423">
            <a:extLst>
              <a:ext uri="{FF2B5EF4-FFF2-40B4-BE49-F238E27FC236}">
                <a16:creationId xmlns:a16="http://schemas.microsoft.com/office/drawing/2014/main" id="{E498DC67-42FC-4F7D-B17D-C52BA0819A09}"/>
              </a:ext>
            </a:extLst>
          </p:cNvPr>
          <p:cNvSpPr/>
          <p:nvPr/>
        </p:nvSpPr>
        <p:spPr>
          <a:xfrm>
            <a:off x="7882111" y="5477049"/>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425" name="Freeform: Shape 6424">
            <a:extLst>
              <a:ext uri="{FF2B5EF4-FFF2-40B4-BE49-F238E27FC236}">
                <a16:creationId xmlns:a16="http://schemas.microsoft.com/office/drawing/2014/main" id="{AE762D2B-E146-4B25-BADF-F23F7DD974A2}"/>
              </a:ext>
            </a:extLst>
          </p:cNvPr>
          <p:cNvSpPr/>
          <p:nvPr/>
        </p:nvSpPr>
        <p:spPr>
          <a:xfrm>
            <a:off x="6757820" y="5497975"/>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426" name="Freeform: Shape 6425">
            <a:extLst>
              <a:ext uri="{FF2B5EF4-FFF2-40B4-BE49-F238E27FC236}">
                <a16:creationId xmlns:a16="http://schemas.microsoft.com/office/drawing/2014/main" id="{67FBE2B1-0362-442B-A94C-386C5B3C8027}"/>
              </a:ext>
            </a:extLst>
          </p:cNvPr>
          <p:cNvSpPr/>
          <p:nvPr/>
        </p:nvSpPr>
        <p:spPr>
          <a:xfrm>
            <a:off x="8369113" y="5523023"/>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427" name="Freeform: Shape 6426">
            <a:extLst>
              <a:ext uri="{FF2B5EF4-FFF2-40B4-BE49-F238E27FC236}">
                <a16:creationId xmlns:a16="http://schemas.microsoft.com/office/drawing/2014/main" id="{CF7B57F4-ED93-49AB-8922-0D789AD171D1}"/>
              </a:ext>
            </a:extLst>
          </p:cNvPr>
          <p:cNvSpPr/>
          <p:nvPr/>
        </p:nvSpPr>
        <p:spPr>
          <a:xfrm>
            <a:off x="10015125" y="515552"/>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6" y="18072"/>
                  <a:pt x="0" y="14027"/>
                  <a:pt x="0" y="9036"/>
                </a:cubicBezTo>
                <a:cubicBezTo>
                  <a:pt x="0" y="4046"/>
                  <a:pt x="4045" y="0"/>
                  <a:pt x="9036" y="0"/>
                </a:cubicBezTo>
                <a:cubicBezTo>
                  <a:pt x="14026"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428" name="Freeform: Shape 6427">
            <a:extLst>
              <a:ext uri="{FF2B5EF4-FFF2-40B4-BE49-F238E27FC236}">
                <a16:creationId xmlns:a16="http://schemas.microsoft.com/office/drawing/2014/main" id="{67D9BE0C-EE9D-4166-8F45-B09CE4D7E151}"/>
              </a:ext>
            </a:extLst>
          </p:cNvPr>
          <p:cNvSpPr/>
          <p:nvPr/>
        </p:nvSpPr>
        <p:spPr>
          <a:xfrm>
            <a:off x="9491978" y="5475622"/>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5" y="0"/>
                  <a:pt x="9036" y="0"/>
                </a:cubicBezTo>
                <a:cubicBezTo>
                  <a:pt x="14026"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429" name="Freeform: Shape 6428">
            <a:extLst>
              <a:ext uri="{FF2B5EF4-FFF2-40B4-BE49-F238E27FC236}">
                <a16:creationId xmlns:a16="http://schemas.microsoft.com/office/drawing/2014/main" id="{4BA84A09-9E17-4D2D-A229-3AF65A3E561A}"/>
              </a:ext>
            </a:extLst>
          </p:cNvPr>
          <p:cNvSpPr/>
          <p:nvPr/>
        </p:nvSpPr>
        <p:spPr>
          <a:xfrm>
            <a:off x="6759563" y="5454855"/>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430" name="Freeform: Shape 6429">
            <a:extLst>
              <a:ext uri="{FF2B5EF4-FFF2-40B4-BE49-F238E27FC236}">
                <a16:creationId xmlns:a16="http://schemas.microsoft.com/office/drawing/2014/main" id="{438BF47E-20CF-41B7-A164-A8DA1DD11C32}"/>
              </a:ext>
            </a:extLst>
          </p:cNvPr>
          <p:cNvSpPr/>
          <p:nvPr/>
        </p:nvSpPr>
        <p:spPr>
          <a:xfrm>
            <a:off x="7894793" y="5553143"/>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431" name="Freeform: Shape 6430">
            <a:extLst>
              <a:ext uri="{FF2B5EF4-FFF2-40B4-BE49-F238E27FC236}">
                <a16:creationId xmlns:a16="http://schemas.microsoft.com/office/drawing/2014/main" id="{B8E78A19-D39A-408E-95BF-A5DD2F4AEFCB}"/>
              </a:ext>
            </a:extLst>
          </p:cNvPr>
          <p:cNvSpPr/>
          <p:nvPr/>
        </p:nvSpPr>
        <p:spPr>
          <a:xfrm>
            <a:off x="8363406" y="5552509"/>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432" name="Freeform: Shape 6431">
            <a:extLst>
              <a:ext uri="{FF2B5EF4-FFF2-40B4-BE49-F238E27FC236}">
                <a16:creationId xmlns:a16="http://schemas.microsoft.com/office/drawing/2014/main" id="{1A6C9DB9-71FA-49A6-8CB9-F18D0E8EC384}"/>
              </a:ext>
            </a:extLst>
          </p:cNvPr>
          <p:cNvSpPr/>
          <p:nvPr/>
        </p:nvSpPr>
        <p:spPr>
          <a:xfrm>
            <a:off x="6808549" y="5506536"/>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433" name="Freeform: Shape 6432">
            <a:extLst>
              <a:ext uri="{FF2B5EF4-FFF2-40B4-BE49-F238E27FC236}">
                <a16:creationId xmlns:a16="http://schemas.microsoft.com/office/drawing/2014/main" id="{FE0CC6E8-975D-403E-BDE8-13C5094F62FD}"/>
              </a:ext>
            </a:extLst>
          </p:cNvPr>
          <p:cNvSpPr/>
          <p:nvPr/>
        </p:nvSpPr>
        <p:spPr>
          <a:xfrm>
            <a:off x="6829316" y="5519852"/>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434" name="Freeform: Shape 6433">
            <a:extLst>
              <a:ext uri="{FF2B5EF4-FFF2-40B4-BE49-F238E27FC236}">
                <a16:creationId xmlns:a16="http://schemas.microsoft.com/office/drawing/2014/main" id="{4751C7EB-AD47-447B-9A34-C24454071C11}"/>
              </a:ext>
            </a:extLst>
          </p:cNvPr>
          <p:cNvSpPr/>
          <p:nvPr/>
        </p:nvSpPr>
        <p:spPr>
          <a:xfrm>
            <a:off x="6790952" y="5536973"/>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435" name="Freeform: Shape 6434">
            <a:extLst>
              <a:ext uri="{FF2B5EF4-FFF2-40B4-BE49-F238E27FC236}">
                <a16:creationId xmlns:a16="http://schemas.microsoft.com/office/drawing/2014/main" id="{230A2DF3-FCB2-4A80-90D5-C7C20620170B}"/>
              </a:ext>
            </a:extLst>
          </p:cNvPr>
          <p:cNvSpPr/>
          <p:nvPr/>
        </p:nvSpPr>
        <p:spPr>
          <a:xfrm>
            <a:off x="9890521" y="5530791"/>
            <a:ext cx="18072" cy="18072"/>
          </a:xfrm>
          <a:custGeom>
            <a:avLst/>
            <a:gdLst>
              <a:gd name="connsiteX0" fmla="*/ 18073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3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3" y="9036"/>
                </a:moveTo>
                <a:cubicBezTo>
                  <a:pt x="18073" y="14027"/>
                  <a:pt x="14027" y="18073"/>
                  <a:pt x="9036" y="18073"/>
                </a:cubicBezTo>
                <a:cubicBezTo>
                  <a:pt x="4046" y="18073"/>
                  <a:pt x="0" y="14027"/>
                  <a:pt x="0" y="9036"/>
                </a:cubicBezTo>
                <a:cubicBezTo>
                  <a:pt x="0" y="4046"/>
                  <a:pt x="4045" y="0"/>
                  <a:pt x="9036" y="0"/>
                </a:cubicBezTo>
                <a:cubicBezTo>
                  <a:pt x="14027" y="0"/>
                  <a:pt x="18073" y="4045"/>
                  <a:pt x="18073"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436" name="Freeform: Shape 6435">
            <a:extLst>
              <a:ext uri="{FF2B5EF4-FFF2-40B4-BE49-F238E27FC236}">
                <a16:creationId xmlns:a16="http://schemas.microsoft.com/office/drawing/2014/main" id="{9137EA5B-70DD-4665-A72F-DDE3E19C32EE}"/>
              </a:ext>
            </a:extLst>
          </p:cNvPr>
          <p:cNvSpPr/>
          <p:nvPr/>
        </p:nvSpPr>
        <p:spPr>
          <a:xfrm>
            <a:off x="7830906" y="5472452"/>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437" name="Freeform: Shape 6436">
            <a:extLst>
              <a:ext uri="{FF2B5EF4-FFF2-40B4-BE49-F238E27FC236}">
                <a16:creationId xmlns:a16="http://schemas.microsoft.com/office/drawing/2014/main" id="{E644E6F9-CFAB-4197-8D32-53E993091646}"/>
              </a:ext>
            </a:extLst>
          </p:cNvPr>
          <p:cNvSpPr/>
          <p:nvPr/>
        </p:nvSpPr>
        <p:spPr>
          <a:xfrm>
            <a:off x="6770819" y="5482598"/>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438" name="Freeform: Shape 6437">
            <a:extLst>
              <a:ext uri="{FF2B5EF4-FFF2-40B4-BE49-F238E27FC236}">
                <a16:creationId xmlns:a16="http://schemas.microsoft.com/office/drawing/2014/main" id="{AAB03C32-B3E7-4CFA-98ED-58B1A6EA4335}"/>
              </a:ext>
            </a:extLst>
          </p:cNvPr>
          <p:cNvSpPr/>
          <p:nvPr/>
        </p:nvSpPr>
        <p:spPr>
          <a:xfrm>
            <a:off x="6875765" y="5513035"/>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439" name="Freeform: Shape 6438">
            <a:extLst>
              <a:ext uri="{FF2B5EF4-FFF2-40B4-BE49-F238E27FC236}">
                <a16:creationId xmlns:a16="http://schemas.microsoft.com/office/drawing/2014/main" id="{487E6D8C-F629-4D7C-A424-87049B85BFEA}"/>
              </a:ext>
            </a:extLst>
          </p:cNvPr>
          <p:cNvSpPr/>
          <p:nvPr/>
        </p:nvSpPr>
        <p:spPr>
          <a:xfrm>
            <a:off x="7861660" y="5541095"/>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440" name="Freeform: Shape 6439">
            <a:extLst>
              <a:ext uri="{FF2B5EF4-FFF2-40B4-BE49-F238E27FC236}">
                <a16:creationId xmlns:a16="http://schemas.microsoft.com/office/drawing/2014/main" id="{E3F53350-1201-4C5D-81EB-20FF17DA9191}"/>
              </a:ext>
            </a:extLst>
          </p:cNvPr>
          <p:cNvSpPr/>
          <p:nvPr/>
        </p:nvSpPr>
        <p:spPr>
          <a:xfrm>
            <a:off x="7804431" y="5454062"/>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441" name="Freeform: Shape 6440">
            <a:extLst>
              <a:ext uri="{FF2B5EF4-FFF2-40B4-BE49-F238E27FC236}">
                <a16:creationId xmlns:a16="http://schemas.microsoft.com/office/drawing/2014/main" id="{61D6D855-DC7A-4B3E-BCF5-0ACA99B59943}"/>
              </a:ext>
            </a:extLst>
          </p:cNvPr>
          <p:cNvSpPr/>
          <p:nvPr/>
        </p:nvSpPr>
        <p:spPr>
          <a:xfrm>
            <a:off x="6756551" y="5414906"/>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442" name="Freeform: Shape 6441">
            <a:extLst>
              <a:ext uri="{FF2B5EF4-FFF2-40B4-BE49-F238E27FC236}">
                <a16:creationId xmlns:a16="http://schemas.microsoft.com/office/drawing/2014/main" id="{B2C6B35E-CA24-43B5-A229-699ABE8273DB}"/>
              </a:ext>
            </a:extLst>
          </p:cNvPr>
          <p:cNvSpPr/>
          <p:nvPr/>
        </p:nvSpPr>
        <p:spPr>
          <a:xfrm>
            <a:off x="7321392" y="5503365"/>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443" name="Freeform: Shape 6442">
            <a:extLst>
              <a:ext uri="{FF2B5EF4-FFF2-40B4-BE49-F238E27FC236}">
                <a16:creationId xmlns:a16="http://schemas.microsoft.com/office/drawing/2014/main" id="{BC4CB543-0FF4-482B-A408-FDC2028D8A2F}"/>
              </a:ext>
            </a:extLst>
          </p:cNvPr>
          <p:cNvSpPr/>
          <p:nvPr/>
        </p:nvSpPr>
        <p:spPr>
          <a:xfrm>
            <a:off x="7928243" y="5528413"/>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444" name="Freeform: Shape 6443">
            <a:extLst>
              <a:ext uri="{FF2B5EF4-FFF2-40B4-BE49-F238E27FC236}">
                <a16:creationId xmlns:a16="http://schemas.microsoft.com/office/drawing/2014/main" id="{50537283-286B-46A9-BB43-C08EB37515EC}"/>
              </a:ext>
            </a:extLst>
          </p:cNvPr>
          <p:cNvSpPr/>
          <p:nvPr/>
        </p:nvSpPr>
        <p:spPr>
          <a:xfrm>
            <a:off x="6855315" y="5477049"/>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445" name="Freeform: Shape 6444">
            <a:extLst>
              <a:ext uri="{FF2B5EF4-FFF2-40B4-BE49-F238E27FC236}">
                <a16:creationId xmlns:a16="http://schemas.microsoft.com/office/drawing/2014/main" id="{42B26418-20B0-462E-AB78-308ED014CFF7}"/>
              </a:ext>
            </a:extLst>
          </p:cNvPr>
          <p:cNvSpPr/>
          <p:nvPr/>
        </p:nvSpPr>
        <p:spPr>
          <a:xfrm>
            <a:off x="7886391" y="5455806"/>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446" name="Freeform: Shape 6445">
            <a:extLst>
              <a:ext uri="{FF2B5EF4-FFF2-40B4-BE49-F238E27FC236}">
                <a16:creationId xmlns:a16="http://schemas.microsoft.com/office/drawing/2014/main" id="{E80A0D81-D45C-458B-9EA9-2CD97650B4FD}"/>
              </a:ext>
            </a:extLst>
          </p:cNvPr>
          <p:cNvSpPr/>
          <p:nvPr/>
        </p:nvSpPr>
        <p:spPr>
          <a:xfrm>
            <a:off x="8415879" y="5530791"/>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447" name="Freeform: Shape 6446">
            <a:extLst>
              <a:ext uri="{FF2B5EF4-FFF2-40B4-BE49-F238E27FC236}">
                <a16:creationId xmlns:a16="http://schemas.microsoft.com/office/drawing/2014/main" id="{281B24F6-0A5C-4952-AC5D-FF0C05687595}"/>
              </a:ext>
            </a:extLst>
          </p:cNvPr>
          <p:cNvSpPr/>
          <p:nvPr/>
        </p:nvSpPr>
        <p:spPr>
          <a:xfrm>
            <a:off x="7334867" y="5502255"/>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448" name="Freeform: Shape 6447">
            <a:extLst>
              <a:ext uri="{FF2B5EF4-FFF2-40B4-BE49-F238E27FC236}">
                <a16:creationId xmlns:a16="http://schemas.microsoft.com/office/drawing/2014/main" id="{9A9C6B27-DBDD-4B62-8564-2BF734ED383F}"/>
              </a:ext>
            </a:extLst>
          </p:cNvPr>
          <p:cNvSpPr/>
          <p:nvPr/>
        </p:nvSpPr>
        <p:spPr>
          <a:xfrm>
            <a:off x="7811724" y="5423625"/>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449" name="Freeform: Shape 6448">
            <a:extLst>
              <a:ext uri="{FF2B5EF4-FFF2-40B4-BE49-F238E27FC236}">
                <a16:creationId xmlns:a16="http://schemas.microsoft.com/office/drawing/2014/main" id="{814E1011-FD2B-432C-8C1C-D6013FA1CE48}"/>
              </a:ext>
            </a:extLst>
          </p:cNvPr>
          <p:cNvSpPr/>
          <p:nvPr/>
        </p:nvSpPr>
        <p:spPr>
          <a:xfrm>
            <a:off x="7273833" y="5426795"/>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450" name="Freeform: Shape 6449">
            <a:extLst>
              <a:ext uri="{FF2B5EF4-FFF2-40B4-BE49-F238E27FC236}">
                <a16:creationId xmlns:a16="http://schemas.microsoft.com/office/drawing/2014/main" id="{4C964E0B-E3BA-43E5-80BF-8F2E55453656}"/>
              </a:ext>
            </a:extLst>
          </p:cNvPr>
          <p:cNvSpPr/>
          <p:nvPr/>
        </p:nvSpPr>
        <p:spPr>
          <a:xfrm>
            <a:off x="7800468" y="5492902"/>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451" name="Freeform: Shape 6450">
            <a:extLst>
              <a:ext uri="{FF2B5EF4-FFF2-40B4-BE49-F238E27FC236}">
                <a16:creationId xmlns:a16="http://schemas.microsoft.com/office/drawing/2014/main" id="{EDAE858B-AE61-4463-97D6-CDF292B1BECA}"/>
              </a:ext>
            </a:extLst>
          </p:cNvPr>
          <p:cNvSpPr/>
          <p:nvPr/>
        </p:nvSpPr>
        <p:spPr>
          <a:xfrm>
            <a:off x="6877985" y="5431551"/>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452" name="Freeform: Shape 6451">
            <a:extLst>
              <a:ext uri="{FF2B5EF4-FFF2-40B4-BE49-F238E27FC236}">
                <a16:creationId xmlns:a16="http://schemas.microsoft.com/office/drawing/2014/main" id="{310BAC57-B9F9-4E21-AA9A-CE86876221E0}"/>
              </a:ext>
            </a:extLst>
          </p:cNvPr>
          <p:cNvSpPr/>
          <p:nvPr/>
        </p:nvSpPr>
        <p:spPr>
          <a:xfrm>
            <a:off x="9980883" y="5559643"/>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5" y="0"/>
                  <a:pt x="9036" y="0"/>
                </a:cubicBezTo>
                <a:cubicBezTo>
                  <a:pt x="14026"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453" name="Freeform: Shape 6452">
            <a:extLst>
              <a:ext uri="{FF2B5EF4-FFF2-40B4-BE49-F238E27FC236}">
                <a16:creationId xmlns:a16="http://schemas.microsoft.com/office/drawing/2014/main" id="{1CB7737B-5C9E-4DD9-A0DE-2FB2051E22C2}"/>
              </a:ext>
            </a:extLst>
          </p:cNvPr>
          <p:cNvSpPr/>
          <p:nvPr/>
        </p:nvSpPr>
        <p:spPr>
          <a:xfrm>
            <a:off x="8876408" y="5463416"/>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454" name="Freeform: Shape 6453">
            <a:extLst>
              <a:ext uri="{FF2B5EF4-FFF2-40B4-BE49-F238E27FC236}">
                <a16:creationId xmlns:a16="http://schemas.microsoft.com/office/drawing/2014/main" id="{42CB2365-C4C2-4A40-994B-9352430493AA}"/>
              </a:ext>
            </a:extLst>
          </p:cNvPr>
          <p:cNvSpPr/>
          <p:nvPr/>
        </p:nvSpPr>
        <p:spPr>
          <a:xfrm>
            <a:off x="9470893" y="5448989"/>
            <a:ext cx="18072" cy="18072"/>
          </a:xfrm>
          <a:custGeom>
            <a:avLst/>
            <a:gdLst>
              <a:gd name="connsiteX0" fmla="*/ 18073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3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3" y="9036"/>
                </a:moveTo>
                <a:cubicBezTo>
                  <a:pt x="18073" y="14027"/>
                  <a:pt x="14027" y="18073"/>
                  <a:pt x="9036" y="18073"/>
                </a:cubicBezTo>
                <a:cubicBezTo>
                  <a:pt x="4046" y="18073"/>
                  <a:pt x="0" y="14027"/>
                  <a:pt x="0" y="9036"/>
                </a:cubicBezTo>
                <a:cubicBezTo>
                  <a:pt x="0" y="4046"/>
                  <a:pt x="4045" y="0"/>
                  <a:pt x="9036" y="0"/>
                </a:cubicBezTo>
                <a:cubicBezTo>
                  <a:pt x="14027" y="0"/>
                  <a:pt x="18073" y="4045"/>
                  <a:pt x="18073"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455" name="Freeform: Shape 6454">
            <a:extLst>
              <a:ext uri="{FF2B5EF4-FFF2-40B4-BE49-F238E27FC236}">
                <a16:creationId xmlns:a16="http://schemas.microsoft.com/office/drawing/2014/main" id="{BC646482-608B-4059-97D4-FF25FB913EFC}"/>
              </a:ext>
            </a:extLst>
          </p:cNvPr>
          <p:cNvSpPr/>
          <p:nvPr/>
        </p:nvSpPr>
        <p:spPr>
          <a:xfrm>
            <a:off x="8337090" y="5472927"/>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456" name="Freeform: Shape 6455">
            <a:extLst>
              <a:ext uri="{FF2B5EF4-FFF2-40B4-BE49-F238E27FC236}">
                <a16:creationId xmlns:a16="http://schemas.microsoft.com/office/drawing/2014/main" id="{4C1DD723-DF3B-4D99-86C0-B396574EAE47}"/>
              </a:ext>
            </a:extLst>
          </p:cNvPr>
          <p:cNvSpPr/>
          <p:nvPr/>
        </p:nvSpPr>
        <p:spPr>
          <a:xfrm>
            <a:off x="6239587" y="5434722"/>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457" name="Freeform: Shape 6456">
            <a:extLst>
              <a:ext uri="{FF2B5EF4-FFF2-40B4-BE49-F238E27FC236}">
                <a16:creationId xmlns:a16="http://schemas.microsoft.com/office/drawing/2014/main" id="{DE4B9524-1095-460C-8D67-6E49B5969C6D}"/>
              </a:ext>
            </a:extLst>
          </p:cNvPr>
          <p:cNvSpPr/>
          <p:nvPr/>
        </p:nvSpPr>
        <p:spPr>
          <a:xfrm>
            <a:off x="7315368" y="5421564"/>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458" name="Freeform: Shape 6457">
            <a:extLst>
              <a:ext uri="{FF2B5EF4-FFF2-40B4-BE49-F238E27FC236}">
                <a16:creationId xmlns:a16="http://schemas.microsoft.com/office/drawing/2014/main" id="{C383A713-52FC-4EAF-9197-8E6A1C007211}"/>
              </a:ext>
            </a:extLst>
          </p:cNvPr>
          <p:cNvSpPr/>
          <p:nvPr/>
        </p:nvSpPr>
        <p:spPr>
          <a:xfrm>
            <a:off x="6797610" y="5561704"/>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459" name="Freeform: Shape 6458">
            <a:extLst>
              <a:ext uri="{FF2B5EF4-FFF2-40B4-BE49-F238E27FC236}">
                <a16:creationId xmlns:a16="http://schemas.microsoft.com/office/drawing/2014/main" id="{6DAEAFBC-7B84-4DC8-9CE1-B1E6C31DE508}"/>
              </a:ext>
            </a:extLst>
          </p:cNvPr>
          <p:cNvSpPr/>
          <p:nvPr/>
        </p:nvSpPr>
        <p:spPr>
          <a:xfrm>
            <a:off x="6328680" y="5508755"/>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460" name="Freeform: Shape 6459">
            <a:extLst>
              <a:ext uri="{FF2B5EF4-FFF2-40B4-BE49-F238E27FC236}">
                <a16:creationId xmlns:a16="http://schemas.microsoft.com/office/drawing/2014/main" id="{063D28A9-A0A6-42C3-858B-DEB027D83B12}"/>
              </a:ext>
            </a:extLst>
          </p:cNvPr>
          <p:cNvSpPr/>
          <p:nvPr/>
        </p:nvSpPr>
        <p:spPr>
          <a:xfrm>
            <a:off x="8850409" y="5526827"/>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461" name="Freeform: Shape 6460">
            <a:extLst>
              <a:ext uri="{FF2B5EF4-FFF2-40B4-BE49-F238E27FC236}">
                <a16:creationId xmlns:a16="http://schemas.microsoft.com/office/drawing/2014/main" id="{783C457E-9EFE-47C7-8219-0BB1B247DEBC}"/>
              </a:ext>
            </a:extLst>
          </p:cNvPr>
          <p:cNvSpPr/>
          <p:nvPr/>
        </p:nvSpPr>
        <p:spPr>
          <a:xfrm>
            <a:off x="8911760" y="5491317"/>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462" name="Freeform: Shape 6461">
            <a:extLst>
              <a:ext uri="{FF2B5EF4-FFF2-40B4-BE49-F238E27FC236}">
                <a16:creationId xmlns:a16="http://schemas.microsoft.com/office/drawing/2014/main" id="{8D73D499-B383-4DFB-97C2-3A0FCAD959D0}"/>
              </a:ext>
            </a:extLst>
          </p:cNvPr>
          <p:cNvSpPr/>
          <p:nvPr/>
        </p:nvSpPr>
        <p:spPr>
          <a:xfrm>
            <a:off x="8403356" y="5425210"/>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463" name="Freeform: Shape 6462">
            <a:extLst>
              <a:ext uri="{FF2B5EF4-FFF2-40B4-BE49-F238E27FC236}">
                <a16:creationId xmlns:a16="http://schemas.microsoft.com/office/drawing/2014/main" id="{119D3EB9-17E1-403E-BAA3-569B850A8553}"/>
              </a:ext>
            </a:extLst>
          </p:cNvPr>
          <p:cNvSpPr/>
          <p:nvPr/>
        </p:nvSpPr>
        <p:spPr>
          <a:xfrm>
            <a:off x="8404941" y="5557424"/>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464" name="Freeform: Shape 6463">
            <a:extLst>
              <a:ext uri="{FF2B5EF4-FFF2-40B4-BE49-F238E27FC236}">
                <a16:creationId xmlns:a16="http://schemas.microsoft.com/office/drawing/2014/main" id="{C2FFD885-3178-41E5-93F1-C9B9BE2E7A22}"/>
              </a:ext>
            </a:extLst>
          </p:cNvPr>
          <p:cNvSpPr/>
          <p:nvPr/>
        </p:nvSpPr>
        <p:spPr>
          <a:xfrm>
            <a:off x="7391145" y="5534595"/>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465" name="Freeform: Shape 6464">
            <a:extLst>
              <a:ext uri="{FF2B5EF4-FFF2-40B4-BE49-F238E27FC236}">
                <a16:creationId xmlns:a16="http://schemas.microsoft.com/office/drawing/2014/main" id="{BC1FC1F4-B0E3-4F2F-BC22-3438C4B1AD0A}"/>
              </a:ext>
            </a:extLst>
          </p:cNvPr>
          <p:cNvSpPr/>
          <p:nvPr/>
        </p:nvSpPr>
        <p:spPr>
          <a:xfrm>
            <a:off x="7818223" y="5439795"/>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466" name="Freeform: Shape 6465">
            <a:extLst>
              <a:ext uri="{FF2B5EF4-FFF2-40B4-BE49-F238E27FC236}">
                <a16:creationId xmlns:a16="http://schemas.microsoft.com/office/drawing/2014/main" id="{CF9EA6B4-245B-4D83-B348-3B2571917C9F}"/>
              </a:ext>
            </a:extLst>
          </p:cNvPr>
          <p:cNvSpPr/>
          <p:nvPr/>
        </p:nvSpPr>
        <p:spPr>
          <a:xfrm>
            <a:off x="9477234" y="512857"/>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6" y="18072"/>
                  <a:pt x="0" y="14027"/>
                  <a:pt x="0" y="9036"/>
                </a:cubicBezTo>
                <a:cubicBezTo>
                  <a:pt x="0" y="4046"/>
                  <a:pt x="4045" y="0"/>
                  <a:pt x="9036" y="0"/>
                </a:cubicBezTo>
                <a:cubicBezTo>
                  <a:pt x="14026"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467" name="Freeform: Shape 6466">
            <a:extLst>
              <a:ext uri="{FF2B5EF4-FFF2-40B4-BE49-F238E27FC236}">
                <a16:creationId xmlns:a16="http://schemas.microsoft.com/office/drawing/2014/main" id="{DE7A3E96-3FB7-4CCB-B54E-A13BCE6B4CA0}"/>
              </a:ext>
            </a:extLst>
          </p:cNvPr>
          <p:cNvSpPr/>
          <p:nvPr/>
        </p:nvSpPr>
        <p:spPr>
          <a:xfrm>
            <a:off x="7888452" y="5477525"/>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468" name="Freeform: Shape 6467">
            <a:extLst>
              <a:ext uri="{FF2B5EF4-FFF2-40B4-BE49-F238E27FC236}">
                <a16:creationId xmlns:a16="http://schemas.microsoft.com/office/drawing/2014/main" id="{FDE5E308-926A-4E42-B5FE-935D09F737F7}"/>
              </a:ext>
            </a:extLst>
          </p:cNvPr>
          <p:cNvSpPr/>
          <p:nvPr/>
        </p:nvSpPr>
        <p:spPr>
          <a:xfrm>
            <a:off x="8892895" y="5538876"/>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469" name="Freeform: Shape 6468">
            <a:extLst>
              <a:ext uri="{FF2B5EF4-FFF2-40B4-BE49-F238E27FC236}">
                <a16:creationId xmlns:a16="http://schemas.microsoft.com/office/drawing/2014/main" id="{094EB1AB-8900-46F3-B172-F2BFEAA02087}"/>
              </a:ext>
            </a:extLst>
          </p:cNvPr>
          <p:cNvSpPr/>
          <p:nvPr/>
        </p:nvSpPr>
        <p:spPr>
          <a:xfrm>
            <a:off x="7256712" y="5429807"/>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470" name="Freeform: Shape 6469">
            <a:extLst>
              <a:ext uri="{FF2B5EF4-FFF2-40B4-BE49-F238E27FC236}">
                <a16:creationId xmlns:a16="http://schemas.microsoft.com/office/drawing/2014/main" id="{F100C606-0BDD-4126-BCE7-E1FFF7D619F1}"/>
              </a:ext>
            </a:extLst>
          </p:cNvPr>
          <p:cNvSpPr/>
          <p:nvPr/>
        </p:nvSpPr>
        <p:spPr>
          <a:xfrm>
            <a:off x="9495941" y="5546802"/>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5" y="0"/>
                  <a:pt x="9036" y="0"/>
                </a:cubicBezTo>
                <a:cubicBezTo>
                  <a:pt x="14026"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471" name="Freeform: Shape 6470">
            <a:extLst>
              <a:ext uri="{FF2B5EF4-FFF2-40B4-BE49-F238E27FC236}">
                <a16:creationId xmlns:a16="http://schemas.microsoft.com/office/drawing/2014/main" id="{55940724-84DA-47BE-A1C5-6EA2E75B6F88}"/>
              </a:ext>
            </a:extLst>
          </p:cNvPr>
          <p:cNvSpPr/>
          <p:nvPr/>
        </p:nvSpPr>
        <p:spPr>
          <a:xfrm>
            <a:off x="8897968" y="5549973"/>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472" name="Freeform: Shape 6471">
            <a:extLst>
              <a:ext uri="{FF2B5EF4-FFF2-40B4-BE49-F238E27FC236}">
                <a16:creationId xmlns:a16="http://schemas.microsoft.com/office/drawing/2014/main" id="{C092F182-3535-4C2F-BC39-36D1F9BAB490}"/>
              </a:ext>
            </a:extLst>
          </p:cNvPr>
          <p:cNvSpPr/>
          <p:nvPr/>
        </p:nvSpPr>
        <p:spPr>
          <a:xfrm>
            <a:off x="7312990" y="5510023"/>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473" name="Freeform: Shape 6472">
            <a:extLst>
              <a:ext uri="{FF2B5EF4-FFF2-40B4-BE49-F238E27FC236}">
                <a16:creationId xmlns:a16="http://schemas.microsoft.com/office/drawing/2014/main" id="{5B6708D6-E483-4F16-98D9-AB164FBCDDD4}"/>
              </a:ext>
            </a:extLst>
          </p:cNvPr>
          <p:cNvSpPr/>
          <p:nvPr/>
        </p:nvSpPr>
        <p:spPr>
          <a:xfrm>
            <a:off x="9893057" y="5456440"/>
            <a:ext cx="18072" cy="18072"/>
          </a:xfrm>
          <a:custGeom>
            <a:avLst/>
            <a:gdLst>
              <a:gd name="connsiteX0" fmla="*/ 18073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3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3" y="9036"/>
                </a:moveTo>
                <a:cubicBezTo>
                  <a:pt x="18073" y="14027"/>
                  <a:pt x="14027" y="18073"/>
                  <a:pt x="9036" y="18073"/>
                </a:cubicBezTo>
                <a:cubicBezTo>
                  <a:pt x="4046" y="18073"/>
                  <a:pt x="0" y="14027"/>
                  <a:pt x="0" y="9036"/>
                </a:cubicBezTo>
                <a:cubicBezTo>
                  <a:pt x="0" y="4046"/>
                  <a:pt x="4045" y="0"/>
                  <a:pt x="9036" y="0"/>
                </a:cubicBezTo>
                <a:cubicBezTo>
                  <a:pt x="14027" y="0"/>
                  <a:pt x="18073" y="4045"/>
                  <a:pt x="18073"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474" name="Freeform: Shape 6473">
            <a:extLst>
              <a:ext uri="{FF2B5EF4-FFF2-40B4-BE49-F238E27FC236}">
                <a16:creationId xmlns:a16="http://schemas.microsoft.com/office/drawing/2014/main" id="{AF2F303B-37FC-410C-999E-38E2E59DDB76}"/>
              </a:ext>
            </a:extLst>
          </p:cNvPr>
          <p:cNvSpPr/>
          <p:nvPr/>
        </p:nvSpPr>
        <p:spPr>
          <a:xfrm>
            <a:off x="8438391" y="5559643"/>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475" name="Freeform: Shape 6474">
            <a:extLst>
              <a:ext uri="{FF2B5EF4-FFF2-40B4-BE49-F238E27FC236}">
                <a16:creationId xmlns:a16="http://schemas.microsoft.com/office/drawing/2014/main" id="{37C0D6C8-952C-4695-B1F4-5DF347A6DCD8}"/>
              </a:ext>
            </a:extLst>
          </p:cNvPr>
          <p:cNvSpPr/>
          <p:nvPr/>
        </p:nvSpPr>
        <p:spPr>
          <a:xfrm>
            <a:off x="6779380" y="5428381"/>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476" name="Freeform: Shape 6475">
            <a:extLst>
              <a:ext uri="{FF2B5EF4-FFF2-40B4-BE49-F238E27FC236}">
                <a16:creationId xmlns:a16="http://schemas.microsoft.com/office/drawing/2014/main" id="{E6193A48-EE9D-4B4E-8A58-761954944973}"/>
              </a:ext>
            </a:extLst>
          </p:cNvPr>
          <p:cNvSpPr/>
          <p:nvPr/>
        </p:nvSpPr>
        <p:spPr>
          <a:xfrm>
            <a:off x="8421428" y="5514462"/>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477" name="Freeform: Shape 6476">
            <a:extLst>
              <a:ext uri="{FF2B5EF4-FFF2-40B4-BE49-F238E27FC236}">
                <a16:creationId xmlns:a16="http://schemas.microsoft.com/office/drawing/2014/main" id="{7AF51CE0-457C-4CED-BF6A-3689B9A1BB44}"/>
              </a:ext>
            </a:extLst>
          </p:cNvPr>
          <p:cNvSpPr/>
          <p:nvPr/>
        </p:nvSpPr>
        <p:spPr>
          <a:xfrm>
            <a:off x="6741650" y="5494646"/>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478" name="Freeform: Shape 6477">
            <a:extLst>
              <a:ext uri="{FF2B5EF4-FFF2-40B4-BE49-F238E27FC236}">
                <a16:creationId xmlns:a16="http://schemas.microsoft.com/office/drawing/2014/main" id="{5351C47D-E96B-4C19-BC0A-7EB5A483027D}"/>
              </a:ext>
            </a:extLst>
          </p:cNvPr>
          <p:cNvSpPr/>
          <p:nvPr/>
        </p:nvSpPr>
        <p:spPr>
          <a:xfrm>
            <a:off x="8928881" y="5455806"/>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479" name="Freeform: Shape 6478">
            <a:extLst>
              <a:ext uri="{FF2B5EF4-FFF2-40B4-BE49-F238E27FC236}">
                <a16:creationId xmlns:a16="http://schemas.microsoft.com/office/drawing/2014/main" id="{7F83AE23-D5CD-4260-BDCF-E25F3E5EC012}"/>
              </a:ext>
            </a:extLst>
          </p:cNvPr>
          <p:cNvSpPr/>
          <p:nvPr/>
        </p:nvSpPr>
        <p:spPr>
          <a:xfrm>
            <a:off x="8900187" y="5461355"/>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480" name="Freeform: Shape 6479">
            <a:extLst>
              <a:ext uri="{FF2B5EF4-FFF2-40B4-BE49-F238E27FC236}">
                <a16:creationId xmlns:a16="http://schemas.microsoft.com/office/drawing/2014/main" id="{43BE69CC-6C05-4593-A629-605E4963012E}"/>
              </a:ext>
            </a:extLst>
          </p:cNvPr>
          <p:cNvSpPr/>
          <p:nvPr/>
        </p:nvSpPr>
        <p:spPr>
          <a:xfrm>
            <a:off x="8854848" y="5458660"/>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481" name="Freeform: Shape 6480">
            <a:extLst>
              <a:ext uri="{FF2B5EF4-FFF2-40B4-BE49-F238E27FC236}">
                <a16:creationId xmlns:a16="http://schemas.microsoft.com/office/drawing/2014/main" id="{DDCF556C-AE79-4173-A622-4FFA01377968}"/>
              </a:ext>
            </a:extLst>
          </p:cNvPr>
          <p:cNvSpPr/>
          <p:nvPr/>
        </p:nvSpPr>
        <p:spPr>
          <a:xfrm>
            <a:off x="6353411" y="5544266"/>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482" name="Freeform: Shape 6481">
            <a:extLst>
              <a:ext uri="{FF2B5EF4-FFF2-40B4-BE49-F238E27FC236}">
                <a16:creationId xmlns:a16="http://schemas.microsoft.com/office/drawing/2014/main" id="{369566E9-EEE2-44FC-9FA6-D66F974252DF}"/>
              </a:ext>
            </a:extLst>
          </p:cNvPr>
          <p:cNvSpPr/>
          <p:nvPr/>
        </p:nvSpPr>
        <p:spPr>
          <a:xfrm>
            <a:off x="8861981" y="5513035"/>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483" name="Freeform: Shape 6482">
            <a:extLst>
              <a:ext uri="{FF2B5EF4-FFF2-40B4-BE49-F238E27FC236}">
                <a16:creationId xmlns:a16="http://schemas.microsoft.com/office/drawing/2014/main" id="{86C211CC-38A2-4BBF-A32C-CF0AAE97BC86}"/>
              </a:ext>
            </a:extLst>
          </p:cNvPr>
          <p:cNvSpPr/>
          <p:nvPr/>
        </p:nvSpPr>
        <p:spPr>
          <a:xfrm>
            <a:off x="7868636" y="5429649"/>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484" name="Freeform: Shape 6483">
            <a:extLst>
              <a:ext uri="{FF2B5EF4-FFF2-40B4-BE49-F238E27FC236}">
                <a16:creationId xmlns:a16="http://schemas.microsoft.com/office/drawing/2014/main" id="{0FD7666F-A519-4DAF-AEB8-3549D6EAC174}"/>
              </a:ext>
            </a:extLst>
          </p:cNvPr>
          <p:cNvSpPr/>
          <p:nvPr/>
        </p:nvSpPr>
        <p:spPr>
          <a:xfrm>
            <a:off x="8842007" y="5505584"/>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485" name="Freeform: Shape 6484">
            <a:extLst>
              <a:ext uri="{FF2B5EF4-FFF2-40B4-BE49-F238E27FC236}">
                <a16:creationId xmlns:a16="http://schemas.microsoft.com/office/drawing/2014/main" id="{5FE7120C-8534-4130-BF34-6EC33027572B}"/>
              </a:ext>
            </a:extLst>
          </p:cNvPr>
          <p:cNvSpPr/>
          <p:nvPr/>
        </p:nvSpPr>
        <p:spPr>
          <a:xfrm>
            <a:off x="7269870" y="5435831"/>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486" name="Freeform: Shape 6485">
            <a:extLst>
              <a:ext uri="{FF2B5EF4-FFF2-40B4-BE49-F238E27FC236}">
                <a16:creationId xmlns:a16="http://schemas.microsoft.com/office/drawing/2014/main" id="{52FD46F0-FB8B-446D-9AC8-D8101371EB99}"/>
              </a:ext>
            </a:extLst>
          </p:cNvPr>
          <p:cNvSpPr/>
          <p:nvPr/>
        </p:nvSpPr>
        <p:spPr>
          <a:xfrm>
            <a:off x="7808870" y="5461672"/>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487" name="Freeform: Shape 6486">
            <a:extLst>
              <a:ext uri="{FF2B5EF4-FFF2-40B4-BE49-F238E27FC236}">
                <a16:creationId xmlns:a16="http://schemas.microsoft.com/office/drawing/2014/main" id="{85E1906E-2898-41CA-B3E6-1D35A2002ACA}"/>
              </a:ext>
            </a:extLst>
          </p:cNvPr>
          <p:cNvSpPr/>
          <p:nvPr/>
        </p:nvSpPr>
        <p:spPr>
          <a:xfrm>
            <a:off x="7317587" y="5484659"/>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488" name="Freeform: Shape 6487">
            <a:extLst>
              <a:ext uri="{FF2B5EF4-FFF2-40B4-BE49-F238E27FC236}">
                <a16:creationId xmlns:a16="http://schemas.microsoft.com/office/drawing/2014/main" id="{23813EF3-EFEA-4605-9200-FB5510DB2B51}"/>
              </a:ext>
            </a:extLst>
          </p:cNvPr>
          <p:cNvSpPr/>
          <p:nvPr/>
        </p:nvSpPr>
        <p:spPr>
          <a:xfrm>
            <a:off x="7932365" y="5488622"/>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489" name="Freeform: Shape 6488">
            <a:extLst>
              <a:ext uri="{FF2B5EF4-FFF2-40B4-BE49-F238E27FC236}">
                <a16:creationId xmlns:a16="http://schemas.microsoft.com/office/drawing/2014/main" id="{4AED62CC-4B50-4896-8715-F3E8D36F7391}"/>
              </a:ext>
            </a:extLst>
          </p:cNvPr>
          <p:cNvSpPr/>
          <p:nvPr/>
        </p:nvSpPr>
        <p:spPr>
          <a:xfrm>
            <a:off x="9410969" y="5549497"/>
            <a:ext cx="18072" cy="18072"/>
          </a:xfrm>
          <a:custGeom>
            <a:avLst/>
            <a:gdLst>
              <a:gd name="connsiteX0" fmla="*/ 18073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3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3" y="9036"/>
                </a:moveTo>
                <a:cubicBezTo>
                  <a:pt x="18073" y="14026"/>
                  <a:pt x="14027" y="18072"/>
                  <a:pt x="9036" y="18072"/>
                </a:cubicBezTo>
                <a:cubicBezTo>
                  <a:pt x="4046" y="18072"/>
                  <a:pt x="0" y="14027"/>
                  <a:pt x="0" y="9036"/>
                </a:cubicBezTo>
                <a:cubicBezTo>
                  <a:pt x="0" y="4046"/>
                  <a:pt x="4045" y="0"/>
                  <a:pt x="9036" y="0"/>
                </a:cubicBezTo>
                <a:cubicBezTo>
                  <a:pt x="14027" y="0"/>
                  <a:pt x="18073" y="4045"/>
                  <a:pt x="18073"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490" name="Freeform: Shape 6489">
            <a:extLst>
              <a:ext uri="{FF2B5EF4-FFF2-40B4-BE49-F238E27FC236}">
                <a16:creationId xmlns:a16="http://schemas.microsoft.com/office/drawing/2014/main" id="{51047279-204F-43EC-A21E-14A71A61F04A}"/>
              </a:ext>
            </a:extLst>
          </p:cNvPr>
          <p:cNvSpPr/>
          <p:nvPr/>
        </p:nvSpPr>
        <p:spPr>
          <a:xfrm>
            <a:off x="6755442" y="5462940"/>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491" name="Freeform: Shape 6490">
            <a:extLst>
              <a:ext uri="{FF2B5EF4-FFF2-40B4-BE49-F238E27FC236}">
                <a16:creationId xmlns:a16="http://schemas.microsoft.com/office/drawing/2014/main" id="{5D39C9EE-A2C2-4C0C-AE4E-5A787C354FE2}"/>
              </a:ext>
            </a:extLst>
          </p:cNvPr>
          <p:cNvSpPr/>
          <p:nvPr/>
        </p:nvSpPr>
        <p:spPr>
          <a:xfrm>
            <a:off x="6341046" y="5522389"/>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492" name="Freeform: Shape 6491">
            <a:extLst>
              <a:ext uri="{FF2B5EF4-FFF2-40B4-BE49-F238E27FC236}">
                <a16:creationId xmlns:a16="http://schemas.microsoft.com/office/drawing/2014/main" id="{214BD3E2-9B6B-443F-BA94-98F859D440B3}"/>
              </a:ext>
            </a:extLst>
          </p:cNvPr>
          <p:cNvSpPr/>
          <p:nvPr/>
        </p:nvSpPr>
        <p:spPr>
          <a:xfrm>
            <a:off x="7890196" y="5495756"/>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493" name="Freeform: Shape 6492">
            <a:extLst>
              <a:ext uri="{FF2B5EF4-FFF2-40B4-BE49-F238E27FC236}">
                <a16:creationId xmlns:a16="http://schemas.microsoft.com/office/drawing/2014/main" id="{EDAC10A1-01B8-4EBC-8F94-57EDB452EFDB}"/>
              </a:ext>
            </a:extLst>
          </p:cNvPr>
          <p:cNvSpPr/>
          <p:nvPr/>
        </p:nvSpPr>
        <p:spPr>
          <a:xfrm>
            <a:off x="7360866" y="5521437"/>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494" name="Freeform: Shape 6493">
            <a:extLst>
              <a:ext uri="{FF2B5EF4-FFF2-40B4-BE49-F238E27FC236}">
                <a16:creationId xmlns:a16="http://schemas.microsoft.com/office/drawing/2014/main" id="{5C64B3D8-553E-4113-BF2F-B87E6E45B8C1}"/>
              </a:ext>
            </a:extLst>
          </p:cNvPr>
          <p:cNvSpPr/>
          <p:nvPr/>
        </p:nvSpPr>
        <p:spPr>
          <a:xfrm>
            <a:off x="7397169" y="5442490"/>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495" name="Freeform: Shape 6494">
            <a:extLst>
              <a:ext uri="{FF2B5EF4-FFF2-40B4-BE49-F238E27FC236}">
                <a16:creationId xmlns:a16="http://schemas.microsoft.com/office/drawing/2014/main" id="{27EB9589-6B57-45B3-AF4C-44BF478B0A97}"/>
              </a:ext>
            </a:extLst>
          </p:cNvPr>
          <p:cNvSpPr/>
          <p:nvPr/>
        </p:nvSpPr>
        <p:spPr>
          <a:xfrm>
            <a:off x="6877034" y="5458026"/>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496" name="Freeform: Shape 6495">
            <a:extLst>
              <a:ext uri="{FF2B5EF4-FFF2-40B4-BE49-F238E27FC236}">
                <a16:creationId xmlns:a16="http://schemas.microsoft.com/office/drawing/2014/main" id="{20EE8A29-EFA4-4C88-B108-F55E67C81853}"/>
              </a:ext>
            </a:extLst>
          </p:cNvPr>
          <p:cNvSpPr/>
          <p:nvPr/>
        </p:nvSpPr>
        <p:spPr>
          <a:xfrm>
            <a:off x="7375767" y="5428222"/>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497" name="Freeform: Shape 6496">
            <a:extLst>
              <a:ext uri="{FF2B5EF4-FFF2-40B4-BE49-F238E27FC236}">
                <a16:creationId xmlns:a16="http://schemas.microsoft.com/office/drawing/2014/main" id="{C1C463C7-30DF-41F6-8B59-C4125111F337}"/>
              </a:ext>
            </a:extLst>
          </p:cNvPr>
          <p:cNvSpPr/>
          <p:nvPr/>
        </p:nvSpPr>
        <p:spPr>
          <a:xfrm>
            <a:off x="9386556" y="427409"/>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6" y="18072"/>
                  <a:pt x="0" y="14027"/>
                  <a:pt x="0" y="9036"/>
                </a:cubicBezTo>
                <a:cubicBezTo>
                  <a:pt x="0" y="4046"/>
                  <a:pt x="4045" y="0"/>
                  <a:pt x="9036" y="0"/>
                </a:cubicBezTo>
                <a:cubicBezTo>
                  <a:pt x="14026"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498" name="Freeform: Shape 6497">
            <a:extLst>
              <a:ext uri="{FF2B5EF4-FFF2-40B4-BE49-F238E27FC236}">
                <a16:creationId xmlns:a16="http://schemas.microsoft.com/office/drawing/2014/main" id="{8627BBD1-CD49-4B3B-BE64-5F33A627D354}"/>
              </a:ext>
            </a:extLst>
          </p:cNvPr>
          <p:cNvSpPr/>
          <p:nvPr/>
        </p:nvSpPr>
        <p:spPr>
          <a:xfrm>
            <a:off x="7813150" y="407752"/>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6" y="18072"/>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499" name="Freeform: Shape 6498">
            <a:extLst>
              <a:ext uri="{FF2B5EF4-FFF2-40B4-BE49-F238E27FC236}">
                <a16:creationId xmlns:a16="http://schemas.microsoft.com/office/drawing/2014/main" id="{96F0CE2D-A266-44F3-A319-9C4D921C005B}"/>
              </a:ext>
            </a:extLst>
          </p:cNvPr>
          <p:cNvSpPr/>
          <p:nvPr/>
        </p:nvSpPr>
        <p:spPr>
          <a:xfrm>
            <a:off x="6303633" y="5521120"/>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500" name="Freeform: Shape 6499">
            <a:extLst>
              <a:ext uri="{FF2B5EF4-FFF2-40B4-BE49-F238E27FC236}">
                <a16:creationId xmlns:a16="http://schemas.microsoft.com/office/drawing/2014/main" id="{6459B33B-4F0A-43CD-AC3A-4512D694F7F7}"/>
              </a:ext>
            </a:extLst>
          </p:cNvPr>
          <p:cNvSpPr/>
          <p:nvPr/>
        </p:nvSpPr>
        <p:spPr>
          <a:xfrm>
            <a:off x="6874814" y="5553460"/>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501" name="Freeform: Shape 6500">
            <a:extLst>
              <a:ext uri="{FF2B5EF4-FFF2-40B4-BE49-F238E27FC236}">
                <a16:creationId xmlns:a16="http://schemas.microsoft.com/office/drawing/2014/main" id="{9926B523-771E-434B-845C-4793ED3AF0AC}"/>
              </a:ext>
            </a:extLst>
          </p:cNvPr>
          <p:cNvSpPr/>
          <p:nvPr/>
        </p:nvSpPr>
        <p:spPr>
          <a:xfrm>
            <a:off x="7300942" y="5519852"/>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502" name="Freeform: Shape 6501">
            <a:extLst>
              <a:ext uri="{FF2B5EF4-FFF2-40B4-BE49-F238E27FC236}">
                <a16:creationId xmlns:a16="http://schemas.microsoft.com/office/drawing/2014/main" id="{B5364811-9CF1-4747-9C2B-07E7ABBED2A5}"/>
              </a:ext>
            </a:extLst>
          </p:cNvPr>
          <p:cNvSpPr/>
          <p:nvPr/>
        </p:nvSpPr>
        <p:spPr>
          <a:xfrm>
            <a:off x="8391942" y="5556948"/>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503" name="Freeform: Shape 6502">
            <a:extLst>
              <a:ext uri="{FF2B5EF4-FFF2-40B4-BE49-F238E27FC236}">
                <a16:creationId xmlns:a16="http://schemas.microsoft.com/office/drawing/2014/main" id="{3E3E8A78-638A-4EFE-A70F-B344668C9C0C}"/>
              </a:ext>
            </a:extLst>
          </p:cNvPr>
          <p:cNvSpPr/>
          <p:nvPr/>
        </p:nvSpPr>
        <p:spPr>
          <a:xfrm>
            <a:off x="7788895" y="5484024"/>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504" name="Freeform: Shape 6503">
            <a:extLst>
              <a:ext uri="{FF2B5EF4-FFF2-40B4-BE49-F238E27FC236}">
                <a16:creationId xmlns:a16="http://schemas.microsoft.com/office/drawing/2014/main" id="{706B8FF5-F7E2-4C15-BEBC-FC965A7B3F62}"/>
              </a:ext>
            </a:extLst>
          </p:cNvPr>
          <p:cNvSpPr/>
          <p:nvPr/>
        </p:nvSpPr>
        <p:spPr>
          <a:xfrm>
            <a:off x="7268126" y="5499877"/>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505" name="Freeform: Shape 6504">
            <a:extLst>
              <a:ext uri="{FF2B5EF4-FFF2-40B4-BE49-F238E27FC236}">
                <a16:creationId xmlns:a16="http://schemas.microsoft.com/office/drawing/2014/main" id="{7134AB25-C469-4FF4-9DDF-F49F1FD5627E}"/>
              </a:ext>
            </a:extLst>
          </p:cNvPr>
          <p:cNvSpPr/>
          <p:nvPr/>
        </p:nvSpPr>
        <p:spPr>
          <a:xfrm>
            <a:off x="8929832" y="5520169"/>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506" name="Freeform: Shape 6505">
            <a:extLst>
              <a:ext uri="{FF2B5EF4-FFF2-40B4-BE49-F238E27FC236}">
                <a16:creationId xmlns:a16="http://schemas.microsoft.com/office/drawing/2014/main" id="{BF252164-0B08-43DD-9E2B-66F014BEBC71}"/>
              </a:ext>
            </a:extLst>
          </p:cNvPr>
          <p:cNvSpPr/>
          <p:nvPr/>
        </p:nvSpPr>
        <p:spPr>
          <a:xfrm>
            <a:off x="6776685" y="5479744"/>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507" name="Freeform: Shape 6506">
            <a:extLst>
              <a:ext uri="{FF2B5EF4-FFF2-40B4-BE49-F238E27FC236}">
                <a16:creationId xmlns:a16="http://schemas.microsoft.com/office/drawing/2014/main" id="{F89C8752-B9C8-4DF0-8D20-FBA1B8E32474}"/>
              </a:ext>
            </a:extLst>
          </p:cNvPr>
          <p:cNvSpPr/>
          <p:nvPr/>
        </p:nvSpPr>
        <p:spPr>
          <a:xfrm>
            <a:off x="8371016" y="5508914"/>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508" name="Freeform: Shape 6507">
            <a:extLst>
              <a:ext uri="{FF2B5EF4-FFF2-40B4-BE49-F238E27FC236}">
                <a16:creationId xmlns:a16="http://schemas.microsoft.com/office/drawing/2014/main" id="{C5788AEC-686E-476A-98C5-95A2AD0D38F5}"/>
              </a:ext>
            </a:extLst>
          </p:cNvPr>
          <p:cNvSpPr/>
          <p:nvPr/>
        </p:nvSpPr>
        <p:spPr>
          <a:xfrm>
            <a:off x="6357057" y="5429332"/>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509" name="Freeform: Shape 6508">
            <a:extLst>
              <a:ext uri="{FF2B5EF4-FFF2-40B4-BE49-F238E27FC236}">
                <a16:creationId xmlns:a16="http://schemas.microsoft.com/office/drawing/2014/main" id="{304453B8-CA42-438F-AB2E-78F44827886E}"/>
              </a:ext>
            </a:extLst>
          </p:cNvPr>
          <p:cNvSpPr/>
          <p:nvPr/>
        </p:nvSpPr>
        <p:spPr>
          <a:xfrm>
            <a:off x="10415253" y="533307"/>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6" y="18072"/>
                  <a:pt x="0" y="14027"/>
                  <a:pt x="0" y="9036"/>
                </a:cubicBezTo>
                <a:cubicBezTo>
                  <a:pt x="0" y="4046"/>
                  <a:pt x="4045" y="0"/>
                  <a:pt x="9036" y="0"/>
                </a:cubicBezTo>
                <a:cubicBezTo>
                  <a:pt x="14026"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510" name="Freeform: Shape 6509">
            <a:extLst>
              <a:ext uri="{FF2B5EF4-FFF2-40B4-BE49-F238E27FC236}">
                <a16:creationId xmlns:a16="http://schemas.microsoft.com/office/drawing/2014/main" id="{3067C676-62E7-4992-AA49-CCA237ED83BA}"/>
              </a:ext>
            </a:extLst>
          </p:cNvPr>
          <p:cNvSpPr/>
          <p:nvPr/>
        </p:nvSpPr>
        <p:spPr>
          <a:xfrm>
            <a:off x="8437281" y="5490683"/>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511" name="Freeform: Shape 6510">
            <a:extLst>
              <a:ext uri="{FF2B5EF4-FFF2-40B4-BE49-F238E27FC236}">
                <a16:creationId xmlns:a16="http://schemas.microsoft.com/office/drawing/2014/main" id="{A5D82C85-0724-45F2-B802-3F603CD3331A}"/>
              </a:ext>
            </a:extLst>
          </p:cNvPr>
          <p:cNvSpPr/>
          <p:nvPr/>
        </p:nvSpPr>
        <p:spPr>
          <a:xfrm>
            <a:off x="9942836" y="5544583"/>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6" y="18072"/>
                  <a:pt x="0" y="14027"/>
                  <a:pt x="0" y="9036"/>
                </a:cubicBezTo>
                <a:cubicBezTo>
                  <a:pt x="0" y="4046"/>
                  <a:pt x="4045" y="0"/>
                  <a:pt x="9036" y="0"/>
                </a:cubicBezTo>
                <a:cubicBezTo>
                  <a:pt x="14026"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512" name="Freeform: Shape 6511">
            <a:extLst>
              <a:ext uri="{FF2B5EF4-FFF2-40B4-BE49-F238E27FC236}">
                <a16:creationId xmlns:a16="http://schemas.microsoft.com/office/drawing/2014/main" id="{D059CE67-E6D0-47BC-A7AA-E5E578FB05FA}"/>
              </a:ext>
            </a:extLst>
          </p:cNvPr>
          <p:cNvSpPr/>
          <p:nvPr/>
        </p:nvSpPr>
        <p:spPr>
          <a:xfrm>
            <a:off x="8910650" y="5555363"/>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513" name="Freeform: Shape 6512">
            <a:extLst>
              <a:ext uri="{FF2B5EF4-FFF2-40B4-BE49-F238E27FC236}">
                <a16:creationId xmlns:a16="http://schemas.microsoft.com/office/drawing/2014/main" id="{3BCA7D40-85B4-4D43-B1F7-5194F2DA3DCE}"/>
              </a:ext>
            </a:extLst>
          </p:cNvPr>
          <p:cNvSpPr/>
          <p:nvPr/>
        </p:nvSpPr>
        <p:spPr>
          <a:xfrm>
            <a:off x="7793176" y="5492268"/>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514" name="Freeform: Shape 6513">
            <a:extLst>
              <a:ext uri="{FF2B5EF4-FFF2-40B4-BE49-F238E27FC236}">
                <a16:creationId xmlns:a16="http://schemas.microsoft.com/office/drawing/2014/main" id="{5C058980-0A91-4A4B-A64B-B6ECA1FD1EC6}"/>
              </a:ext>
            </a:extLst>
          </p:cNvPr>
          <p:cNvSpPr/>
          <p:nvPr/>
        </p:nvSpPr>
        <p:spPr>
          <a:xfrm>
            <a:off x="8829800" y="5479586"/>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515" name="Freeform: Shape 6514">
            <a:extLst>
              <a:ext uri="{FF2B5EF4-FFF2-40B4-BE49-F238E27FC236}">
                <a16:creationId xmlns:a16="http://schemas.microsoft.com/office/drawing/2014/main" id="{C7D5A418-5A48-48A7-99FE-218BF3AE58B0}"/>
              </a:ext>
            </a:extLst>
          </p:cNvPr>
          <p:cNvSpPr/>
          <p:nvPr/>
        </p:nvSpPr>
        <p:spPr>
          <a:xfrm>
            <a:off x="8369589" y="5551558"/>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516" name="Freeform: Shape 6515">
            <a:extLst>
              <a:ext uri="{FF2B5EF4-FFF2-40B4-BE49-F238E27FC236}">
                <a16:creationId xmlns:a16="http://schemas.microsoft.com/office/drawing/2014/main" id="{0BD1647C-C104-40F1-A857-C255997CAA93}"/>
              </a:ext>
            </a:extLst>
          </p:cNvPr>
          <p:cNvSpPr/>
          <p:nvPr/>
        </p:nvSpPr>
        <p:spPr>
          <a:xfrm>
            <a:off x="8930942" y="5538400"/>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517" name="Freeform: Shape 6516">
            <a:extLst>
              <a:ext uri="{FF2B5EF4-FFF2-40B4-BE49-F238E27FC236}">
                <a16:creationId xmlns:a16="http://schemas.microsoft.com/office/drawing/2014/main" id="{828F03CE-9759-49ED-914A-75C1805164D4}"/>
              </a:ext>
            </a:extLst>
          </p:cNvPr>
          <p:cNvSpPr/>
          <p:nvPr/>
        </p:nvSpPr>
        <p:spPr>
          <a:xfrm>
            <a:off x="6839462" y="5550448"/>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518" name="Freeform: Shape 6517">
            <a:extLst>
              <a:ext uri="{FF2B5EF4-FFF2-40B4-BE49-F238E27FC236}">
                <a16:creationId xmlns:a16="http://schemas.microsoft.com/office/drawing/2014/main" id="{40997DBC-1C70-48B3-AF74-195A9EECEF35}"/>
              </a:ext>
            </a:extLst>
          </p:cNvPr>
          <p:cNvSpPr/>
          <p:nvPr/>
        </p:nvSpPr>
        <p:spPr>
          <a:xfrm>
            <a:off x="7292540" y="5458026"/>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519" name="Freeform: Shape 6518">
            <a:extLst>
              <a:ext uri="{FF2B5EF4-FFF2-40B4-BE49-F238E27FC236}">
                <a16:creationId xmlns:a16="http://schemas.microsoft.com/office/drawing/2014/main" id="{1555AC81-CE40-41F6-B36D-769534C1C968}"/>
              </a:ext>
            </a:extLst>
          </p:cNvPr>
          <p:cNvSpPr/>
          <p:nvPr/>
        </p:nvSpPr>
        <p:spPr>
          <a:xfrm>
            <a:off x="7787469" y="5559009"/>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520" name="Freeform: Shape 6519">
            <a:extLst>
              <a:ext uri="{FF2B5EF4-FFF2-40B4-BE49-F238E27FC236}">
                <a16:creationId xmlns:a16="http://schemas.microsoft.com/office/drawing/2014/main" id="{075BFFFA-F452-4FE4-A896-A2AFEAF5606B}"/>
              </a:ext>
            </a:extLst>
          </p:cNvPr>
          <p:cNvSpPr/>
          <p:nvPr/>
        </p:nvSpPr>
        <p:spPr>
          <a:xfrm>
            <a:off x="7793493" y="5510023"/>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521" name="Freeform: Shape 6520">
            <a:extLst>
              <a:ext uri="{FF2B5EF4-FFF2-40B4-BE49-F238E27FC236}">
                <a16:creationId xmlns:a16="http://schemas.microsoft.com/office/drawing/2014/main" id="{5381A171-0016-496D-926B-AC11D890EAE1}"/>
              </a:ext>
            </a:extLst>
          </p:cNvPr>
          <p:cNvSpPr/>
          <p:nvPr/>
        </p:nvSpPr>
        <p:spPr>
          <a:xfrm>
            <a:off x="8845177" y="5415540"/>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522" name="Freeform: Shape 6521">
            <a:extLst>
              <a:ext uri="{FF2B5EF4-FFF2-40B4-BE49-F238E27FC236}">
                <a16:creationId xmlns:a16="http://schemas.microsoft.com/office/drawing/2014/main" id="{E86F7A87-CE71-49CB-8E44-F26B35A3A89A}"/>
              </a:ext>
            </a:extLst>
          </p:cNvPr>
          <p:cNvSpPr/>
          <p:nvPr/>
        </p:nvSpPr>
        <p:spPr>
          <a:xfrm>
            <a:off x="10010211" y="5421722"/>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6" y="18072"/>
                  <a:pt x="0" y="14027"/>
                  <a:pt x="0" y="9036"/>
                </a:cubicBezTo>
                <a:cubicBezTo>
                  <a:pt x="0" y="4046"/>
                  <a:pt x="4045" y="0"/>
                  <a:pt x="9036" y="0"/>
                </a:cubicBezTo>
                <a:cubicBezTo>
                  <a:pt x="14026"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523" name="Freeform: Shape 6522">
            <a:extLst>
              <a:ext uri="{FF2B5EF4-FFF2-40B4-BE49-F238E27FC236}">
                <a16:creationId xmlns:a16="http://schemas.microsoft.com/office/drawing/2014/main" id="{D0DA864A-55A5-4845-96FA-24345B3462D3}"/>
              </a:ext>
            </a:extLst>
          </p:cNvPr>
          <p:cNvSpPr/>
          <p:nvPr/>
        </p:nvSpPr>
        <p:spPr>
          <a:xfrm>
            <a:off x="7344379" y="5499402"/>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524" name="Freeform: Shape 6523">
            <a:extLst>
              <a:ext uri="{FF2B5EF4-FFF2-40B4-BE49-F238E27FC236}">
                <a16:creationId xmlns:a16="http://schemas.microsoft.com/office/drawing/2014/main" id="{A38E8C13-312B-4EE3-9154-EB761042F02A}"/>
              </a:ext>
            </a:extLst>
          </p:cNvPr>
          <p:cNvSpPr/>
          <p:nvPr/>
        </p:nvSpPr>
        <p:spPr>
          <a:xfrm>
            <a:off x="7921585" y="5422356"/>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525" name="Freeform: Shape 6524">
            <a:extLst>
              <a:ext uri="{FF2B5EF4-FFF2-40B4-BE49-F238E27FC236}">
                <a16:creationId xmlns:a16="http://schemas.microsoft.com/office/drawing/2014/main" id="{5520F658-E1B0-4BE9-BC46-A5F66B25423A}"/>
              </a:ext>
            </a:extLst>
          </p:cNvPr>
          <p:cNvSpPr/>
          <p:nvPr/>
        </p:nvSpPr>
        <p:spPr>
          <a:xfrm>
            <a:off x="8361345" y="5505743"/>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526" name="Freeform: Shape 6525">
            <a:extLst>
              <a:ext uri="{FF2B5EF4-FFF2-40B4-BE49-F238E27FC236}">
                <a16:creationId xmlns:a16="http://schemas.microsoft.com/office/drawing/2014/main" id="{310359A6-95CA-4127-BB84-5A9837A3CA8C}"/>
              </a:ext>
            </a:extLst>
          </p:cNvPr>
          <p:cNvSpPr/>
          <p:nvPr/>
        </p:nvSpPr>
        <p:spPr>
          <a:xfrm>
            <a:off x="7912231" y="5561070"/>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527" name="Freeform: Shape 6526">
            <a:extLst>
              <a:ext uri="{FF2B5EF4-FFF2-40B4-BE49-F238E27FC236}">
                <a16:creationId xmlns:a16="http://schemas.microsoft.com/office/drawing/2014/main" id="{18DD9FFD-30E0-4C30-8CE2-2A13925E7B48}"/>
              </a:ext>
            </a:extLst>
          </p:cNvPr>
          <p:cNvSpPr/>
          <p:nvPr/>
        </p:nvSpPr>
        <p:spPr>
          <a:xfrm>
            <a:off x="7361817" y="5429490"/>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528" name="Freeform: Shape 6527">
            <a:extLst>
              <a:ext uri="{FF2B5EF4-FFF2-40B4-BE49-F238E27FC236}">
                <a16:creationId xmlns:a16="http://schemas.microsoft.com/office/drawing/2014/main" id="{07560292-BDDA-47EF-A30A-F81F01856285}"/>
              </a:ext>
            </a:extLst>
          </p:cNvPr>
          <p:cNvSpPr/>
          <p:nvPr/>
        </p:nvSpPr>
        <p:spPr>
          <a:xfrm>
            <a:off x="7871965" y="5446929"/>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529" name="Freeform: Shape 6528">
            <a:extLst>
              <a:ext uri="{FF2B5EF4-FFF2-40B4-BE49-F238E27FC236}">
                <a16:creationId xmlns:a16="http://schemas.microsoft.com/office/drawing/2014/main" id="{241CB31D-4FA3-4864-93D7-810600A66F1F}"/>
              </a:ext>
            </a:extLst>
          </p:cNvPr>
          <p:cNvSpPr/>
          <p:nvPr/>
        </p:nvSpPr>
        <p:spPr>
          <a:xfrm>
            <a:off x="7929352" y="5429173"/>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530" name="Freeform: Shape 6529">
            <a:extLst>
              <a:ext uri="{FF2B5EF4-FFF2-40B4-BE49-F238E27FC236}">
                <a16:creationId xmlns:a16="http://schemas.microsoft.com/office/drawing/2014/main" id="{3946A89E-F85D-41A3-A44B-8C181A8662FE}"/>
              </a:ext>
            </a:extLst>
          </p:cNvPr>
          <p:cNvSpPr/>
          <p:nvPr/>
        </p:nvSpPr>
        <p:spPr>
          <a:xfrm>
            <a:off x="6770343" y="5416015"/>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531" name="Freeform: Shape 6530">
            <a:extLst>
              <a:ext uri="{FF2B5EF4-FFF2-40B4-BE49-F238E27FC236}">
                <a16:creationId xmlns:a16="http://schemas.microsoft.com/office/drawing/2014/main" id="{7A5D953F-DE57-445E-B373-674E0D47156F}"/>
              </a:ext>
            </a:extLst>
          </p:cNvPr>
          <p:cNvSpPr/>
          <p:nvPr/>
        </p:nvSpPr>
        <p:spPr>
          <a:xfrm>
            <a:off x="7260199" y="457054"/>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5" y="18072"/>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532" name="Freeform: Shape 6531">
            <a:extLst>
              <a:ext uri="{FF2B5EF4-FFF2-40B4-BE49-F238E27FC236}">
                <a16:creationId xmlns:a16="http://schemas.microsoft.com/office/drawing/2014/main" id="{F9FAF554-AD57-42EB-8E0F-D93E97C14568}"/>
              </a:ext>
            </a:extLst>
          </p:cNvPr>
          <p:cNvSpPr/>
          <p:nvPr/>
        </p:nvSpPr>
        <p:spPr>
          <a:xfrm>
            <a:off x="6812037" y="5537290"/>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533" name="Freeform: Shape 6532">
            <a:extLst>
              <a:ext uri="{FF2B5EF4-FFF2-40B4-BE49-F238E27FC236}">
                <a16:creationId xmlns:a16="http://schemas.microsoft.com/office/drawing/2014/main" id="{50C8A2E6-279C-4D91-BD73-56F37267BAEA}"/>
              </a:ext>
            </a:extLst>
          </p:cNvPr>
          <p:cNvSpPr/>
          <p:nvPr/>
        </p:nvSpPr>
        <p:spPr>
          <a:xfrm>
            <a:off x="7402559" y="5491000"/>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534" name="Freeform: Shape 6533">
            <a:extLst>
              <a:ext uri="{FF2B5EF4-FFF2-40B4-BE49-F238E27FC236}">
                <a16:creationId xmlns:a16="http://schemas.microsoft.com/office/drawing/2014/main" id="{DC0CE420-ED07-4549-B12C-C70696BFD9D0}"/>
              </a:ext>
            </a:extLst>
          </p:cNvPr>
          <p:cNvSpPr/>
          <p:nvPr/>
        </p:nvSpPr>
        <p:spPr>
          <a:xfrm>
            <a:off x="6814732" y="5480695"/>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535" name="Freeform: Shape 6534">
            <a:extLst>
              <a:ext uri="{FF2B5EF4-FFF2-40B4-BE49-F238E27FC236}">
                <a16:creationId xmlns:a16="http://schemas.microsoft.com/office/drawing/2014/main" id="{AFB25AF2-8152-45D1-87F6-F80AF995601B}"/>
              </a:ext>
            </a:extLst>
          </p:cNvPr>
          <p:cNvSpPr/>
          <p:nvPr/>
        </p:nvSpPr>
        <p:spPr>
          <a:xfrm>
            <a:off x="7903037" y="5467854"/>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536" name="Freeform: Shape 6535">
            <a:extLst>
              <a:ext uri="{FF2B5EF4-FFF2-40B4-BE49-F238E27FC236}">
                <a16:creationId xmlns:a16="http://schemas.microsoft.com/office/drawing/2014/main" id="{E2B20D46-FC86-4771-9FC0-399C6A3437F1}"/>
              </a:ext>
            </a:extLst>
          </p:cNvPr>
          <p:cNvSpPr/>
          <p:nvPr/>
        </p:nvSpPr>
        <p:spPr>
          <a:xfrm>
            <a:off x="6878143" y="5476574"/>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537" name="Freeform: Shape 6536">
            <a:extLst>
              <a:ext uri="{FF2B5EF4-FFF2-40B4-BE49-F238E27FC236}">
                <a16:creationId xmlns:a16="http://schemas.microsoft.com/office/drawing/2014/main" id="{7605AA5B-29E6-4476-B885-73761F48ACC3}"/>
              </a:ext>
            </a:extLst>
          </p:cNvPr>
          <p:cNvSpPr/>
          <p:nvPr/>
        </p:nvSpPr>
        <p:spPr>
          <a:xfrm>
            <a:off x="8384174" y="5504633"/>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538" name="Freeform: Shape 6537">
            <a:extLst>
              <a:ext uri="{FF2B5EF4-FFF2-40B4-BE49-F238E27FC236}">
                <a16:creationId xmlns:a16="http://schemas.microsoft.com/office/drawing/2014/main" id="{2D519E1C-FB60-43FC-9002-BA1750B63CCD}"/>
              </a:ext>
            </a:extLst>
          </p:cNvPr>
          <p:cNvSpPr/>
          <p:nvPr/>
        </p:nvSpPr>
        <p:spPr>
          <a:xfrm>
            <a:off x="7345647" y="5438209"/>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539" name="Freeform: Shape 6538">
            <a:extLst>
              <a:ext uri="{FF2B5EF4-FFF2-40B4-BE49-F238E27FC236}">
                <a16:creationId xmlns:a16="http://schemas.microsoft.com/office/drawing/2014/main" id="{EFB3633F-3B80-43AB-B34F-DC0DB9CA9BDF}"/>
              </a:ext>
            </a:extLst>
          </p:cNvPr>
          <p:cNvSpPr/>
          <p:nvPr/>
        </p:nvSpPr>
        <p:spPr>
          <a:xfrm>
            <a:off x="8864518" y="5482122"/>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540" name="Freeform: Shape 6539">
            <a:extLst>
              <a:ext uri="{FF2B5EF4-FFF2-40B4-BE49-F238E27FC236}">
                <a16:creationId xmlns:a16="http://schemas.microsoft.com/office/drawing/2014/main" id="{95440EFC-95AC-47BD-B5D0-183D6DEE9CF6}"/>
              </a:ext>
            </a:extLst>
          </p:cNvPr>
          <p:cNvSpPr/>
          <p:nvPr/>
        </p:nvSpPr>
        <p:spPr>
          <a:xfrm>
            <a:off x="8351517" y="5520803"/>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541" name="Freeform: Shape 6540">
            <a:extLst>
              <a:ext uri="{FF2B5EF4-FFF2-40B4-BE49-F238E27FC236}">
                <a16:creationId xmlns:a16="http://schemas.microsoft.com/office/drawing/2014/main" id="{3492348C-5B96-4E3F-BA68-1819787A8A93}"/>
              </a:ext>
            </a:extLst>
          </p:cNvPr>
          <p:cNvSpPr/>
          <p:nvPr/>
        </p:nvSpPr>
        <p:spPr>
          <a:xfrm>
            <a:off x="6775733" y="5441380"/>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542" name="Freeform: Shape 6541">
            <a:extLst>
              <a:ext uri="{FF2B5EF4-FFF2-40B4-BE49-F238E27FC236}">
                <a16:creationId xmlns:a16="http://schemas.microsoft.com/office/drawing/2014/main" id="{0274550B-6E23-4530-86FD-C5847132365C}"/>
              </a:ext>
            </a:extLst>
          </p:cNvPr>
          <p:cNvSpPr/>
          <p:nvPr/>
        </p:nvSpPr>
        <p:spPr>
          <a:xfrm>
            <a:off x="6828682" y="5490049"/>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543" name="Freeform: Shape 6542">
            <a:extLst>
              <a:ext uri="{FF2B5EF4-FFF2-40B4-BE49-F238E27FC236}">
                <a16:creationId xmlns:a16="http://schemas.microsoft.com/office/drawing/2014/main" id="{F7423438-247B-4399-B452-ECC8FEA01D4B}"/>
              </a:ext>
            </a:extLst>
          </p:cNvPr>
          <p:cNvSpPr/>
          <p:nvPr/>
        </p:nvSpPr>
        <p:spPr>
          <a:xfrm>
            <a:off x="9470101" y="5426161"/>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6" y="18072"/>
                  <a:pt x="0" y="14027"/>
                  <a:pt x="0" y="9036"/>
                </a:cubicBezTo>
                <a:cubicBezTo>
                  <a:pt x="0" y="4046"/>
                  <a:pt x="4045" y="0"/>
                  <a:pt x="9036" y="0"/>
                </a:cubicBezTo>
                <a:cubicBezTo>
                  <a:pt x="14026"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544" name="Freeform: Shape 6543">
            <a:extLst>
              <a:ext uri="{FF2B5EF4-FFF2-40B4-BE49-F238E27FC236}">
                <a16:creationId xmlns:a16="http://schemas.microsoft.com/office/drawing/2014/main" id="{B858E048-9BAA-4AC3-9832-429EC56EC399}"/>
              </a:ext>
            </a:extLst>
          </p:cNvPr>
          <p:cNvSpPr/>
          <p:nvPr/>
        </p:nvSpPr>
        <p:spPr>
          <a:xfrm>
            <a:off x="7305063" y="5537290"/>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545" name="Freeform: Shape 6544">
            <a:extLst>
              <a:ext uri="{FF2B5EF4-FFF2-40B4-BE49-F238E27FC236}">
                <a16:creationId xmlns:a16="http://schemas.microsoft.com/office/drawing/2014/main" id="{CE58CEF5-5DDE-4CD8-A463-608AD233D749}"/>
              </a:ext>
            </a:extLst>
          </p:cNvPr>
          <p:cNvSpPr/>
          <p:nvPr/>
        </p:nvSpPr>
        <p:spPr>
          <a:xfrm>
            <a:off x="8952026" y="5493536"/>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546" name="Freeform: Shape 6545">
            <a:extLst>
              <a:ext uri="{FF2B5EF4-FFF2-40B4-BE49-F238E27FC236}">
                <a16:creationId xmlns:a16="http://schemas.microsoft.com/office/drawing/2014/main" id="{81F941A3-3F6B-458E-87C7-5C39F9F185BF}"/>
              </a:ext>
            </a:extLst>
          </p:cNvPr>
          <p:cNvSpPr/>
          <p:nvPr/>
        </p:nvSpPr>
        <p:spPr>
          <a:xfrm>
            <a:off x="9354850" y="5546326"/>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5" y="0"/>
                  <a:pt x="9036" y="0"/>
                </a:cubicBezTo>
                <a:cubicBezTo>
                  <a:pt x="14026"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547" name="Freeform: Shape 6546">
            <a:extLst>
              <a:ext uri="{FF2B5EF4-FFF2-40B4-BE49-F238E27FC236}">
                <a16:creationId xmlns:a16="http://schemas.microsoft.com/office/drawing/2014/main" id="{89BA2279-B64F-423F-A53B-7D71400CAE61}"/>
              </a:ext>
            </a:extLst>
          </p:cNvPr>
          <p:cNvSpPr/>
          <p:nvPr/>
        </p:nvSpPr>
        <p:spPr>
          <a:xfrm>
            <a:off x="7792066" y="5458026"/>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548" name="Freeform: Shape 6547">
            <a:extLst>
              <a:ext uri="{FF2B5EF4-FFF2-40B4-BE49-F238E27FC236}">
                <a16:creationId xmlns:a16="http://schemas.microsoft.com/office/drawing/2014/main" id="{72E9B4AB-FC41-47A6-B347-20934FBB050C}"/>
              </a:ext>
            </a:extLst>
          </p:cNvPr>
          <p:cNvSpPr/>
          <p:nvPr/>
        </p:nvSpPr>
        <p:spPr>
          <a:xfrm>
            <a:off x="8838202" y="5448038"/>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549" name="Freeform: Shape 6548">
            <a:extLst>
              <a:ext uri="{FF2B5EF4-FFF2-40B4-BE49-F238E27FC236}">
                <a16:creationId xmlns:a16="http://schemas.microsoft.com/office/drawing/2014/main" id="{4A3E0460-0A5E-4DAA-BD94-1AC6C8A45B0A}"/>
              </a:ext>
            </a:extLst>
          </p:cNvPr>
          <p:cNvSpPr/>
          <p:nvPr/>
        </p:nvSpPr>
        <p:spPr>
          <a:xfrm>
            <a:off x="7317429" y="5482598"/>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550" name="Freeform: Shape 6549">
            <a:extLst>
              <a:ext uri="{FF2B5EF4-FFF2-40B4-BE49-F238E27FC236}">
                <a16:creationId xmlns:a16="http://schemas.microsoft.com/office/drawing/2014/main" id="{D2276B1B-9B98-425B-AB64-70DB5C3A6D88}"/>
              </a:ext>
            </a:extLst>
          </p:cNvPr>
          <p:cNvSpPr/>
          <p:nvPr/>
        </p:nvSpPr>
        <p:spPr>
          <a:xfrm>
            <a:off x="6206454" y="5431551"/>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551" name="Freeform: Shape 6550">
            <a:extLst>
              <a:ext uri="{FF2B5EF4-FFF2-40B4-BE49-F238E27FC236}">
                <a16:creationId xmlns:a16="http://schemas.microsoft.com/office/drawing/2014/main" id="{24376F54-706A-410F-B8AC-18C99A4BC385}"/>
              </a:ext>
            </a:extLst>
          </p:cNvPr>
          <p:cNvSpPr/>
          <p:nvPr/>
        </p:nvSpPr>
        <p:spPr>
          <a:xfrm>
            <a:off x="8967404" y="5435197"/>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552" name="Freeform: Shape 6551">
            <a:extLst>
              <a:ext uri="{FF2B5EF4-FFF2-40B4-BE49-F238E27FC236}">
                <a16:creationId xmlns:a16="http://schemas.microsoft.com/office/drawing/2014/main" id="{53FFE333-C77D-4D7A-9D69-CDA9EC118E22}"/>
              </a:ext>
            </a:extLst>
          </p:cNvPr>
          <p:cNvSpPr/>
          <p:nvPr/>
        </p:nvSpPr>
        <p:spPr>
          <a:xfrm>
            <a:off x="8423964" y="5556314"/>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553" name="Freeform: Shape 6552">
            <a:extLst>
              <a:ext uri="{FF2B5EF4-FFF2-40B4-BE49-F238E27FC236}">
                <a16:creationId xmlns:a16="http://schemas.microsoft.com/office/drawing/2014/main" id="{99BA4FF2-E385-41DD-9A6E-70B9489C1421}"/>
              </a:ext>
            </a:extLst>
          </p:cNvPr>
          <p:cNvSpPr/>
          <p:nvPr/>
        </p:nvSpPr>
        <p:spPr>
          <a:xfrm>
            <a:off x="7280174" y="5560753"/>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554" name="Freeform: Shape 6553">
            <a:extLst>
              <a:ext uri="{FF2B5EF4-FFF2-40B4-BE49-F238E27FC236}">
                <a16:creationId xmlns:a16="http://schemas.microsoft.com/office/drawing/2014/main" id="{730E3EE1-6897-465C-B51C-82144CFA05F4}"/>
              </a:ext>
            </a:extLst>
          </p:cNvPr>
          <p:cNvSpPr/>
          <p:nvPr/>
        </p:nvSpPr>
        <p:spPr>
          <a:xfrm>
            <a:off x="9471844" y="5527937"/>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555" name="Freeform: Shape 6554">
            <a:extLst>
              <a:ext uri="{FF2B5EF4-FFF2-40B4-BE49-F238E27FC236}">
                <a16:creationId xmlns:a16="http://schemas.microsoft.com/office/drawing/2014/main" id="{8154F09D-337B-4A75-AB43-6C1EC30F6F1B}"/>
              </a:ext>
            </a:extLst>
          </p:cNvPr>
          <p:cNvSpPr/>
          <p:nvPr/>
        </p:nvSpPr>
        <p:spPr>
          <a:xfrm>
            <a:off x="6777953" y="5552509"/>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556" name="Freeform: Shape 6555">
            <a:extLst>
              <a:ext uri="{FF2B5EF4-FFF2-40B4-BE49-F238E27FC236}">
                <a16:creationId xmlns:a16="http://schemas.microsoft.com/office/drawing/2014/main" id="{9E7D631C-E6C3-4959-B6FE-E55E1FCDAD28}"/>
              </a:ext>
            </a:extLst>
          </p:cNvPr>
          <p:cNvSpPr/>
          <p:nvPr/>
        </p:nvSpPr>
        <p:spPr>
          <a:xfrm>
            <a:off x="7342318" y="5432978"/>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557" name="Freeform: Shape 6556">
            <a:extLst>
              <a:ext uri="{FF2B5EF4-FFF2-40B4-BE49-F238E27FC236}">
                <a16:creationId xmlns:a16="http://schemas.microsoft.com/office/drawing/2014/main" id="{3F58F19F-35D8-45AA-BE08-383CE3FC6B9F}"/>
              </a:ext>
            </a:extLst>
          </p:cNvPr>
          <p:cNvSpPr/>
          <p:nvPr/>
        </p:nvSpPr>
        <p:spPr>
          <a:xfrm>
            <a:off x="7405888" y="5455489"/>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558" name="Freeform: Shape 6557">
            <a:extLst>
              <a:ext uri="{FF2B5EF4-FFF2-40B4-BE49-F238E27FC236}">
                <a16:creationId xmlns:a16="http://schemas.microsoft.com/office/drawing/2014/main" id="{00E27C40-750D-4944-8776-56392C910B11}"/>
              </a:ext>
            </a:extLst>
          </p:cNvPr>
          <p:cNvSpPr/>
          <p:nvPr/>
        </p:nvSpPr>
        <p:spPr>
          <a:xfrm>
            <a:off x="8886871" y="5553936"/>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559" name="Freeform: Shape 6558">
            <a:extLst>
              <a:ext uri="{FF2B5EF4-FFF2-40B4-BE49-F238E27FC236}">
                <a16:creationId xmlns:a16="http://schemas.microsoft.com/office/drawing/2014/main" id="{BC59FFB0-1E8D-445D-8086-22C4AA38B375}"/>
              </a:ext>
            </a:extLst>
          </p:cNvPr>
          <p:cNvSpPr/>
          <p:nvPr/>
        </p:nvSpPr>
        <p:spPr>
          <a:xfrm>
            <a:off x="6777953" y="5557899"/>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560" name="Freeform: Shape 6559">
            <a:extLst>
              <a:ext uri="{FF2B5EF4-FFF2-40B4-BE49-F238E27FC236}">
                <a16:creationId xmlns:a16="http://schemas.microsoft.com/office/drawing/2014/main" id="{30BCCFF8-2CBB-4A78-87F5-B9B7C417C3BC}"/>
              </a:ext>
            </a:extLst>
          </p:cNvPr>
          <p:cNvSpPr/>
          <p:nvPr/>
        </p:nvSpPr>
        <p:spPr>
          <a:xfrm>
            <a:off x="9903679" y="5484659"/>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5" y="0"/>
                  <a:pt x="9036" y="0"/>
                </a:cubicBezTo>
                <a:cubicBezTo>
                  <a:pt x="14026"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561" name="Freeform: Shape 6560">
            <a:extLst>
              <a:ext uri="{FF2B5EF4-FFF2-40B4-BE49-F238E27FC236}">
                <a16:creationId xmlns:a16="http://schemas.microsoft.com/office/drawing/2014/main" id="{4209E38B-C2EE-4A23-BCEC-0061D80B2850}"/>
              </a:ext>
            </a:extLst>
          </p:cNvPr>
          <p:cNvSpPr/>
          <p:nvPr/>
        </p:nvSpPr>
        <p:spPr>
          <a:xfrm>
            <a:off x="6309023" y="5528571"/>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562" name="Freeform: Shape 6561">
            <a:extLst>
              <a:ext uri="{FF2B5EF4-FFF2-40B4-BE49-F238E27FC236}">
                <a16:creationId xmlns:a16="http://schemas.microsoft.com/office/drawing/2014/main" id="{979A4DF7-1EB8-461F-A0F9-36C8DA50E5D6}"/>
              </a:ext>
            </a:extLst>
          </p:cNvPr>
          <p:cNvSpPr/>
          <p:nvPr/>
        </p:nvSpPr>
        <p:spPr>
          <a:xfrm>
            <a:off x="8345809" y="5524132"/>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563" name="Freeform: Shape 6562">
            <a:extLst>
              <a:ext uri="{FF2B5EF4-FFF2-40B4-BE49-F238E27FC236}">
                <a16:creationId xmlns:a16="http://schemas.microsoft.com/office/drawing/2014/main" id="{48062146-8ADE-4A81-B348-BE2FFBDC25DE}"/>
              </a:ext>
            </a:extLst>
          </p:cNvPr>
          <p:cNvSpPr/>
          <p:nvPr/>
        </p:nvSpPr>
        <p:spPr>
          <a:xfrm>
            <a:off x="9899557" y="5510816"/>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5" y="0"/>
                  <a:pt x="9036" y="0"/>
                </a:cubicBezTo>
                <a:cubicBezTo>
                  <a:pt x="14026"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564" name="Freeform: Shape 6563">
            <a:extLst>
              <a:ext uri="{FF2B5EF4-FFF2-40B4-BE49-F238E27FC236}">
                <a16:creationId xmlns:a16="http://schemas.microsoft.com/office/drawing/2014/main" id="{047405B3-E018-43C7-8A3C-6BB37AFA646B}"/>
              </a:ext>
            </a:extLst>
          </p:cNvPr>
          <p:cNvSpPr/>
          <p:nvPr/>
        </p:nvSpPr>
        <p:spPr>
          <a:xfrm>
            <a:off x="8406368" y="5464050"/>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565" name="Freeform: Shape 6564">
            <a:extLst>
              <a:ext uri="{FF2B5EF4-FFF2-40B4-BE49-F238E27FC236}">
                <a16:creationId xmlns:a16="http://schemas.microsoft.com/office/drawing/2014/main" id="{69789F48-EAFB-463C-BA61-B71AD8AE94C1}"/>
              </a:ext>
            </a:extLst>
          </p:cNvPr>
          <p:cNvSpPr/>
          <p:nvPr/>
        </p:nvSpPr>
        <p:spPr>
          <a:xfrm>
            <a:off x="7841052" y="5494804"/>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566" name="Freeform: Shape 6565">
            <a:extLst>
              <a:ext uri="{FF2B5EF4-FFF2-40B4-BE49-F238E27FC236}">
                <a16:creationId xmlns:a16="http://schemas.microsoft.com/office/drawing/2014/main" id="{47C4DFAF-C228-4913-9FF9-C3103597A579}"/>
              </a:ext>
            </a:extLst>
          </p:cNvPr>
          <p:cNvSpPr/>
          <p:nvPr/>
        </p:nvSpPr>
        <p:spPr>
          <a:xfrm>
            <a:off x="8312994" y="5558058"/>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567" name="Freeform: Shape 6566">
            <a:extLst>
              <a:ext uri="{FF2B5EF4-FFF2-40B4-BE49-F238E27FC236}">
                <a16:creationId xmlns:a16="http://schemas.microsoft.com/office/drawing/2014/main" id="{E09B9DAC-086D-4708-BF08-2EDE0BCE2ADB}"/>
              </a:ext>
            </a:extLst>
          </p:cNvPr>
          <p:cNvSpPr/>
          <p:nvPr/>
        </p:nvSpPr>
        <p:spPr>
          <a:xfrm>
            <a:off x="7352464" y="5477842"/>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568" name="Freeform: Shape 6567">
            <a:extLst>
              <a:ext uri="{FF2B5EF4-FFF2-40B4-BE49-F238E27FC236}">
                <a16:creationId xmlns:a16="http://schemas.microsoft.com/office/drawing/2014/main" id="{FFB99DED-C1EC-44BA-8092-3260B2632073}"/>
              </a:ext>
            </a:extLst>
          </p:cNvPr>
          <p:cNvSpPr/>
          <p:nvPr/>
        </p:nvSpPr>
        <p:spPr>
          <a:xfrm>
            <a:off x="6818536" y="5549339"/>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569" name="Freeform: Shape 6568">
            <a:extLst>
              <a:ext uri="{FF2B5EF4-FFF2-40B4-BE49-F238E27FC236}">
                <a16:creationId xmlns:a16="http://schemas.microsoft.com/office/drawing/2014/main" id="{9C41CCEE-359E-42EB-8E9E-4934B05DD6A0}"/>
              </a:ext>
            </a:extLst>
          </p:cNvPr>
          <p:cNvSpPr/>
          <p:nvPr/>
        </p:nvSpPr>
        <p:spPr>
          <a:xfrm>
            <a:off x="7865307" y="5498451"/>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570" name="Freeform: Shape 6569">
            <a:extLst>
              <a:ext uri="{FF2B5EF4-FFF2-40B4-BE49-F238E27FC236}">
                <a16:creationId xmlns:a16="http://schemas.microsoft.com/office/drawing/2014/main" id="{5AFAF2A3-27D9-4737-92FB-C08B6047E29B}"/>
              </a:ext>
            </a:extLst>
          </p:cNvPr>
          <p:cNvSpPr/>
          <p:nvPr/>
        </p:nvSpPr>
        <p:spPr>
          <a:xfrm>
            <a:off x="9370386" y="400142"/>
            <a:ext cx="18072" cy="18072"/>
          </a:xfrm>
          <a:custGeom>
            <a:avLst/>
            <a:gdLst>
              <a:gd name="connsiteX0" fmla="*/ 18073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3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3" y="9036"/>
                </a:moveTo>
                <a:cubicBezTo>
                  <a:pt x="18073" y="14027"/>
                  <a:pt x="14027" y="18072"/>
                  <a:pt x="9036" y="18072"/>
                </a:cubicBezTo>
                <a:cubicBezTo>
                  <a:pt x="4046" y="18072"/>
                  <a:pt x="0" y="14027"/>
                  <a:pt x="0" y="9036"/>
                </a:cubicBezTo>
                <a:cubicBezTo>
                  <a:pt x="0" y="4046"/>
                  <a:pt x="4045" y="0"/>
                  <a:pt x="9036" y="0"/>
                </a:cubicBezTo>
                <a:cubicBezTo>
                  <a:pt x="14027" y="0"/>
                  <a:pt x="18073" y="4046"/>
                  <a:pt x="18073"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571" name="Freeform: Shape 6570">
            <a:extLst>
              <a:ext uri="{FF2B5EF4-FFF2-40B4-BE49-F238E27FC236}">
                <a16:creationId xmlns:a16="http://schemas.microsoft.com/office/drawing/2014/main" id="{5C7F45A2-D72B-41A5-B1EC-FA2A3F04326E}"/>
              </a:ext>
            </a:extLst>
          </p:cNvPr>
          <p:cNvSpPr/>
          <p:nvPr/>
        </p:nvSpPr>
        <p:spPr>
          <a:xfrm>
            <a:off x="7904780" y="5529364"/>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572" name="Freeform: Shape 6571">
            <a:extLst>
              <a:ext uri="{FF2B5EF4-FFF2-40B4-BE49-F238E27FC236}">
                <a16:creationId xmlns:a16="http://schemas.microsoft.com/office/drawing/2014/main" id="{7A268D8B-EBF8-4C35-A052-C5F70FC0C8FB}"/>
              </a:ext>
            </a:extLst>
          </p:cNvPr>
          <p:cNvSpPr/>
          <p:nvPr/>
        </p:nvSpPr>
        <p:spPr>
          <a:xfrm>
            <a:off x="8916991" y="5416491"/>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573" name="Freeform: Shape 6572">
            <a:extLst>
              <a:ext uri="{FF2B5EF4-FFF2-40B4-BE49-F238E27FC236}">
                <a16:creationId xmlns:a16="http://schemas.microsoft.com/office/drawing/2014/main" id="{812C19D2-3FDD-441E-BBB6-ED72A9CCF8BE}"/>
              </a:ext>
            </a:extLst>
          </p:cNvPr>
          <p:cNvSpPr/>
          <p:nvPr/>
        </p:nvSpPr>
        <p:spPr>
          <a:xfrm>
            <a:off x="7909695" y="5481646"/>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574" name="Freeform: Shape 6573">
            <a:extLst>
              <a:ext uri="{FF2B5EF4-FFF2-40B4-BE49-F238E27FC236}">
                <a16:creationId xmlns:a16="http://schemas.microsoft.com/office/drawing/2014/main" id="{C6E6BEB8-B728-40DA-8C1E-BB774260B306}"/>
              </a:ext>
            </a:extLst>
          </p:cNvPr>
          <p:cNvSpPr/>
          <p:nvPr/>
        </p:nvSpPr>
        <p:spPr>
          <a:xfrm>
            <a:off x="7834710" y="5508121"/>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575" name="Freeform: Shape 6574">
            <a:extLst>
              <a:ext uri="{FF2B5EF4-FFF2-40B4-BE49-F238E27FC236}">
                <a16:creationId xmlns:a16="http://schemas.microsoft.com/office/drawing/2014/main" id="{F7862AD5-5690-4B84-8A10-0D1B804DE5DB}"/>
              </a:ext>
            </a:extLst>
          </p:cNvPr>
          <p:cNvSpPr/>
          <p:nvPr/>
        </p:nvSpPr>
        <p:spPr>
          <a:xfrm>
            <a:off x="8307287" y="5500829"/>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576" name="Freeform: Shape 6575">
            <a:extLst>
              <a:ext uri="{FF2B5EF4-FFF2-40B4-BE49-F238E27FC236}">
                <a16:creationId xmlns:a16="http://schemas.microsoft.com/office/drawing/2014/main" id="{26999B15-F0DC-4A52-8CAA-7D807DBC4E4C}"/>
              </a:ext>
            </a:extLst>
          </p:cNvPr>
          <p:cNvSpPr/>
          <p:nvPr/>
        </p:nvSpPr>
        <p:spPr>
          <a:xfrm>
            <a:off x="7796980" y="5467379"/>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577" name="Freeform: Shape 6576">
            <a:extLst>
              <a:ext uri="{FF2B5EF4-FFF2-40B4-BE49-F238E27FC236}">
                <a16:creationId xmlns:a16="http://schemas.microsoft.com/office/drawing/2014/main" id="{3E17078C-0260-407B-8722-725B0FCBDAF5}"/>
              </a:ext>
            </a:extLst>
          </p:cNvPr>
          <p:cNvSpPr/>
          <p:nvPr/>
        </p:nvSpPr>
        <p:spPr>
          <a:xfrm>
            <a:off x="8310774" y="5433295"/>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578" name="Freeform: Shape 6577">
            <a:extLst>
              <a:ext uri="{FF2B5EF4-FFF2-40B4-BE49-F238E27FC236}">
                <a16:creationId xmlns:a16="http://schemas.microsoft.com/office/drawing/2014/main" id="{D76522CA-C131-4C03-917A-873C8DC6AF22}"/>
              </a:ext>
            </a:extLst>
          </p:cNvPr>
          <p:cNvSpPr/>
          <p:nvPr/>
        </p:nvSpPr>
        <p:spPr>
          <a:xfrm>
            <a:off x="8843434" y="5446453"/>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579" name="Freeform: Shape 6578">
            <a:extLst>
              <a:ext uri="{FF2B5EF4-FFF2-40B4-BE49-F238E27FC236}">
                <a16:creationId xmlns:a16="http://schemas.microsoft.com/office/drawing/2014/main" id="{6AF2B3DB-CC52-4BC4-ABD7-A4871D5668FC}"/>
              </a:ext>
            </a:extLst>
          </p:cNvPr>
          <p:cNvSpPr/>
          <p:nvPr/>
        </p:nvSpPr>
        <p:spPr>
          <a:xfrm>
            <a:off x="7926182" y="5515572"/>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580" name="Freeform: Shape 6579">
            <a:extLst>
              <a:ext uri="{FF2B5EF4-FFF2-40B4-BE49-F238E27FC236}">
                <a16:creationId xmlns:a16="http://schemas.microsoft.com/office/drawing/2014/main" id="{19898D01-7C74-40CE-A68B-8FFC3B1E32F1}"/>
              </a:ext>
            </a:extLst>
          </p:cNvPr>
          <p:cNvSpPr/>
          <p:nvPr/>
        </p:nvSpPr>
        <p:spPr>
          <a:xfrm>
            <a:off x="8882115" y="400142"/>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5" y="18072"/>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581" name="Freeform: Shape 6580">
            <a:extLst>
              <a:ext uri="{FF2B5EF4-FFF2-40B4-BE49-F238E27FC236}">
                <a16:creationId xmlns:a16="http://schemas.microsoft.com/office/drawing/2014/main" id="{FA15D166-A020-4EB6-ACE9-317FBAAA00F8}"/>
              </a:ext>
            </a:extLst>
          </p:cNvPr>
          <p:cNvSpPr/>
          <p:nvPr/>
        </p:nvSpPr>
        <p:spPr>
          <a:xfrm>
            <a:off x="6315047" y="5538083"/>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582" name="Freeform: Shape 6581">
            <a:extLst>
              <a:ext uri="{FF2B5EF4-FFF2-40B4-BE49-F238E27FC236}">
                <a16:creationId xmlns:a16="http://schemas.microsoft.com/office/drawing/2014/main" id="{03CE7C48-6C22-4602-886A-2483D112BB16}"/>
              </a:ext>
            </a:extLst>
          </p:cNvPr>
          <p:cNvSpPr/>
          <p:nvPr/>
        </p:nvSpPr>
        <p:spPr>
          <a:xfrm>
            <a:off x="8420001" y="5554253"/>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583" name="Freeform: Shape 6582">
            <a:extLst>
              <a:ext uri="{FF2B5EF4-FFF2-40B4-BE49-F238E27FC236}">
                <a16:creationId xmlns:a16="http://schemas.microsoft.com/office/drawing/2014/main" id="{561CCC4F-763E-456C-9026-D00D9ABCE74F}"/>
              </a:ext>
            </a:extLst>
          </p:cNvPr>
          <p:cNvSpPr/>
          <p:nvPr/>
        </p:nvSpPr>
        <p:spPr>
          <a:xfrm>
            <a:off x="7915085" y="5473086"/>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584" name="Freeform: Shape 6583">
            <a:extLst>
              <a:ext uri="{FF2B5EF4-FFF2-40B4-BE49-F238E27FC236}">
                <a16:creationId xmlns:a16="http://schemas.microsoft.com/office/drawing/2014/main" id="{2E824AA0-2F00-408C-BBE8-E862652CF0DA}"/>
              </a:ext>
            </a:extLst>
          </p:cNvPr>
          <p:cNvSpPr/>
          <p:nvPr/>
        </p:nvSpPr>
        <p:spPr>
          <a:xfrm>
            <a:off x="8377515" y="5490207"/>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585" name="Freeform: Shape 6584">
            <a:extLst>
              <a:ext uri="{FF2B5EF4-FFF2-40B4-BE49-F238E27FC236}">
                <a16:creationId xmlns:a16="http://schemas.microsoft.com/office/drawing/2014/main" id="{D1B77E5C-B93E-4277-8C1D-E81D0B2810AE}"/>
              </a:ext>
            </a:extLst>
          </p:cNvPr>
          <p:cNvSpPr/>
          <p:nvPr/>
        </p:nvSpPr>
        <p:spPr>
          <a:xfrm>
            <a:off x="7355951" y="5486561"/>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586" name="Freeform: Shape 6585">
            <a:extLst>
              <a:ext uri="{FF2B5EF4-FFF2-40B4-BE49-F238E27FC236}">
                <a16:creationId xmlns:a16="http://schemas.microsoft.com/office/drawing/2014/main" id="{157651B3-7616-45A1-BDB2-0EAF1E1707C7}"/>
              </a:ext>
            </a:extLst>
          </p:cNvPr>
          <p:cNvSpPr/>
          <p:nvPr/>
        </p:nvSpPr>
        <p:spPr>
          <a:xfrm>
            <a:off x="7306173" y="5446294"/>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587" name="Freeform: Shape 6586">
            <a:extLst>
              <a:ext uri="{FF2B5EF4-FFF2-40B4-BE49-F238E27FC236}">
                <a16:creationId xmlns:a16="http://schemas.microsoft.com/office/drawing/2014/main" id="{18271187-BBF2-4761-97C8-57E146AA97DC}"/>
              </a:ext>
            </a:extLst>
          </p:cNvPr>
          <p:cNvSpPr/>
          <p:nvPr/>
        </p:nvSpPr>
        <p:spPr>
          <a:xfrm>
            <a:off x="8403990" y="5484976"/>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588" name="Freeform: Shape 6587">
            <a:extLst>
              <a:ext uri="{FF2B5EF4-FFF2-40B4-BE49-F238E27FC236}">
                <a16:creationId xmlns:a16="http://schemas.microsoft.com/office/drawing/2014/main" id="{48C64A10-D94B-4B53-88C1-CF34EC015D75}"/>
              </a:ext>
            </a:extLst>
          </p:cNvPr>
          <p:cNvSpPr/>
          <p:nvPr/>
        </p:nvSpPr>
        <p:spPr>
          <a:xfrm>
            <a:off x="7406681" y="5521596"/>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589" name="Freeform: Shape 6588">
            <a:extLst>
              <a:ext uri="{FF2B5EF4-FFF2-40B4-BE49-F238E27FC236}">
                <a16:creationId xmlns:a16="http://schemas.microsoft.com/office/drawing/2014/main" id="{C75A763C-E96B-4711-9E2D-98E85ADDB683}"/>
              </a:ext>
            </a:extLst>
          </p:cNvPr>
          <p:cNvSpPr/>
          <p:nvPr/>
        </p:nvSpPr>
        <p:spPr>
          <a:xfrm>
            <a:off x="6785721" y="5419661"/>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590" name="Freeform: Shape 6589">
            <a:extLst>
              <a:ext uri="{FF2B5EF4-FFF2-40B4-BE49-F238E27FC236}">
                <a16:creationId xmlns:a16="http://schemas.microsoft.com/office/drawing/2014/main" id="{51008649-5CDF-415A-B7D1-51CBCC807BE9}"/>
              </a:ext>
            </a:extLst>
          </p:cNvPr>
          <p:cNvSpPr/>
          <p:nvPr/>
        </p:nvSpPr>
        <p:spPr>
          <a:xfrm>
            <a:off x="7270504" y="5510499"/>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591" name="Freeform: Shape 6590">
            <a:extLst>
              <a:ext uri="{FF2B5EF4-FFF2-40B4-BE49-F238E27FC236}">
                <a16:creationId xmlns:a16="http://schemas.microsoft.com/office/drawing/2014/main" id="{4005E136-533C-4639-883A-2354AEA01ED0}"/>
              </a:ext>
            </a:extLst>
          </p:cNvPr>
          <p:cNvSpPr/>
          <p:nvPr/>
        </p:nvSpPr>
        <p:spPr>
          <a:xfrm>
            <a:off x="7398913" y="5516681"/>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592" name="Freeform: Shape 6591">
            <a:extLst>
              <a:ext uri="{FF2B5EF4-FFF2-40B4-BE49-F238E27FC236}">
                <a16:creationId xmlns:a16="http://schemas.microsoft.com/office/drawing/2014/main" id="{7EE99F6B-3A2E-4A3D-8F0C-2F27D278D5B0}"/>
              </a:ext>
            </a:extLst>
          </p:cNvPr>
          <p:cNvSpPr/>
          <p:nvPr/>
        </p:nvSpPr>
        <p:spPr>
          <a:xfrm>
            <a:off x="7395901" y="5447563"/>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593" name="Freeform: Shape 6592">
            <a:extLst>
              <a:ext uri="{FF2B5EF4-FFF2-40B4-BE49-F238E27FC236}">
                <a16:creationId xmlns:a16="http://schemas.microsoft.com/office/drawing/2014/main" id="{55C4EF8B-51DD-4638-A0B7-526CE661EA33}"/>
              </a:ext>
            </a:extLst>
          </p:cNvPr>
          <p:cNvSpPr/>
          <p:nvPr/>
        </p:nvSpPr>
        <p:spPr>
          <a:xfrm>
            <a:off x="7348817" y="5419978"/>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594" name="Freeform: Shape 6593">
            <a:extLst>
              <a:ext uri="{FF2B5EF4-FFF2-40B4-BE49-F238E27FC236}">
                <a16:creationId xmlns:a16="http://schemas.microsoft.com/office/drawing/2014/main" id="{E5EC951F-9964-431E-BF17-C5F9C9FF5090}"/>
              </a:ext>
            </a:extLst>
          </p:cNvPr>
          <p:cNvSpPr/>
          <p:nvPr/>
        </p:nvSpPr>
        <p:spPr>
          <a:xfrm>
            <a:off x="7793017" y="5428063"/>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595" name="Freeform: Shape 6594">
            <a:extLst>
              <a:ext uri="{FF2B5EF4-FFF2-40B4-BE49-F238E27FC236}">
                <a16:creationId xmlns:a16="http://schemas.microsoft.com/office/drawing/2014/main" id="{D55090E0-6A6D-4643-A406-2D5519266FA6}"/>
              </a:ext>
            </a:extLst>
          </p:cNvPr>
          <p:cNvSpPr/>
          <p:nvPr/>
        </p:nvSpPr>
        <p:spPr>
          <a:xfrm>
            <a:off x="7408266" y="5418552"/>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596" name="Freeform: Shape 6595">
            <a:extLst>
              <a:ext uri="{FF2B5EF4-FFF2-40B4-BE49-F238E27FC236}">
                <a16:creationId xmlns:a16="http://schemas.microsoft.com/office/drawing/2014/main" id="{5B36D9CA-D33C-431D-ADB8-CBDEA0F305D8}"/>
              </a:ext>
            </a:extLst>
          </p:cNvPr>
          <p:cNvSpPr/>
          <p:nvPr/>
        </p:nvSpPr>
        <p:spPr>
          <a:xfrm>
            <a:off x="8841214" y="5498768"/>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597" name="Freeform: Shape 6596">
            <a:extLst>
              <a:ext uri="{FF2B5EF4-FFF2-40B4-BE49-F238E27FC236}">
                <a16:creationId xmlns:a16="http://schemas.microsoft.com/office/drawing/2014/main" id="{24A9408C-3842-4DFA-A034-D1D65F82D143}"/>
              </a:ext>
            </a:extLst>
          </p:cNvPr>
          <p:cNvSpPr/>
          <p:nvPr/>
        </p:nvSpPr>
        <p:spPr>
          <a:xfrm>
            <a:off x="7387182" y="5562021"/>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598" name="Freeform: Shape 6597">
            <a:extLst>
              <a:ext uri="{FF2B5EF4-FFF2-40B4-BE49-F238E27FC236}">
                <a16:creationId xmlns:a16="http://schemas.microsoft.com/office/drawing/2014/main" id="{35A21FBF-9C67-440B-B064-CE2CBB50094B}"/>
              </a:ext>
            </a:extLst>
          </p:cNvPr>
          <p:cNvSpPr/>
          <p:nvPr/>
        </p:nvSpPr>
        <p:spPr>
          <a:xfrm>
            <a:off x="8383381" y="5459452"/>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599" name="Freeform: Shape 6598">
            <a:extLst>
              <a:ext uri="{FF2B5EF4-FFF2-40B4-BE49-F238E27FC236}">
                <a16:creationId xmlns:a16="http://schemas.microsoft.com/office/drawing/2014/main" id="{0899F937-90BB-4F45-8A7A-AB3207261D81}"/>
              </a:ext>
            </a:extLst>
          </p:cNvPr>
          <p:cNvSpPr/>
          <p:nvPr/>
        </p:nvSpPr>
        <p:spPr>
          <a:xfrm>
            <a:off x="9382434" y="5429332"/>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5" y="0"/>
                  <a:pt x="9036" y="0"/>
                </a:cubicBezTo>
                <a:cubicBezTo>
                  <a:pt x="14026"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600" name="Freeform: Shape 6599">
            <a:extLst>
              <a:ext uri="{FF2B5EF4-FFF2-40B4-BE49-F238E27FC236}">
                <a16:creationId xmlns:a16="http://schemas.microsoft.com/office/drawing/2014/main" id="{A766F6DE-BAF1-46EC-9A4B-08FDD9631047}"/>
              </a:ext>
            </a:extLst>
          </p:cNvPr>
          <p:cNvSpPr/>
          <p:nvPr/>
        </p:nvSpPr>
        <p:spPr>
          <a:xfrm>
            <a:off x="9399555" y="5479269"/>
            <a:ext cx="18072" cy="18072"/>
          </a:xfrm>
          <a:custGeom>
            <a:avLst/>
            <a:gdLst>
              <a:gd name="connsiteX0" fmla="*/ 18073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3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3" y="9036"/>
                </a:moveTo>
                <a:cubicBezTo>
                  <a:pt x="18073" y="14027"/>
                  <a:pt x="14027" y="18073"/>
                  <a:pt x="9036" y="18073"/>
                </a:cubicBezTo>
                <a:cubicBezTo>
                  <a:pt x="4046" y="18073"/>
                  <a:pt x="0" y="14027"/>
                  <a:pt x="0" y="9036"/>
                </a:cubicBezTo>
                <a:cubicBezTo>
                  <a:pt x="0" y="4046"/>
                  <a:pt x="4045" y="0"/>
                  <a:pt x="9036" y="0"/>
                </a:cubicBezTo>
                <a:cubicBezTo>
                  <a:pt x="14027" y="0"/>
                  <a:pt x="18073" y="4045"/>
                  <a:pt x="18073"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601" name="Freeform: Shape 6600">
            <a:extLst>
              <a:ext uri="{FF2B5EF4-FFF2-40B4-BE49-F238E27FC236}">
                <a16:creationId xmlns:a16="http://schemas.microsoft.com/office/drawing/2014/main" id="{DBCC7916-5FC0-4994-A3D2-F9CE3A0607C1}"/>
              </a:ext>
            </a:extLst>
          </p:cNvPr>
          <p:cNvSpPr/>
          <p:nvPr/>
        </p:nvSpPr>
        <p:spPr>
          <a:xfrm>
            <a:off x="11560153" y="429312"/>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6" y="18072"/>
                  <a:pt x="0" y="14027"/>
                  <a:pt x="0" y="9036"/>
                </a:cubicBezTo>
                <a:cubicBezTo>
                  <a:pt x="0" y="4046"/>
                  <a:pt x="4045" y="0"/>
                  <a:pt x="9036" y="0"/>
                </a:cubicBezTo>
                <a:cubicBezTo>
                  <a:pt x="14026"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602" name="Freeform: Shape 6601">
            <a:extLst>
              <a:ext uri="{FF2B5EF4-FFF2-40B4-BE49-F238E27FC236}">
                <a16:creationId xmlns:a16="http://schemas.microsoft.com/office/drawing/2014/main" id="{33C9FB0B-2F12-4835-8996-C2D575F9D7F3}"/>
              </a:ext>
            </a:extLst>
          </p:cNvPr>
          <p:cNvSpPr/>
          <p:nvPr/>
        </p:nvSpPr>
        <p:spPr>
          <a:xfrm>
            <a:off x="7911597" y="5412528"/>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603" name="Freeform: Shape 6602">
            <a:extLst>
              <a:ext uri="{FF2B5EF4-FFF2-40B4-BE49-F238E27FC236}">
                <a16:creationId xmlns:a16="http://schemas.microsoft.com/office/drawing/2014/main" id="{1E822228-33D7-429C-9F00-55376F05E8F3}"/>
              </a:ext>
            </a:extLst>
          </p:cNvPr>
          <p:cNvSpPr/>
          <p:nvPr/>
        </p:nvSpPr>
        <p:spPr>
          <a:xfrm>
            <a:off x="10011479" y="5426637"/>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5" y="0"/>
                  <a:pt x="9036" y="0"/>
                </a:cubicBezTo>
                <a:cubicBezTo>
                  <a:pt x="14026"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604" name="Freeform: Shape 6603">
            <a:extLst>
              <a:ext uri="{FF2B5EF4-FFF2-40B4-BE49-F238E27FC236}">
                <a16:creationId xmlns:a16="http://schemas.microsoft.com/office/drawing/2014/main" id="{25E71036-D305-4C42-8AB3-78976E4498D8}"/>
              </a:ext>
            </a:extLst>
          </p:cNvPr>
          <p:cNvSpPr/>
          <p:nvPr/>
        </p:nvSpPr>
        <p:spPr>
          <a:xfrm>
            <a:off x="6815207" y="5442490"/>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605" name="Freeform: Shape 6604">
            <a:extLst>
              <a:ext uri="{FF2B5EF4-FFF2-40B4-BE49-F238E27FC236}">
                <a16:creationId xmlns:a16="http://schemas.microsoft.com/office/drawing/2014/main" id="{9C329374-CC1E-44C5-A9C0-A2AA6FD0DAD0}"/>
              </a:ext>
            </a:extLst>
          </p:cNvPr>
          <p:cNvSpPr/>
          <p:nvPr/>
        </p:nvSpPr>
        <p:spPr>
          <a:xfrm>
            <a:off x="7255602" y="5490683"/>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606" name="Freeform: Shape 6605">
            <a:extLst>
              <a:ext uri="{FF2B5EF4-FFF2-40B4-BE49-F238E27FC236}">
                <a16:creationId xmlns:a16="http://schemas.microsoft.com/office/drawing/2014/main" id="{DF7ED679-3072-4D5D-868C-2378EF1BA816}"/>
              </a:ext>
            </a:extLst>
          </p:cNvPr>
          <p:cNvSpPr/>
          <p:nvPr/>
        </p:nvSpPr>
        <p:spPr>
          <a:xfrm>
            <a:off x="7820601" y="5484341"/>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607" name="Freeform: Shape 6606">
            <a:extLst>
              <a:ext uri="{FF2B5EF4-FFF2-40B4-BE49-F238E27FC236}">
                <a16:creationId xmlns:a16="http://schemas.microsoft.com/office/drawing/2014/main" id="{0912DE57-30F8-418B-B8C0-CEB51396B8EE}"/>
              </a:ext>
            </a:extLst>
          </p:cNvPr>
          <p:cNvSpPr/>
          <p:nvPr/>
        </p:nvSpPr>
        <p:spPr>
          <a:xfrm>
            <a:off x="7338196" y="5509548"/>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608" name="Freeform: Shape 6607">
            <a:extLst>
              <a:ext uri="{FF2B5EF4-FFF2-40B4-BE49-F238E27FC236}">
                <a16:creationId xmlns:a16="http://schemas.microsoft.com/office/drawing/2014/main" id="{8EB6DE0A-7008-4188-86F3-FA626D89FE8E}"/>
              </a:ext>
            </a:extLst>
          </p:cNvPr>
          <p:cNvSpPr/>
          <p:nvPr/>
        </p:nvSpPr>
        <p:spPr>
          <a:xfrm>
            <a:off x="7393840" y="5448514"/>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609" name="Freeform: Shape 6608">
            <a:extLst>
              <a:ext uri="{FF2B5EF4-FFF2-40B4-BE49-F238E27FC236}">
                <a16:creationId xmlns:a16="http://schemas.microsoft.com/office/drawing/2014/main" id="{E6523A7B-5350-4651-9BA6-ABEED1CFC95A}"/>
              </a:ext>
            </a:extLst>
          </p:cNvPr>
          <p:cNvSpPr/>
          <p:nvPr/>
        </p:nvSpPr>
        <p:spPr>
          <a:xfrm>
            <a:off x="8344541" y="5486244"/>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610" name="Freeform: Shape 6609">
            <a:extLst>
              <a:ext uri="{FF2B5EF4-FFF2-40B4-BE49-F238E27FC236}">
                <a16:creationId xmlns:a16="http://schemas.microsoft.com/office/drawing/2014/main" id="{4B7452BB-D556-4694-9D35-0D105EB1C835}"/>
              </a:ext>
            </a:extLst>
          </p:cNvPr>
          <p:cNvSpPr/>
          <p:nvPr/>
        </p:nvSpPr>
        <p:spPr>
          <a:xfrm>
            <a:off x="8865786" y="5556789"/>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611" name="Freeform: Shape 6610">
            <a:extLst>
              <a:ext uri="{FF2B5EF4-FFF2-40B4-BE49-F238E27FC236}">
                <a16:creationId xmlns:a16="http://schemas.microsoft.com/office/drawing/2014/main" id="{04EE7608-44F6-4A3E-A907-A4233A372E15}"/>
              </a:ext>
            </a:extLst>
          </p:cNvPr>
          <p:cNvSpPr/>
          <p:nvPr/>
        </p:nvSpPr>
        <p:spPr>
          <a:xfrm>
            <a:off x="7792859" y="5535546"/>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612" name="Freeform: Shape 6611">
            <a:extLst>
              <a:ext uri="{FF2B5EF4-FFF2-40B4-BE49-F238E27FC236}">
                <a16:creationId xmlns:a16="http://schemas.microsoft.com/office/drawing/2014/main" id="{43927D2C-8B88-4586-8C85-A4F5FF9241DA}"/>
              </a:ext>
            </a:extLst>
          </p:cNvPr>
          <p:cNvSpPr/>
          <p:nvPr/>
        </p:nvSpPr>
        <p:spPr>
          <a:xfrm>
            <a:off x="7273833" y="5498134"/>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613" name="Freeform: Shape 6612">
            <a:extLst>
              <a:ext uri="{FF2B5EF4-FFF2-40B4-BE49-F238E27FC236}">
                <a16:creationId xmlns:a16="http://schemas.microsoft.com/office/drawing/2014/main" id="{BA6725CE-AEAC-4379-A193-E00CD73BA2EC}"/>
              </a:ext>
            </a:extLst>
          </p:cNvPr>
          <p:cNvSpPr/>
          <p:nvPr/>
        </p:nvSpPr>
        <p:spPr>
          <a:xfrm>
            <a:off x="8367528" y="5556631"/>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614" name="Freeform: Shape 6613">
            <a:extLst>
              <a:ext uri="{FF2B5EF4-FFF2-40B4-BE49-F238E27FC236}">
                <a16:creationId xmlns:a16="http://schemas.microsoft.com/office/drawing/2014/main" id="{DD33CDBF-1160-4D53-B4C5-A4F7C198B33D}"/>
              </a:ext>
            </a:extLst>
          </p:cNvPr>
          <p:cNvSpPr/>
          <p:nvPr/>
        </p:nvSpPr>
        <p:spPr>
          <a:xfrm>
            <a:off x="7820443" y="5433929"/>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615" name="Freeform: Shape 6614">
            <a:extLst>
              <a:ext uri="{FF2B5EF4-FFF2-40B4-BE49-F238E27FC236}">
                <a16:creationId xmlns:a16="http://schemas.microsoft.com/office/drawing/2014/main" id="{7E690533-C47E-41EF-B87C-556966962A71}"/>
              </a:ext>
            </a:extLst>
          </p:cNvPr>
          <p:cNvSpPr/>
          <p:nvPr/>
        </p:nvSpPr>
        <p:spPr>
          <a:xfrm>
            <a:off x="7387657" y="5472610"/>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616" name="Freeform: Shape 6615">
            <a:extLst>
              <a:ext uri="{FF2B5EF4-FFF2-40B4-BE49-F238E27FC236}">
                <a16:creationId xmlns:a16="http://schemas.microsoft.com/office/drawing/2014/main" id="{84D78B26-C40D-410B-B01D-A0A8FF78BE30}"/>
              </a:ext>
            </a:extLst>
          </p:cNvPr>
          <p:cNvSpPr/>
          <p:nvPr/>
        </p:nvSpPr>
        <p:spPr>
          <a:xfrm>
            <a:off x="7852624" y="5552668"/>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617" name="Freeform: Shape 6616">
            <a:extLst>
              <a:ext uri="{FF2B5EF4-FFF2-40B4-BE49-F238E27FC236}">
                <a16:creationId xmlns:a16="http://schemas.microsoft.com/office/drawing/2014/main" id="{87EBAC81-1159-4393-ABB7-34D67362852C}"/>
              </a:ext>
            </a:extLst>
          </p:cNvPr>
          <p:cNvSpPr/>
          <p:nvPr/>
        </p:nvSpPr>
        <p:spPr>
          <a:xfrm>
            <a:off x="8895273" y="5457867"/>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618" name="Freeform: Shape 6617">
            <a:extLst>
              <a:ext uri="{FF2B5EF4-FFF2-40B4-BE49-F238E27FC236}">
                <a16:creationId xmlns:a16="http://schemas.microsoft.com/office/drawing/2014/main" id="{B8CFE8BA-DA4D-4041-A3CE-206C0031806B}"/>
              </a:ext>
            </a:extLst>
          </p:cNvPr>
          <p:cNvSpPr/>
          <p:nvPr/>
        </p:nvSpPr>
        <p:spPr>
          <a:xfrm>
            <a:off x="10514017" y="5485134"/>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6" y="18072"/>
                  <a:pt x="0" y="14027"/>
                  <a:pt x="0" y="9036"/>
                </a:cubicBezTo>
                <a:cubicBezTo>
                  <a:pt x="0" y="4046"/>
                  <a:pt x="4045" y="0"/>
                  <a:pt x="9036" y="0"/>
                </a:cubicBezTo>
                <a:cubicBezTo>
                  <a:pt x="14026"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619" name="Freeform: Shape 6618">
            <a:extLst>
              <a:ext uri="{FF2B5EF4-FFF2-40B4-BE49-F238E27FC236}">
                <a16:creationId xmlns:a16="http://schemas.microsoft.com/office/drawing/2014/main" id="{D8BEEEB3-77B3-434A-8ECD-96CDFBC189C8}"/>
              </a:ext>
            </a:extLst>
          </p:cNvPr>
          <p:cNvSpPr/>
          <p:nvPr/>
        </p:nvSpPr>
        <p:spPr>
          <a:xfrm>
            <a:off x="7333123" y="5430283"/>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620" name="Freeform: Shape 6619">
            <a:extLst>
              <a:ext uri="{FF2B5EF4-FFF2-40B4-BE49-F238E27FC236}">
                <a16:creationId xmlns:a16="http://schemas.microsoft.com/office/drawing/2014/main" id="{060490EF-9A29-4670-9D30-B3DB356B6397}"/>
              </a:ext>
            </a:extLst>
          </p:cNvPr>
          <p:cNvSpPr/>
          <p:nvPr/>
        </p:nvSpPr>
        <p:spPr>
          <a:xfrm>
            <a:off x="10420009" y="5511609"/>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5" y="0"/>
                  <a:pt x="9036" y="0"/>
                </a:cubicBezTo>
                <a:cubicBezTo>
                  <a:pt x="14026"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621" name="Freeform: Shape 6620">
            <a:extLst>
              <a:ext uri="{FF2B5EF4-FFF2-40B4-BE49-F238E27FC236}">
                <a16:creationId xmlns:a16="http://schemas.microsoft.com/office/drawing/2014/main" id="{8279AAAC-9C71-42F1-87B5-3422503C9137}"/>
              </a:ext>
            </a:extLst>
          </p:cNvPr>
          <p:cNvSpPr/>
          <p:nvPr/>
        </p:nvSpPr>
        <p:spPr>
          <a:xfrm>
            <a:off x="6758612" y="5510974"/>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622" name="Freeform: Shape 6621">
            <a:extLst>
              <a:ext uri="{FF2B5EF4-FFF2-40B4-BE49-F238E27FC236}">
                <a16:creationId xmlns:a16="http://schemas.microsoft.com/office/drawing/2014/main" id="{53D6E663-572C-4076-B0EC-DFD45AEDD613}"/>
              </a:ext>
            </a:extLst>
          </p:cNvPr>
          <p:cNvSpPr/>
          <p:nvPr/>
        </p:nvSpPr>
        <p:spPr>
          <a:xfrm>
            <a:off x="7266382" y="5519535"/>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623" name="Freeform: Shape 6622">
            <a:extLst>
              <a:ext uri="{FF2B5EF4-FFF2-40B4-BE49-F238E27FC236}">
                <a16:creationId xmlns:a16="http://schemas.microsoft.com/office/drawing/2014/main" id="{CB9BF018-A648-4881-B0D7-564ED712A7F4}"/>
              </a:ext>
            </a:extLst>
          </p:cNvPr>
          <p:cNvSpPr/>
          <p:nvPr/>
        </p:nvSpPr>
        <p:spPr>
          <a:xfrm>
            <a:off x="7916353" y="5482756"/>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624" name="Freeform: Shape 6623">
            <a:extLst>
              <a:ext uri="{FF2B5EF4-FFF2-40B4-BE49-F238E27FC236}">
                <a16:creationId xmlns:a16="http://schemas.microsoft.com/office/drawing/2014/main" id="{992F6C04-D812-403C-9CE4-005580F738D8}"/>
              </a:ext>
            </a:extLst>
          </p:cNvPr>
          <p:cNvSpPr/>
          <p:nvPr/>
        </p:nvSpPr>
        <p:spPr>
          <a:xfrm>
            <a:off x="7355793" y="5510816"/>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625" name="Freeform: Shape 6624">
            <a:extLst>
              <a:ext uri="{FF2B5EF4-FFF2-40B4-BE49-F238E27FC236}">
                <a16:creationId xmlns:a16="http://schemas.microsoft.com/office/drawing/2014/main" id="{9121493D-B4A3-4302-BF1B-6B0A16219D15}"/>
              </a:ext>
            </a:extLst>
          </p:cNvPr>
          <p:cNvSpPr/>
          <p:nvPr/>
        </p:nvSpPr>
        <p:spPr>
          <a:xfrm>
            <a:off x="9902252" y="505881"/>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6" y="18072"/>
                  <a:pt x="0" y="14027"/>
                  <a:pt x="0" y="9036"/>
                </a:cubicBezTo>
                <a:cubicBezTo>
                  <a:pt x="0" y="4046"/>
                  <a:pt x="4045" y="0"/>
                  <a:pt x="9036" y="0"/>
                </a:cubicBezTo>
                <a:cubicBezTo>
                  <a:pt x="14026"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626" name="Freeform: Shape 6625">
            <a:extLst>
              <a:ext uri="{FF2B5EF4-FFF2-40B4-BE49-F238E27FC236}">
                <a16:creationId xmlns:a16="http://schemas.microsoft.com/office/drawing/2014/main" id="{83ED63E9-C3E8-456F-8A50-D136ACC2A00C}"/>
              </a:ext>
            </a:extLst>
          </p:cNvPr>
          <p:cNvSpPr/>
          <p:nvPr/>
        </p:nvSpPr>
        <p:spPr>
          <a:xfrm>
            <a:off x="7294442" y="5557424"/>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627" name="Freeform: Shape 6626">
            <a:extLst>
              <a:ext uri="{FF2B5EF4-FFF2-40B4-BE49-F238E27FC236}">
                <a16:creationId xmlns:a16="http://schemas.microsoft.com/office/drawing/2014/main" id="{B2B41A6A-4DF9-4C0B-A095-C8660E06B21A}"/>
              </a:ext>
            </a:extLst>
          </p:cNvPr>
          <p:cNvSpPr/>
          <p:nvPr/>
        </p:nvSpPr>
        <p:spPr>
          <a:xfrm>
            <a:off x="6844377" y="5491475"/>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628" name="Freeform: Shape 6627">
            <a:extLst>
              <a:ext uri="{FF2B5EF4-FFF2-40B4-BE49-F238E27FC236}">
                <a16:creationId xmlns:a16="http://schemas.microsoft.com/office/drawing/2014/main" id="{E117D03A-38FF-4FD2-8787-35EC03CCEBAA}"/>
              </a:ext>
            </a:extLst>
          </p:cNvPr>
          <p:cNvSpPr/>
          <p:nvPr/>
        </p:nvSpPr>
        <p:spPr>
          <a:xfrm>
            <a:off x="7809663" y="5485768"/>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629" name="Freeform: Shape 6628">
            <a:extLst>
              <a:ext uri="{FF2B5EF4-FFF2-40B4-BE49-F238E27FC236}">
                <a16:creationId xmlns:a16="http://schemas.microsoft.com/office/drawing/2014/main" id="{D0017D72-445D-4318-83F8-0814858255C5}"/>
              </a:ext>
            </a:extLst>
          </p:cNvPr>
          <p:cNvSpPr/>
          <p:nvPr/>
        </p:nvSpPr>
        <p:spPr>
          <a:xfrm>
            <a:off x="6828048" y="5517633"/>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630" name="Freeform: Shape 6629">
            <a:extLst>
              <a:ext uri="{FF2B5EF4-FFF2-40B4-BE49-F238E27FC236}">
                <a16:creationId xmlns:a16="http://schemas.microsoft.com/office/drawing/2014/main" id="{E076AAA7-FE54-493B-84CF-F281A2DD6638}"/>
              </a:ext>
            </a:extLst>
          </p:cNvPr>
          <p:cNvSpPr/>
          <p:nvPr/>
        </p:nvSpPr>
        <p:spPr>
          <a:xfrm>
            <a:off x="7816004" y="5502889"/>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631" name="Freeform: Shape 6630">
            <a:extLst>
              <a:ext uri="{FF2B5EF4-FFF2-40B4-BE49-F238E27FC236}">
                <a16:creationId xmlns:a16="http://schemas.microsoft.com/office/drawing/2014/main" id="{48B6925A-8DC4-441C-A3FF-25F4D60744C7}"/>
              </a:ext>
            </a:extLst>
          </p:cNvPr>
          <p:cNvSpPr/>
          <p:nvPr/>
        </p:nvSpPr>
        <p:spPr>
          <a:xfrm>
            <a:off x="6874180" y="5497499"/>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632" name="Freeform: Shape 6631">
            <a:extLst>
              <a:ext uri="{FF2B5EF4-FFF2-40B4-BE49-F238E27FC236}">
                <a16:creationId xmlns:a16="http://schemas.microsoft.com/office/drawing/2014/main" id="{485F1BCC-D445-457C-B5D9-A232874FC163}"/>
              </a:ext>
            </a:extLst>
          </p:cNvPr>
          <p:cNvSpPr/>
          <p:nvPr/>
        </p:nvSpPr>
        <p:spPr>
          <a:xfrm>
            <a:off x="7844222" y="5535071"/>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633" name="Freeform: Shape 6632">
            <a:extLst>
              <a:ext uri="{FF2B5EF4-FFF2-40B4-BE49-F238E27FC236}">
                <a16:creationId xmlns:a16="http://schemas.microsoft.com/office/drawing/2014/main" id="{58B9A9C5-6FAF-45FB-879B-AD3AFA7F9509}"/>
              </a:ext>
            </a:extLst>
          </p:cNvPr>
          <p:cNvSpPr/>
          <p:nvPr/>
        </p:nvSpPr>
        <p:spPr>
          <a:xfrm>
            <a:off x="7829796" y="475919"/>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6" y="18072"/>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634" name="Freeform: Shape 6633">
            <a:extLst>
              <a:ext uri="{FF2B5EF4-FFF2-40B4-BE49-F238E27FC236}">
                <a16:creationId xmlns:a16="http://schemas.microsoft.com/office/drawing/2014/main" id="{70FF6AC4-0940-4444-9106-85DB6FDB62F7}"/>
              </a:ext>
            </a:extLst>
          </p:cNvPr>
          <p:cNvSpPr/>
          <p:nvPr/>
        </p:nvSpPr>
        <p:spPr>
          <a:xfrm>
            <a:off x="8455036" y="5538559"/>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635" name="Freeform: Shape 6634">
            <a:extLst>
              <a:ext uri="{FF2B5EF4-FFF2-40B4-BE49-F238E27FC236}">
                <a16:creationId xmlns:a16="http://schemas.microsoft.com/office/drawing/2014/main" id="{25C19C41-79A6-40D7-8028-1DF8678E7EC9}"/>
              </a:ext>
            </a:extLst>
          </p:cNvPr>
          <p:cNvSpPr/>
          <p:nvPr/>
        </p:nvSpPr>
        <p:spPr>
          <a:xfrm>
            <a:off x="8332969" y="5532693"/>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636" name="Freeform: Shape 6635">
            <a:extLst>
              <a:ext uri="{FF2B5EF4-FFF2-40B4-BE49-F238E27FC236}">
                <a16:creationId xmlns:a16="http://schemas.microsoft.com/office/drawing/2014/main" id="{621359D7-3E8C-4419-B219-C1E256CB5E21}"/>
              </a:ext>
            </a:extLst>
          </p:cNvPr>
          <p:cNvSpPr/>
          <p:nvPr/>
        </p:nvSpPr>
        <p:spPr>
          <a:xfrm>
            <a:off x="6878460" y="5502414"/>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637" name="Freeform: Shape 6636">
            <a:extLst>
              <a:ext uri="{FF2B5EF4-FFF2-40B4-BE49-F238E27FC236}">
                <a16:creationId xmlns:a16="http://schemas.microsoft.com/office/drawing/2014/main" id="{A9C6D4B8-D1BB-43D1-B088-0237CECCFEA0}"/>
              </a:ext>
            </a:extLst>
          </p:cNvPr>
          <p:cNvSpPr/>
          <p:nvPr/>
        </p:nvSpPr>
        <p:spPr>
          <a:xfrm>
            <a:off x="7780493" y="5548704"/>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638" name="Freeform: Shape 6637">
            <a:extLst>
              <a:ext uri="{FF2B5EF4-FFF2-40B4-BE49-F238E27FC236}">
                <a16:creationId xmlns:a16="http://schemas.microsoft.com/office/drawing/2014/main" id="{32DA01A0-AF9B-4DB2-B94A-237738500F55}"/>
              </a:ext>
            </a:extLst>
          </p:cNvPr>
          <p:cNvSpPr/>
          <p:nvPr/>
        </p:nvSpPr>
        <p:spPr>
          <a:xfrm>
            <a:off x="7329318" y="497479"/>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5" y="18072"/>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639" name="Freeform: Shape 6638">
            <a:extLst>
              <a:ext uri="{FF2B5EF4-FFF2-40B4-BE49-F238E27FC236}">
                <a16:creationId xmlns:a16="http://schemas.microsoft.com/office/drawing/2014/main" id="{83EA05FC-350C-4D44-A5B4-6C18550CF32A}"/>
              </a:ext>
            </a:extLst>
          </p:cNvPr>
          <p:cNvSpPr/>
          <p:nvPr/>
        </p:nvSpPr>
        <p:spPr>
          <a:xfrm>
            <a:off x="8337883" y="542977"/>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5" y="18072"/>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640" name="Freeform: Shape 6639">
            <a:extLst>
              <a:ext uri="{FF2B5EF4-FFF2-40B4-BE49-F238E27FC236}">
                <a16:creationId xmlns:a16="http://schemas.microsoft.com/office/drawing/2014/main" id="{ED727E37-C60B-47F1-98EE-FE10519E7698}"/>
              </a:ext>
            </a:extLst>
          </p:cNvPr>
          <p:cNvSpPr/>
          <p:nvPr/>
        </p:nvSpPr>
        <p:spPr>
          <a:xfrm>
            <a:off x="7799834" y="5556631"/>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641" name="Freeform: Shape 6640">
            <a:extLst>
              <a:ext uri="{FF2B5EF4-FFF2-40B4-BE49-F238E27FC236}">
                <a16:creationId xmlns:a16="http://schemas.microsoft.com/office/drawing/2014/main" id="{8439722F-D849-49E4-8F77-5424537CC1CF}"/>
              </a:ext>
            </a:extLst>
          </p:cNvPr>
          <p:cNvSpPr/>
          <p:nvPr/>
        </p:nvSpPr>
        <p:spPr>
          <a:xfrm>
            <a:off x="8845970" y="5439795"/>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642" name="Freeform: Shape 6641">
            <a:extLst>
              <a:ext uri="{FF2B5EF4-FFF2-40B4-BE49-F238E27FC236}">
                <a16:creationId xmlns:a16="http://schemas.microsoft.com/office/drawing/2014/main" id="{BD19BCE1-8520-409C-833B-3AD820008F19}"/>
              </a:ext>
            </a:extLst>
          </p:cNvPr>
          <p:cNvSpPr/>
          <p:nvPr/>
        </p:nvSpPr>
        <p:spPr>
          <a:xfrm>
            <a:off x="6733882" y="5475781"/>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643" name="Freeform: Shape 6642">
            <a:extLst>
              <a:ext uri="{FF2B5EF4-FFF2-40B4-BE49-F238E27FC236}">
                <a16:creationId xmlns:a16="http://schemas.microsoft.com/office/drawing/2014/main" id="{A20E0255-4DB3-45D0-99B0-82E741083CC3}"/>
              </a:ext>
            </a:extLst>
          </p:cNvPr>
          <p:cNvSpPr/>
          <p:nvPr/>
        </p:nvSpPr>
        <p:spPr>
          <a:xfrm>
            <a:off x="8440134" y="5448514"/>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644" name="Freeform: Shape 6643">
            <a:extLst>
              <a:ext uri="{FF2B5EF4-FFF2-40B4-BE49-F238E27FC236}">
                <a16:creationId xmlns:a16="http://schemas.microsoft.com/office/drawing/2014/main" id="{280190E1-4953-4C94-86D2-0837D11AD5E1}"/>
              </a:ext>
            </a:extLst>
          </p:cNvPr>
          <p:cNvSpPr/>
          <p:nvPr/>
        </p:nvSpPr>
        <p:spPr>
          <a:xfrm>
            <a:off x="6817902" y="5458660"/>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645" name="Freeform: Shape 6644">
            <a:extLst>
              <a:ext uri="{FF2B5EF4-FFF2-40B4-BE49-F238E27FC236}">
                <a16:creationId xmlns:a16="http://schemas.microsoft.com/office/drawing/2014/main" id="{13D2D45D-C2E5-464E-94EA-CDFB265892B3}"/>
              </a:ext>
            </a:extLst>
          </p:cNvPr>
          <p:cNvSpPr/>
          <p:nvPr/>
        </p:nvSpPr>
        <p:spPr>
          <a:xfrm>
            <a:off x="10513542" y="5517474"/>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5" y="0"/>
                  <a:pt x="9036" y="0"/>
                </a:cubicBezTo>
                <a:cubicBezTo>
                  <a:pt x="14026"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646" name="Freeform: Shape 6645">
            <a:extLst>
              <a:ext uri="{FF2B5EF4-FFF2-40B4-BE49-F238E27FC236}">
                <a16:creationId xmlns:a16="http://schemas.microsoft.com/office/drawing/2014/main" id="{4F7DEF7B-FA71-42E2-97A2-C2634B56F728}"/>
              </a:ext>
            </a:extLst>
          </p:cNvPr>
          <p:cNvSpPr/>
          <p:nvPr/>
        </p:nvSpPr>
        <p:spPr>
          <a:xfrm>
            <a:off x="7389877" y="5541412"/>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647" name="Freeform: Shape 6646">
            <a:extLst>
              <a:ext uri="{FF2B5EF4-FFF2-40B4-BE49-F238E27FC236}">
                <a16:creationId xmlns:a16="http://schemas.microsoft.com/office/drawing/2014/main" id="{393ED334-8D0B-465C-AB3F-D213725B75AF}"/>
              </a:ext>
            </a:extLst>
          </p:cNvPr>
          <p:cNvSpPr/>
          <p:nvPr/>
        </p:nvSpPr>
        <p:spPr>
          <a:xfrm>
            <a:off x="8932527" y="5541571"/>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648" name="Freeform: Shape 6647">
            <a:extLst>
              <a:ext uri="{FF2B5EF4-FFF2-40B4-BE49-F238E27FC236}">
                <a16:creationId xmlns:a16="http://schemas.microsoft.com/office/drawing/2014/main" id="{17E327AA-73FB-4231-A6C6-D998E260F2E1}"/>
              </a:ext>
            </a:extLst>
          </p:cNvPr>
          <p:cNvSpPr/>
          <p:nvPr/>
        </p:nvSpPr>
        <p:spPr>
          <a:xfrm>
            <a:off x="7849929" y="5423149"/>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649" name="Freeform: Shape 6648">
            <a:extLst>
              <a:ext uri="{FF2B5EF4-FFF2-40B4-BE49-F238E27FC236}">
                <a16:creationId xmlns:a16="http://schemas.microsoft.com/office/drawing/2014/main" id="{113762A9-A684-4BAF-BC4E-F5681DE48965}"/>
              </a:ext>
            </a:extLst>
          </p:cNvPr>
          <p:cNvSpPr/>
          <p:nvPr/>
        </p:nvSpPr>
        <p:spPr>
          <a:xfrm>
            <a:off x="9958847" y="5514145"/>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650" name="Freeform: Shape 6649">
            <a:extLst>
              <a:ext uri="{FF2B5EF4-FFF2-40B4-BE49-F238E27FC236}">
                <a16:creationId xmlns:a16="http://schemas.microsoft.com/office/drawing/2014/main" id="{1FD4AD64-5F88-4D1D-A175-03883C3E6E47}"/>
              </a:ext>
            </a:extLst>
          </p:cNvPr>
          <p:cNvSpPr/>
          <p:nvPr/>
        </p:nvSpPr>
        <p:spPr>
          <a:xfrm>
            <a:off x="9498953" y="5559960"/>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5" y="0"/>
                  <a:pt x="9036" y="0"/>
                </a:cubicBezTo>
                <a:cubicBezTo>
                  <a:pt x="14026"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651" name="Freeform: Shape 6650">
            <a:extLst>
              <a:ext uri="{FF2B5EF4-FFF2-40B4-BE49-F238E27FC236}">
                <a16:creationId xmlns:a16="http://schemas.microsoft.com/office/drawing/2014/main" id="{2943E817-EF16-4899-9600-B20EC1BE4BD2}"/>
              </a:ext>
            </a:extLst>
          </p:cNvPr>
          <p:cNvSpPr/>
          <p:nvPr/>
        </p:nvSpPr>
        <p:spPr>
          <a:xfrm>
            <a:off x="7276052" y="5462464"/>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652" name="Freeform: Shape 6651">
            <a:extLst>
              <a:ext uri="{FF2B5EF4-FFF2-40B4-BE49-F238E27FC236}">
                <a16:creationId xmlns:a16="http://schemas.microsoft.com/office/drawing/2014/main" id="{44BB4CB1-FEF4-4E79-892C-963B9E5516F6}"/>
              </a:ext>
            </a:extLst>
          </p:cNvPr>
          <p:cNvSpPr/>
          <p:nvPr/>
        </p:nvSpPr>
        <p:spPr>
          <a:xfrm>
            <a:off x="7848502" y="5457074"/>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653" name="Freeform: Shape 6652">
            <a:extLst>
              <a:ext uri="{FF2B5EF4-FFF2-40B4-BE49-F238E27FC236}">
                <a16:creationId xmlns:a16="http://schemas.microsoft.com/office/drawing/2014/main" id="{72F490BD-167E-478B-826E-7393488AC799}"/>
              </a:ext>
            </a:extLst>
          </p:cNvPr>
          <p:cNvSpPr/>
          <p:nvPr/>
        </p:nvSpPr>
        <p:spPr>
          <a:xfrm>
            <a:off x="7340415" y="5433453"/>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654" name="Freeform: Shape 6653">
            <a:extLst>
              <a:ext uri="{FF2B5EF4-FFF2-40B4-BE49-F238E27FC236}">
                <a16:creationId xmlns:a16="http://schemas.microsoft.com/office/drawing/2014/main" id="{D1969DA5-8CA2-44F3-867F-D7FACA0145C6}"/>
              </a:ext>
            </a:extLst>
          </p:cNvPr>
          <p:cNvSpPr/>
          <p:nvPr/>
        </p:nvSpPr>
        <p:spPr>
          <a:xfrm>
            <a:off x="6811561" y="5423625"/>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655" name="Freeform: Shape 6654">
            <a:extLst>
              <a:ext uri="{FF2B5EF4-FFF2-40B4-BE49-F238E27FC236}">
                <a16:creationId xmlns:a16="http://schemas.microsoft.com/office/drawing/2014/main" id="{C1E725F4-5472-4D6E-8FBD-FBFF5B93F32B}"/>
              </a:ext>
            </a:extLst>
          </p:cNvPr>
          <p:cNvSpPr/>
          <p:nvPr/>
        </p:nvSpPr>
        <p:spPr>
          <a:xfrm>
            <a:off x="7312514" y="5500987"/>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656" name="Freeform: Shape 6655">
            <a:extLst>
              <a:ext uri="{FF2B5EF4-FFF2-40B4-BE49-F238E27FC236}">
                <a16:creationId xmlns:a16="http://schemas.microsoft.com/office/drawing/2014/main" id="{87EFA28D-35C2-427C-AC3A-11C445548A3F}"/>
              </a:ext>
            </a:extLst>
          </p:cNvPr>
          <p:cNvSpPr/>
          <p:nvPr/>
        </p:nvSpPr>
        <p:spPr>
          <a:xfrm>
            <a:off x="7362292" y="5458026"/>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657" name="Freeform: Shape 6656">
            <a:extLst>
              <a:ext uri="{FF2B5EF4-FFF2-40B4-BE49-F238E27FC236}">
                <a16:creationId xmlns:a16="http://schemas.microsoft.com/office/drawing/2014/main" id="{DBF4A7C8-9D6D-474D-9028-E3A07466CC45}"/>
              </a:ext>
            </a:extLst>
          </p:cNvPr>
          <p:cNvSpPr/>
          <p:nvPr/>
        </p:nvSpPr>
        <p:spPr>
          <a:xfrm>
            <a:off x="8429037" y="5463416"/>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658" name="Freeform: Shape 6657">
            <a:extLst>
              <a:ext uri="{FF2B5EF4-FFF2-40B4-BE49-F238E27FC236}">
                <a16:creationId xmlns:a16="http://schemas.microsoft.com/office/drawing/2014/main" id="{8CEBB8D8-53E8-4754-BF92-94A944236957}"/>
              </a:ext>
            </a:extLst>
          </p:cNvPr>
          <p:cNvSpPr/>
          <p:nvPr/>
        </p:nvSpPr>
        <p:spPr>
          <a:xfrm>
            <a:off x="7846283" y="5428063"/>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659" name="Freeform: Shape 6658">
            <a:extLst>
              <a:ext uri="{FF2B5EF4-FFF2-40B4-BE49-F238E27FC236}">
                <a16:creationId xmlns:a16="http://schemas.microsoft.com/office/drawing/2014/main" id="{232EC30D-6576-4C22-A9B7-8EE759311182}"/>
              </a:ext>
            </a:extLst>
          </p:cNvPr>
          <p:cNvSpPr/>
          <p:nvPr/>
        </p:nvSpPr>
        <p:spPr>
          <a:xfrm>
            <a:off x="8441878" y="5481964"/>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660" name="Freeform: Shape 6659">
            <a:extLst>
              <a:ext uri="{FF2B5EF4-FFF2-40B4-BE49-F238E27FC236}">
                <a16:creationId xmlns:a16="http://schemas.microsoft.com/office/drawing/2014/main" id="{58BD0648-E270-4734-A812-6360B732313C}"/>
              </a:ext>
            </a:extLst>
          </p:cNvPr>
          <p:cNvSpPr/>
          <p:nvPr/>
        </p:nvSpPr>
        <p:spPr>
          <a:xfrm>
            <a:off x="6292060" y="5525401"/>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661" name="Freeform: Shape 6660">
            <a:extLst>
              <a:ext uri="{FF2B5EF4-FFF2-40B4-BE49-F238E27FC236}">
                <a16:creationId xmlns:a16="http://schemas.microsoft.com/office/drawing/2014/main" id="{F14A73C9-0B00-4492-8B60-7CAE9B253037}"/>
              </a:ext>
            </a:extLst>
          </p:cNvPr>
          <p:cNvSpPr/>
          <p:nvPr/>
        </p:nvSpPr>
        <p:spPr>
          <a:xfrm>
            <a:off x="8898919" y="5500036"/>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662" name="Freeform: Shape 6661">
            <a:extLst>
              <a:ext uri="{FF2B5EF4-FFF2-40B4-BE49-F238E27FC236}">
                <a16:creationId xmlns:a16="http://schemas.microsoft.com/office/drawing/2014/main" id="{6C839329-7D33-4B58-8BCC-1592B40DAC57}"/>
              </a:ext>
            </a:extLst>
          </p:cNvPr>
          <p:cNvSpPr/>
          <p:nvPr/>
        </p:nvSpPr>
        <p:spPr>
          <a:xfrm>
            <a:off x="9923178" y="5449624"/>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663" name="Freeform: Shape 6662">
            <a:extLst>
              <a:ext uri="{FF2B5EF4-FFF2-40B4-BE49-F238E27FC236}">
                <a16:creationId xmlns:a16="http://schemas.microsoft.com/office/drawing/2014/main" id="{B0325152-DDB0-41EF-BA96-6027CEAD1124}"/>
              </a:ext>
            </a:extLst>
          </p:cNvPr>
          <p:cNvSpPr/>
          <p:nvPr/>
        </p:nvSpPr>
        <p:spPr>
          <a:xfrm>
            <a:off x="8970891" y="5468489"/>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664" name="Freeform: Shape 6663">
            <a:extLst>
              <a:ext uri="{FF2B5EF4-FFF2-40B4-BE49-F238E27FC236}">
                <a16:creationId xmlns:a16="http://schemas.microsoft.com/office/drawing/2014/main" id="{09D75FEF-9603-4CED-8D52-041E55CEAA86}"/>
              </a:ext>
            </a:extLst>
          </p:cNvPr>
          <p:cNvSpPr/>
          <p:nvPr/>
        </p:nvSpPr>
        <p:spPr>
          <a:xfrm>
            <a:off x="7836454" y="455469"/>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6" y="18072"/>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665" name="Freeform: Shape 6664">
            <a:extLst>
              <a:ext uri="{FF2B5EF4-FFF2-40B4-BE49-F238E27FC236}">
                <a16:creationId xmlns:a16="http://schemas.microsoft.com/office/drawing/2014/main" id="{398BA407-0524-44E2-8226-ADD35BFE9C7B}"/>
              </a:ext>
            </a:extLst>
          </p:cNvPr>
          <p:cNvSpPr/>
          <p:nvPr/>
        </p:nvSpPr>
        <p:spPr>
          <a:xfrm>
            <a:off x="7395108" y="5475147"/>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666" name="Freeform: Shape 6665">
            <a:extLst>
              <a:ext uri="{FF2B5EF4-FFF2-40B4-BE49-F238E27FC236}">
                <a16:creationId xmlns:a16="http://schemas.microsoft.com/office/drawing/2014/main" id="{FD7607A0-E070-45B2-A7DF-76CA466CB25D}"/>
              </a:ext>
            </a:extLst>
          </p:cNvPr>
          <p:cNvSpPr/>
          <p:nvPr/>
        </p:nvSpPr>
        <p:spPr>
          <a:xfrm>
            <a:off x="7404778" y="5549021"/>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667" name="Freeform: Shape 6666">
            <a:extLst>
              <a:ext uri="{FF2B5EF4-FFF2-40B4-BE49-F238E27FC236}">
                <a16:creationId xmlns:a16="http://schemas.microsoft.com/office/drawing/2014/main" id="{9F9D32F6-F8FD-4CE5-AD6C-24971BAEDEE3}"/>
              </a:ext>
            </a:extLst>
          </p:cNvPr>
          <p:cNvSpPr/>
          <p:nvPr/>
        </p:nvSpPr>
        <p:spPr>
          <a:xfrm>
            <a:off x="8455353" y="5505267"/>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668" name="Freeform: Shape 6667">
            <a:extLst>
              <a:ext uri="{FF2B5EF4-FFF2-40B4-BE49-F238E27FC236}">
                <a16:creationId xmlns:a16="http://schemas.microsoft.com/office/drawing/2014/main" id="{7BD8B301-02DF-43B1-B741-B9F523220BD0}"/>
              </a:ext>
            </a:extLst>
          </p:cNvPr>
          <p:cNvSpPr/>
          <p:nvPr/>
        </p:nvSpPr>
        <p:spPr>
          <a:xfrm>
            <a:off x="7328526" y="5507804"/>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669" name="Freeform: Shape 6668">
            <a:extLst>
              <a:ext uri="{FF2B5EF4-FFF2-40B4-BE49-F238E27FC236}">
                <a16:creationId xmlns:a16="http://schemas.microsoft.com/office/drawing/2014/main" id="{13A0EEBF-5559-4264-90D7-674D16E01D3B}"/>
              </a:ext>
            </a:extLst>
          </p:cNvPr>
          <p:cNvSpPr/>
          <p:nvPr/>
        </p:nvSpPr>
        <p:spPr>
          <a:xfrm>
            <a:off x="7811248" y="5523815"/>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670" name="Freeform: Shape 6669">
            <a:extLst>
              <a:ext uri="{FF2B5EF4-FFF2-40B4-BE49-F238E27FC236}">
                <a16:creationId xmlns:a16="http://schemas.microsoft.com/office/drawing/2014/main" id="{270D342F-FAAC-42FA-9E34-84406ED25A20}"/>
              </a:ext>
            </a:extLst>
          </p:cNvPr>
          <p:cNvSpPr/>
          <p:nvPr/>
        </p:nvSpPr>
        <p:spPr>
          <a:xfrm>
            <a:off x="7916512" y="5539668"/>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671" name="Freeform: Shape 6670">
            <a:extLst>
              <a:ext uri="{FF2B5EF4-FFF2-40B4-BE49-F238E27FC236}">
                <a16:creationId xmlns:a16="http://schemas.microsoft.com/office/drawing/2014/main" id="{04D41DBA-EFF7-41A7-85DA-11D16C853EAB}"/>
              </a:ext>
            </a:extLst>
          </p:cNvPr>
          <p:cNvSpPr/>
          <p:nvPr/>
        </p:nvSpPr>
        <p:spPr>
          <a:xfrm>
            <a:off x="6862132" y="5538717"/>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672" name="Freeform: Shape 6671">
            <a:extLst>
              <a:ext uri="{FF2B5EF4-FFF2-40B4-BE49-F238E27FC236}">
                <a16:creationId xmlns:a16="http://schemas.microsoft.com/office/drawing/2014/main" id="{98808D7A-2D7A-4ECE-AE57-CD7C7C6C6A15}"/>
              </a:ext>
            </a:extLst>
          </p:cNvPr>
          <p:cNvSpPr/>
          <p:nvPr/>
        </p:nvSpPr>
        <p:spPr>
          <a:xfrm>
            <a:off x="8411599" y="5513669"/>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673" name="Freeform: Shape 6672">
            <a:extLst>
              <a:ext uri="{FF2B5EF4-FFF2-40B4-BE49-F238E27FC236}">
                <a16:creationId xmlns:a16="http://schemas.microsoft.com/office/drawing/2014/main" id="{33FCB67B-0A29-47E1-AD02-5218995C831A}"/>
              </a:ext>
            </a:extLst>
          </p:cNvPr>
          <p:cNvSpPr/>
          <p:nvPr/>
        </p:nvSpPr>
        <p:spPr>
          <a:xfrm>
            <a:off x="7896854" y="454042"/>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6" y="18072"/>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674" name="Freeform: Shape 6673">
            <a:extLst>
              <a:ext uri="{FF2B5EF4-FFF2-40B4-BE49-F238E27FC236}">
                <a16:creationId xmlns:a16="http://schemas.microsoft.com/office/drawing/2014/main" id="{306CF1EB-A3D8-4794-BAB7-5EFFE8EEA4F1}"/>
              </a:ext>
            </a:extLst>
          </p:cNvPr>
          <p:cNvSpPr/>
          <p:nvPr/>
        </p:nvSpPr>
        <p:spPr>
          <a:xfrm>
            <a:off x="7355317" y="5513511"/>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675" name="Freeform: Shape 6674">
            <a:extLst>
              <a:ext uri="{FF2B5EF4-FFF2-40B4-BE49-F238E27FC236}">
                <a16:creationId xmlns:a16="http://schemas.microsoft.com/office/drawing/2014/main" id="{D9A63713-888E-4927-8D5B-1BA46BE71133}"/>
              </a:ext>
            </a:extLst>
          </p:cNvPr>
          <p:cNvSpPr/>
          <p:nvPr/>
        </p:nvSpPr>
        <p:spPr>
          <a:xfrm>
            <a:off x="8341371" y="5547912"/>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676" name="Freeform: Shape 6675">
            <a:extLst>
              <a:ext uri="{FF2B5EF4-FFF2-40B4-BE49-F238E27FC236}">
                <a16:creationId xmlns:a16="http://schemas.microsoft.com/office/drawing/2014/main" id="{F61CCB90-3534-4B94-B2AF-BB38E8C40B21}"/>
              </a:ext>
            </a:extLst>
          </p:cNvPr>
          <p:cNvSpPr/>
          <p:nvPr/>
        </p:nvSpPr>
        <p:spPr>
          <a:xfrm>
            <a:off x="9469625" y="5455965"/>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5" y="0"/>
                  <a:pt x="9036" y="0"/>
                </a:cubicBezTo>
                <a:cubicBezTo>
                  <a:pt x="14026"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677" name="Freeform: Shape 6676">
            <a:extLst>
              <a:ext uri="{FF2B5EF4-FFF2-40B4-BE49-F238E27FC236}">
                <a16:creationId xmlns:a16="http://schemas.microsoft.com/office/drawing/2014/main" id="{9DAF48B9-4427-4923-B037-E317AD5C0796}"/>
              </a:ext>
            </a:extLst>
          </p:cNvPr>
          <p:cNvSpPr/>
          <p:nvPr/>
        </p:nvSpPr>
        <p:spPr>
          <a:xfrm>
            <a:off x="7879257" y="5558216"/>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678" name="Freeform: Shape 6677">
            <a:extLst>
              <a:ext uri="{FF2B5EF4-FFF2-40B4-BE49-F238E27FC236}">
                <a16:creationId xmlns:a16="http://schemas.microsoft.com/office/drawing/2014/main" id="{6DDF3FE6-3144-4B97-B31C-54126F0FD086}"/>
              </a:ext>
            </a:extLst>
          </p:cNvPr>
          <p:cNvSpPr/>
          <p:nvPr/>
        </p:nvSpPr>
        <p:spPr>
          <a:xfrm>
            <a:off x="7325514" y="5422515"/>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679" name="Freeform: Shape 6678">
            <a:extLst>
              <a:ext uri="{FF2B5EF4-FFF2-40B4-BE49-F238E27FC236}">
                <a16:creationId xmlns:a16="http://schemas.microsoft.com/office/drawing/2014/main" id="{AB8C2671-C534-4DAD-BBF5-9831EF8464C9}"/>
              </a:ext>
            </a:extLst>
          </p:cNvPr>
          <p:cNvSpPr/>
          <p:nvPr/>
        </p:nvSpPr>
        <p:spPr>
          <a:xfrm>
            <a:off x="8882907" y="5544583"/>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680" name="Freeform: Shape 6679">
            <a:extLst>
              <a:ext uri="{FF2B5EF4-FFF2-40B4-BE49-F238E27FC236}">
                <a16:creationId xmlns:a16="http://schemas.microsoft.com/office/drawing/2014/main" id="{C66FB220-B902-4510-A973-BA280525759D}"/>
              </a:ext>
            </a:extLst>
          </p:cNvPr>
          <p:cNvSpPr/>
          <p:nvPr/>
        </p:nvSpPr>
        <p:spPr>
          <a:xfrm>
            <a:off x="8311567" y="5460879"/>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681" name="Freeform: Shape 6680">
            <a:extLst>
              <a:ext uri="{FF2B5EF4-FFF2-40B4-BE49-F238E27FC236}">
                <a16:creationId xmlns:a16="http://schemas.microsoft.com/office/drawing/2014/main" id="{76394167-5E38-4CDE-940C-DC4429316B9E}"/>
              </a:ext>
            </a:extLst>
          </p:cNvPr>
          <p:cNvSpPr/>
          <p:nvPr/>
        </p:nvSpPr>
        <p:spPr>
          <a:xfrm>
            <a:off x="7359122" y="5473403"/>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682" name="Freeform: Shape 6681">
            <a:extLst>
              <a:ext uri="{FF2B5EF4-FFF2-40B4-BE49-F238E27FC236}">
                <a16:creationId xmlns:a16="http://schemas.microsoft.com/office/drawing/2014/main" id="{48FB2FFE-F420-457F-9133-FAC95F4C95EB}"/>
              </a:ext>
            </a:extLst>
          </p:cNvPr>
          <p:cNvSpPr/>
          <p:nvPr/>
        </p:nvSpPr>
        <p:spPr>
          <a:xfrm>
            <a:off x="9358496" y="5443441"/>
            <a:ext cx="18072" cy="18072"/>
          </a:xfrm>
          <a:custGeom>
            <a:avLst/>
            <a:gdLst>
              <a:gd name="connsiteX0" fmla="*/ 18073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3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3" y="9036"/>
                </a:moveTo>
                <a:cubicBezTo>
                  <a:pt x="18073" y="14026"/>
                  <a:pt x="14027" y="18072"/>
                  <a:pt x="9036" y="18072"/>
                </a:cubicBezTo>
                <a:cubicBezTo>
                  <a:pt x="4046" y="18072"/>
                  <a:pt x="0" y="14027"/>
                  <a:pt x="0" y="9036"/>
                </a:cubicBezTo>
                <a:cubicBezTo>
                  <a:pt x="0" y="4046"/>
                  <a:pt x="4045" y="0"/>
                  <a:pt x="9036" y="0"/>
                </a:cubicBezTo>
                <a:cubicBezTo>
                  <a:pt x="14027" y="0"/>
                  <a:pt x="18073" y="4045"/>
                  <a:pt x="18073"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683" name="Freeform: Shape 6682">
            <a:extLst>
              <a:ext uri="{FF2B5EF4-FFF2-40B4-BE49-F238E27FC236}">
                <a16:creationId xmlns:a16="http://schemas.microsoft.com/office/drawing/2014/main" id="{00C902CE-BC48-437A-AAD5-D91D5489CFDE}"/>
              </a:ext>
            </a:extLst>
          </p:cNvPr>
          <p:cNvSpPr/>
          <p:nvPr/>
        </p:nvSpPr>
        <p:spPr>
          <a:xfrm>
            <a:off x="8944575" y="5463733"/>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684" name="Freeform: Shape 6683">
            <a:extLst>
              <a:ext uri="{FF2B5EF4-FFF2-40B4-BE49-F238E27FC236}">
                <a16:creationId xmlns:a16="http://schemas.microsoft.com/office/drawing/2014/main" id="{E41F701D-15CA-4D7F-A456-0B5A260481AD}"/>
              </a:ext>
            </a:extLst>
          </p:cNvPr>
          <p:cNvSpPr/>
          <p:nvPr/>
        </p:nvSpPr>
        <p:spPr>
          <a:xfrm>
            <a:off x="6340094" y="5540302"/>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685" name="Freeform: Shape 6684">
            <a:extLst>
              <a:ext uri="{FF2B5EF4-FFF2-40B4-BE49-F238E27FC236}">
                <a16:creationId xmlns:a16="http://schemas.microsoft.com/office/drawing/2014/main" id="{731CC651-8C4C-42C8-93ED-B8297336BC59}"/>
              </a:ext>
            </a:extLst>
          </p:cNvPr>
          <p:cNvSpPr/>
          <p:nvPr/>
        </p:nvSpPr>
        <p:spPr>
          <a:xfrm>
            <a:off x="8436964" y="5546485"/>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686" name="Freeform: Shape 6685">
            <a:extLst>
              <a:ext uri="{FF2B5EF4-FFF2-40B4-BE49-F238E27FC236}">
                <a16:creationId xmlns:a16="http://schemas.microsoft.com/office/drawing/2014/main" id="{6BEC6932-6F0E-4E1F-98DA-E8432E595157}"/>
              </a:ext>
            </a:extLst>
          </p:cNvPr>
          <p:cNvSpPr/>
          <p:nvPr/>
        </p:nvSpPr>
        <p:spPr>
          <a:xfrm>
            <a:off x="7394474" y="5491475"/>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687" name="Freeform: Shape 6686">
            <a:extLst>
              <a:ext uri="{FF2B5EF4-FFF2-40B4-BE49-F238E27FC236}">
                <a16:creationId xmlns:a16="http://schemas.microsoft.com/office/drawing/2014/main" id="{CEFB67A8-2D0A-4881-8DDE-3F62D85649D6}"/>
              </a:ext>
            </a:extLst>
          </p:cNvPr>
          <p:cNvSpPr/>
          <p:nvPr/>
        </p:nvSpPr>
        <p:spPr>
          <a:xfrm>
            <a:off x="8842958" y="5529522"/>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688" name="Freeform: Shape 6687">
            <a:extLst>
              <a:ext uri="{FF2B5EF4-FFF2-40B4-BE49-F238E27FC236}">
                <a16:creationId xmlns:a16="http://schemas.microsoft.com/office/drawing/2014/main" id="{C6734628-63D6-4849-856C-D6C210A6CBC8}"/>
              </a:ext>
            </a:extLst>
          </p:cNvPr>
          <p:cNvSpPr/>
          <p:nvPr/>
        </p:nvSpPr>
        <p:spPr>
          <a:xfrm>
            <a:off x="7790798" y="5447087"/>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689" name="Freeform: Shape 6688">
            <a:extLst>
              <a:ext uri="{FF2B5EF4-FFF2-40B4-BE49-F238E27FC236}">
                <a16:creationId xmlns:a16="http://schemas.microsoft.com/office/drawing/2014/main" id="{7187DFEE-5624-4CD9-A596-D6B8B30624D5}"/>
              </a:ext>
            </a:extLst>
          </p:cNvPr>
          <p:cNvSpPr/>
          <p:nvPr/>
        </p:nvSpPr>
        <p:spPr>
          <a:xfrm>
            <a:off x="8448537" y="5527144"/>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690" name="Freeform: Shape 6689">
            <a:extLst>
              <a:ext uri="{FF2B5EF4-FFF2-40B4-BE49-F238E27FC236}">
                <a16:creationId xmlns:a16="http://schemas.microsoft.com/office/drawing/2014/main" id="{6A7446F1-4129-4989-8990-FFFAA90D8C65}"/>
              </a:ext>
            </a:extLst>
          </p:cNvPr>
          <p:cNvSpPr/>
          <p:nvPr/>
        </p:nvSpPr>
        <p:spPr>
          <a:xfrm>
            <a:off x="8319811" y="5488939"/>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691" name="Freeform: Shape 6690">
            <a:extLst>
              <a:ext uri="{FF2B5EF4-FFF2-40B4-BE49-F238E27FC236}">
                <a16:creationId xmlns:a16="http://schemas.microsoft.com/office/drawing/2014/main" id="{EEE4B52D-6AE0-4728-82F9-F193A90B4C4D}"/>
              </a:ext>
            </a:extLst>
          </p:cNvPr>
          <p:cNvSpPr/>
          <p:nvPr/>
        </p:nvSpPr>
        <p:spPr>
          <a:xfrm>
            <a:off x="8875932" y="5495914"/>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692" name="Freeform: Shape 6691">
            <a:extLst>
              <a:ext uri="{FF2B5EF4-FFF2-40B4-BE49-F238E27FC236}">
                <a16:creationId xmlns:a16="http://schemas.microsoft.com/office/drawing/2014/main" id="{AEB4951D-209E-4D0B-9906-6691BEAB9A3B}"/>
              </a:ext>
            </a:extLst>
          </p:cNvPr>
          <p:cNvSpPr/>
          <p:nvPr/>
        </p:nvSpPr>
        <p:spPr>
          <a:xfrm>
            <a:off x="8899711" y="5562655"/>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693" name="Freeform: Shape 6692">
            <a:extLst>
              <a:ext uri="{FF2B5EF4-FFF2-40B4-BE49-F238E27FC236}">
                <a16:creationId xmlns:a16="http://schemas.microsoft.com/office/drawing/2014/main" id="{1BDFED1A-038F-475B-BAEB-0E8BD0A73F67}"/>
              </a:ext>
            </a:extLst>
          </p:cNvPr>
          <p:cNvSpPr/>
          <p:nvPr/>
        </p:nvSpPr>
        <p:spPr>
          <a:xfrm>
            <a:off x="8420001" y="5447404"/>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694" name="Freeform: Shape 6693">
            <a:extLst>
              <a:ext uri="{FF2B5EF4-FFF2-40B4-BE49-F238E27FC236}">
                <a16:creationId xmlns:a16="http://schemas.microsoft.com/office/drawing/2014/main" id="{A06E0E1D-0B21-4D70-9B13-0054589BEB51}"/>
              </a:ext>
            </a:extLst>
          </p:cNvPr>
          <p:cNvSpPr/>
          <p:nvPr/>
        </p:nvSpPr>
        <p:spPr>
          <a:xfrm>
            <a:off x="8888773" y="5525559"/>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695" name="Freeform: Shape 6694">
            <a:extLst>
              <a:ext uri="{FF2B5EF4-FFF2-40B4-BE49-F238E27FC236}">
                <a16:creationId xmlns:a16="http://schemas.microsoft.com/office/drawing/2014/main" id="{DA5CFCF3-65C3-4890-A1A2-012C0AA92865}"/>
              </a:ext>
            </a:extLst>
          </p:cNvPr>
          <p:cNvSpPr/>
          <p:nvPr/>
        </p:nvSpPr>
        <p:spPr>
          <a:xfrm>
            <a:off x="7313782" y="5522547"/>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696" name="Freeform: Shape 6695">
            <a:extLst>
              <a:ext uri="{FF2B5EF4-FFF2-40B4-BE49-F238E27FC236}">
                <a16:creationId xmlns:a16="http://schemas.microsoft.com/office/drawing/2014/main" id="{22564A9D-53D6-4E59-88AB-132DCC6CEFFB}"/>
              </a:ext>
            </a:extLst>
          </p:cNvPr>
          <p:cNvSpPr/>
          <p:nvPr/>
        </p:nvSpPr>
        <p:spPr>
          <a:xfrm>
            <a:off x="9471844" y="5483073"/>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697" name="Freeform: Shape 6696">
            <a:extLst>
              <a:ext uri="{FF2B5EF4-FFF2-40B4-BE49-F238E27FC236}">
                <a16:creationId xmlns:a16="http://schemas.microsoft.com/office/drawing/2014/main" id="{1F87F5E7-D472-41E5-8487-E9DEB00AB541}"/>
              </a:ext>
            </a:extLst>
          </p:cNvPr>
          <p:cNvSpPr/>
          <p:nvPr/>
        </p:nvSpPr>
        <p:spPr>
          <a:xfrm>
            <a:off x="8369430" y="5545851"/>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698" name="Freeform: Shape 6697">
            <a:extLst>
              <a:ext uri="{FF2B5EF4-FFF2-40B4-BE49-F238E27FC236}">
                <a16:creationId xmlns:a16="http://schemas.microsoft.com/office/drawing/2014/main" id="{1F7E967E-6D47-4588-82C4-6527EDE3815D}"/>
              </a:ext>
            </a:extLst>
          </p:cNvPr>
          <p:cNvSpPr/>
          <p:nvPr/>
        </p:nvSpPr>
        <p:spPr>
          <a:xfrm>
            <a:off x="8372442" y="5466586"/>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699" name="Freeform: Shape 6698">
            <a:extLst>
              <a:ext uri="{FF2B5EF4-FFF2-40B4-BE49-F238E27FC236}">
                <a16:creationId xmlns:a16="http://schemas.microsoft.com/office/drawing/2014/main" id="{3C9C46FD-FB8D-4BF2-8B16-BF163D373287}"/>
              </a:ext>
            </a:extLst>
          </p:cNvPr>
          <p:cNvSpPr/>
          <p:nvPr/>
        </p:nvSpPr>
        <p:spPr>
          <a:xfrm>
            <a:off x="7852941" y="403788"/>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5" y="18072"/>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700" name="Freeform: Shape 6699">
            <a:extLst>
              <a:ext uri="{FF2B5EF4-FFF2-40B4-BE49-F238E27FC236}">
                <a16:creationId xmlns:a16="http://schemas.microsoft.com/office/drawing/2014/main" id="{A9DDC5AD-C15B-4CE3-A180-587EF2059837}"/>
              </a:ext>
            </a:extLst>
          </p:cNvPr>
          <p:cNvSpPr/>
          <p:nvPr/>
        </p:nvSpPr>
        <p:spPr>
          <a:xfrm>
            <a:off x="9443468" y="5421722"/>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6" y="18072"/>
                  <a:pt x="0" y="14027"/>
                  <a:pt x="0" y="9036"/>
                </a:cubicBezTo>
                <a:cubicBezTo>
                  <a:pt x="0" y="4046"/>
                  <a:pt x="4045" y="0"/>
                  <a:pt x="9036" y="0"/>
                </a:cubicBezTo>
                <a:cubicBezTo>
                  <a:pt x="14026"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701" name="Freeform: Shape 6700">
            <a:extLst>
              <a:ext uri="{FF2B5EF4-FFF2-40B4-BE49-F238E27FC236}">
                <a16:creationId xmlns:a16="http://schemas.microsoft.com/office/drawing/2014/main" id="{E6B80786-ECBB-4DA8-B956-A96B97D53209}"/>
              </a:ext>
            </a:extLst>
          </p:cNvPr>
          <p:cNvSpPr/>
          <p:nvPr/>
        </p:nvSpPr>
        <p:spPr>
          <a:xfrm>
            <a:off x="6825829" y="5503682"/>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702" name="Freeform: Shape 6701">
            <a:extLst>
              <a:ext uri="{FF2B5EF4-FFF2-40B4-BE49-F238E27FC236}">
                <a16:creationId xmlns:a16="http://schemas.microsoft.com/office/drawing/2014/main" id="{EBBF5AA0-C9AB-4E4B-A569-488EB9CB7598}"/>
              </a:ext>
            </a:extLst>
          </p:cNvPr>
          <p:cNvSpPr/>
          <p:nvPr/>
        </p:nvSpPr>
        <p:spPr>
          <a:xfrm>
            <a:off x="7895269" y="5534120"/>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703" name="Freeform: Shape 6702">
            <a:extLst>
              <a:ext uri="{FF2B5EF4-FFF2-40B4-BE49-F238E27FC236}">
                <a16:creationId xmlns:a16="http://schemas.microsoft.com/office/drawing/2014/main" id="{EBCEE432-DD9D-4C5A-BBAD-330090ED09B4}"/>
              </a:ext>
            </a:extLst>
          </p:cNvPr>
          <p:cNvSpPr/>
          <p:nvPr/>
        </p:nvSpPr>
        <p:spPr>
          <a:xfrm>
            <a:off x="7811565" y="5519376"/>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704" name="Freeform: Shape 6703">
            <a:extLst>
              <a:ext uri="{FF2B5EF4-FFF2-40B4-BE49-F238E27FC236}">
                <a16:creationId xmlns:a16="http://schemas.microsoft.com/office/drawing/2014/main" id="{B2F5A9DD-FC59-4D92-96BC-6571871F50B8}"/>
              </a:ext>
            </a:extLst>
          </p:cNvPr>
          <p:cNvSpPr/>
          <p:nvPr/>
        </p:nvSpPr>
        <p:spPr>
          <a:xfrm>
            <a:off x="8952502" y="5519059"/>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705" name="Freeform: Shape 6704">
            <a:extLst>
              <a:ext uri="{FF2B5EF4-FFF2-40B4-BE49-F238E27FC236}">
                <a16:creationId xmlns:a16="http://schemas.microsoft.com/office/drawing/2014/main" id="{8F5DD90E-B70E-4866-BC77-5FC824CFD5CF}"/>
              </a:ext>
            </a:extLst>
          </p:cNvPr>
          <p:cNvSpPr/>
          <p:nvPr/>
        </p:nvSpPr>
        <p:spPr>
          <a:xfrm>
            <a:off x="8336139" y="5434563"/>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706" name="Freeform: Shape 6705">
            <a:extLst>
              <a:ext uri="{FF2B5EF4-FFF2-40B4-BE49-F238E27FC236}">
                <a16:creationId xmlns:a16="http://schemas.microsoft.com/office/drawing/2014/main" id="{DE072ED6-E7D9-4E2F-91A9-DE72A16BF60F}"/>
              </a:ext>
            </a:extLst>
          </p:cNvPr>
          <p:cNvSpPr/>
          <p:nvPr/>
        </p:nvSpPr>
        <p:spPr>
          <a:xfrm>
            <a:off x="6793013" y="5509706"/>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707" name="Freeform: Shape 6706">
            <a:extLst>
              <a:ext uri="{FF2B5EF4-FFF2-40B4-BE49-F238E27FC236}">
                <a16:creationId xmlns:a16="http://schemas.microsoft.com/office/drawing/2014/main" id="{EBA1F191-88E2-4CC6-B61A-F9A4AA03E5B4}"/>
              </a:ext>
            </a:extLst>
          </p:cNvPr>
          <p:cNvSpPr/>
          <p:nvPr/>
        </p:nvSpPr>
        <p:spPr>
          <a:xfrm>
            <a:off x="9984687" y="5559484"/>
            <a:ext cx="18072" cy="18072"/>
          </a:xfrm>
          <a:custGeom>
            <a:avLst/>
            <a:gdLst>
              <a:gd name="connsiteX0" fmla="*/ 18073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3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3" y="9036"/>
                </a:moveTo>
                <a:cubicBezTo>
                  <a:pt x="18073" y="14027"/>
                  <a:pt x="14027" y="18073"/>
                  <a:pt x="9036" y="18073"/>
                </a:cubicBezTo>
                <a:cubicBezTo>
                  <a:pt x="4046" y="18073"/>
                  <a:pt x="0" y="14027"/>
                  <a:pt x="0" y="9036"/>
                </a:cubicBezTo>
                <a:cubicBezTo>
                  <a:pt x="0" y="4046"/>
                  <a:pt x="4045" y="0"/>
                  <a:pt x="9036" y="0"/>
                </a:cubicBezTo>
                <a:cubicBezTo>
                  <a:pt x="14027" y="0"/>
                  <a:pt x="18073" y="4045"/>
                  <a:pt x="18073"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708" name="Freeform: Shape 6707">
            <a:extLst>
              <a:ext uri="{FF2B5EF4-FFF2-40B4-BE49-F238E27FC236}">
                <a16:creationId xmlns:a16="http://schemas.microsoft.com/office/drawing/2014/main" id="{BA346E65-6920-41D3-9DFF-E43C986BF69A}"/>
              </a:ext>
            </a:extLst>
          </p:cNvPr>
          <p:cNvSpPr/>
          <p:nvPr/>
        </p:nvSpPr>
        <p:spPr>
          <a:xfrm>
            <a:off x="8382588" y="5548070"/>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709" name="Freeform: Shape 6708">
            <a:extLst>
              <a:ext uri="{FF2B5EF4-FFF2-40B4-BE49-F238E27FC236}">
                <a16:creationId xmlns:a16="http://schemas.microsoft.com/office/drawing/2014/main" id="{7EB771B9-2E2A-4145-A54C-BC88094B3B84}"/>
              </a:ext>
            </a:extLst>
          </p:cNvPr>
          <p:cNvSpPr/>
          <p:nvPr/>
        </p:nvSpPr>
        <p:spPr>
          <a:xfrm>
            <a:off x="7261785" y="5470074"/>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710" name="Freeform: Shape 6709">
            <a:extLst>
              <a:ext uri="{FF2B5EF4-FFF2-40B4-BE49-F238E27FC236}">
                <a16:creationId xmlns:a16="http://schemas.microsoft.com/office/drawing/2014/main" id="{BEADAD58-F2F5-4BA6-B288-C23753EEAC7E}"/>
              </a:ext>
            </a:extLst>
          </p:cNvPr>
          <p:cNvSpPr/>
          <p:nvPr/>
        </p:nvSpPr>
        <p:spPr>
          <a:xfrm>
            <a:off x="7270345" y="5553460"/>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711" name="Freeform: Shape 6710">
            <a:extLst>
              <a:ext uri="{FF2B5EF4-FFF2-40B4-BE49-F238E27FC236}">
                <a16:creationId xmlns:a16="http://schemas.microsoft.com/office/drawing/2014/main" id="{E9C5BE4B-7546-4296-876E-F7645008EAAB}"/>
              </a:ext>
            </a:extLst>
          </p:cNvPr>
          <p:cNvSpPr/>
          <p:nvPr/>
        </p:nvSpPr>
        <p:spPr>
          <a:xfrm>
            <a:off x="7381475" y="5511926"/>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712" name="Freeform: Shape 6711">
            <a:extLst>
              <a:ext uri="{FF2B5EF4-FFF2-40B4-BE49-F238E27FC236}">
                <a16:creationId xmlns:a16="http://schemas.microsoft.com/office/drawing/2014/main" id="{2D89715E-EA0A-4CE3-889D-F3095F8D95A0}"/>
              </a:ext>
            </a:extLst>
          </p:cNvPr>
          <p:cNvSpPr/>
          <p:nvPr/>
        </p:nvSpPr>
        <p:spPr>
          <a:xfrm>
            <a:off x="7289845" y="5520645"/>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713" name="Freeform: Shape 6712">
            <a:extLst>
              <a:ext uri="{FF2B5EF4-FFF2-40B4-BE49-F238E27FC236}">
                <a16:creationId xmlns:a16="http://schemas.microsoft.com/office/drawing/2014/main" id="{58EBDC9E-0075-4686-B255-ECDBAEFA553E}"/>
              </a:ext>
            </a:extLst>
          </p:cNvPr>
          <p:cNvSpPr/>
          <p:nvPr/>
        </p:nvSpPr>
        <p:spPr>
          <a:xfrm>
            <a:off x="8358967" y="5446611"/>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714" name="Freeform: Shape 6713">
            <a:extLst>
              <a:ext uri="{FF2B5EF4-FFF2-40B4-BE49-F238E27FC236}">
                <a16:creationId xmlns:a16="http://schemas.microsoft.com/office/drawing/2014/main" id="{2A7DB02C-289B-435B-A944-11B8820D7342}"/>
              </a:ext>
            </a:extLst>
          </p:cNvPr>
          <p:cNvSpPr/>
          <p:nvPr/>
        </p:nvSpPr>
        <p:spPr>
          <a:xfrm>
            <a:off x="6774624" y="5466428"/>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715" name="Freeform: Shape 6714">
            <a:extLst>
              <a:ext uri="{FF2B5EF4-FFF2-40B4-BE49-F238E27FC236}">
                <a16:creationId xmlns:a16="http://schemas.microsoft.com/office/drawing/2014/main" id="{5AE4938F-19BC-4E08-94F7-3E8CC7AF0849}"/>
              </a:ext>
            </a:extLst>
          </p:cNvPr>
          <p:cNvSpPr/>
          <p:nvPr/>
        </p:nvSpPr>
        <p:spPr>
          <a:xfrm>
            <a:off x="8349773" y="5557265"/>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716" name="Freeform: Shape 6715">
            <a:extLst>
              <a:ext uri="{FF2B5EF4-FFF2-40B4-BE49-F238E27FC236}">
                <a16:creationId xmlns:a16="http://schemas.microsoft.com/office/drawing/2014/main" id="{2AD45374-FE5B-47F4-984B-59B3AC67C93F}"/>
              </a:ext>
            </a:extLst>
          </p:cNvPr>
          <p:cNvSpPr/>
          <p:nvPr/>
        </p:nvSpPr>
        <p:spPr>
          <a:xfrm>
            <a:off x="8940454" y="5548387"/>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717" name="Freeform: Shape 6716">
            <a:extLst>
              <a:ext uri="{FF2B5EF4-FFF2-40B4-BE49-F238E27FC236}">
                <a16:creationId xmlns:a16="http://schemas.microsoft.com/office/drawing/2014/main" id="{29F9C9B3-88AF-4F2E-920D-C12A94524EB3}"/>
              </a:ext>
            </a:extLst>
          </p:cNvPr>
          <p:cNvSpPr/>
          <p:nvPr/>
        </p:nvSpPr>
        <p:spPr>
          <a:xfrm>
            <a:off x="8431574" y="5518425"/>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718" name="Freeform: Shape 6717">
            <a:extLst>
              <a:ext uri="{FF2B5EF4-FFF2-40B4-BE49-F238E27FC236}">
                <a16:creationId xmlns:a16="http://schemas.microsoft.com/office/drawing/2014/main" id="{CD4ADCBE-1618-499D-BF92-F5F593F5BE45}"/>
              </a:ext>
            </a:extLst>
          </p:cNvPr>
          <p:cNvSpPr/>
          <p:nvPr/>
        </p:nvSpPr>
        <p:spPr>
          <a:xfrm>
            <a:off x="8961221" y="5461355"/>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719" name="Freeform: Shape 6718">
            <a:extLst>
              <a:ext uri="{FF2B5EF4-FFF2-40B4-BE49-F238E27FC236}">
                <a16:creationId xmlns:a16="http://schemas.microsoft.com/office/drawing/2014/main" id="{DC976760-8046-4F62-9DDA-5ED4934C65B9}"/>
              </a:ext>
            </a:extLst>
          </p:cNvPr>
          <p:cNvSpPr/>
          <p:nvPr/>
        </p:nvSpPr>
        <p:spPr>
          <a:xfrm>
            <a:off x="8854531" y="5466269"/>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720" name="Freeform: Shape 6719">
            <a:extLst>
              <a:ext uri="{FF2B5EF4-FFF2-40B4-BE49-F238E27FC236}">
                <a16:creationId xmlns:a16="http://schemas.microsoft.com/office/drawing/2014/main" id="{3FACCC15-7A1C-49A2-97F6-E9FBBAD5CDC5}"/>
              </a:ext>
            </a:extLst>
          </p:cNvPr>
          <p:cNvSpPr/>
          <p:nvPr/>
        </p:nvSpPr>
        <p:spPr>
          <a:xfrm>
            <a:off x="8337407" y="5434563"/>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721" name="Freeform: Shape 6720">
            <a:extLst>
              <a:ext uri="{FF2B5EF4-FFF2-40B4-BE49-F238E27FC236}">
                <a16:creationId xmlns:a16="http://schemas.microsoft.com/office/drawing/2014/main" id="{0746747E-56EB-4338-91FF-2F74D91D3022}"/>
              </a:ext>
            </a:extLst>
          </p:cNvPr>
          <p:cNvSpPr/>
          <p:nvPr/>
        </p:nvSpPr>
        <p:spPr>
          <a:xfrm>
            <a:off x="8845019" y="5446136"/>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722" name="Freeform: Shape 6721">
            <a:extLst>
              <a:ext uri="{FF2B5EF4-FFF2-40B4-BE49-F238E27FC236}">
                <a16:creationId xmlns:a16="http://schemas.microsoft.com/office/drawing/2014/main" id="{DDEEF8AF-82F7-4845-8B64-ACF670FC637E}"/>
              </a:ext>
            </a:extLst>
          </p:cNvPr>
          <p:cNvSpPr/>
          <p:nvPr/>
        </p:nvSpPr>
        <p:spPr>
          <a:xfrm>
            <a:off x="7261309" y="5461355"/>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723" name="Freeform: Shape 6722">
            <a:extLst>
              <a:ext uri="{FF2B5EF4-FFF2-40B4-BE49-F238E27FC236}">
                <a16:creationId xmlns:a16="http://schemas.microsoft.com/office/drawing/2014/main" id="{ACB2A05E-FC6E-4910-AF5B-4189893FFF84}"/>
              </a:ext>
            </a:extLst>
          </p:cNvPr>
          <p:cNvSpPr/>
          <p:nvPr/>
        </p:nvSpPr>
        <p:spPr>
          <a:xfrm>
            <a:off x="6748942" y="5502731"/>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724" name="Freeform: Shape 6723">
            <a:extLst>
              <a:ext uri="{FF2B5EF4-FFF2-40B4-BE49-F238E27FC236}">
                <a16:creationId xmlns:a16="http://schemas.microsoft.com/office/drawing/2014/main" id="{87396CF3-639C-4FB8-9FA9-21DB9FBB8DA9}"/>
              </a:ext>
            </a:extLst>
          </p:cNvPr>
          <p:cNvSpPr/>
          <p:nvPr/>
        </p:nvSpPr>
        <p:spPr>
          <a:xfrm>
            <a:off x="7822345" y="5456916"/>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725" name="Freeform: Shape 6724">
            <a:extLst>
              <a:ext uri="{FF2B5EF4-FFF2-40B4-BE49-F238E27FC236}">
                <a16:creationId xmlns:a16="http://schemas.microsoft.com/office/drawing/2014/main" id="{1EA3373F-D221-4B14-9F9D-5C75153C2AD0}"/>
              </a:ext>
            </a:extLst>
          </p:cNvPr>
          <p:cNvSpPr/>
          <p:nvPr/>
        </p:nvSpPr>
        <p:spPr>
          <a:xfrm>
            <a:off x="8909540" y="5422039"/>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726" name="Freeform: Shape 6725">
            <a:extLst>
              <a:ext uri="{FF2B5EF4-FFF2-40B4-BE49-F238E27FC236}">
                <a16:creationId xmlns:a16="http://schemas.microsoft.com/office/drawing/2014/main" id="{7D3E3ECB-CD9C-4CBF-A4BC-7CB46FFA9FE3}"/>
              </a:ext>
            </a:extLst>
          </p:cNvPr>
          <p:cNvSpPr/>
          <p:nvPr/>
        </p:nvSpPr>
        <p:spPr>
          <a:xfrm>
            <a:off x="6350874" y="5531108"/>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727" name="Freeform: Shape 6726">
            <a:extLst>
              <a:ext uri="{FF2B5EF4-FFF2-40B4-BE49-F238E27FC236}">
                <a16:creationId xmlns:a16="http://schemas.microsoft.com/office/drawing/2014/main" id="{6D415851-8618-482E-97A4-3BDE7C062E36}"/>
              </a:ext>
            </a:extLst>
          </p:cNvPr>
          <p:cNvSpPr/>
          <p:nvPr/>
        </p:nvSpPr>
        <p:spPr>
          <a:xfrm>
            <a:off x="8417623" y="5455014"/>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728" name="Freeform: Shape 6727">
            <a:extLst>
              <a:ext uri="{FF2B5EF4-FFF2-40B4-BE49-F238E27FC236}">
                <a16:creationId xmlns:a16="http://schemas.microsoft.com/office/drawing/2014/main" id="{B21B7B8E-82B2-4D02-9DAE-3BBF8BDCB38E}"/>
              </a:ext>
            </a:extLst>
          </p:cNvPr>
          <p:cNvSpPr/>
          <p:nvPr/>
        </p:nvSpPr>
        <p:spPr>
          <a:xfrm>
            <a:off x="9481039" y="5526986"/>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5" y="0"/>
                  <a:pt x="9036" y="0"/>
                </a:cubicBezTo>
                <a:cubicBezTo>
                  <a:pt x="14026"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729" name="Freeform: Shape 6728">
            <a:extLst>
              <a:ext uri="{FF2B5EF4-FFF2-40B4-BE49-F238E27FC236}">
                <a16:creationId xmlns:a16="http://schemas.microsoft.com/office/drawing/2014/main" id="{7143D4E3-7984-4271-9761-508B07319A49}"/>
              </a:ext>
            </a:extLst>
          </p:cNvPr>
          <p:cNvSpPr/>
          <p:nvPr/>
        </p:nvSpPr>
        <p:spPr>
          <a:xfrm>
            <a:off x="7388450" y="5488939"/>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730" name="Freeform: Shape 6729">
            <a:extLst>
              <a:ext uri="{FF2B5EF4-FFF2-40B4-BE49-F238E27FC236}">
                <a16:creationId xmlns:a16="http://schemas.microsoft.com/office/drawing/2014/main" id="{A0288C07-8BDE-40C7-B19F-690BCEB146F1}"/>
              </a:ext>
            </a:extLst>
          </p:cNvPr>
          <p:cNvSpPr/>
          <p:nvPr/>
        </p:nvSpPr>
        <p:spPr>
          <a:xfrm>
            <a:off x="9453931" y="5469757"/>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6" y="18072"/>
                  <a:pt x="0" y="14027"/>
                  <a:pt x="0" y="9036"/>
                </a:cubicBezTo>
                <a:cubicBezTo>
                  <a:pt x="0" y="4046"/>
                  <a:pt x="4045" y="0"/>
                  <a:pt x="9036" y="0"/>
                </a:cubicBezTo>
                <a:cubicBezTo>
                  <a:pt x="14026"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731" name="Freeform: Shape 6730">
            <a:extLst>
              <a:ext uri="{FF2B5EF4-FFF2-40B4-BE49-F238E27FC236}">
                <a16:creationId xmlns:a16="http://schemas.microsoft.com/office/drawing/2014/main" id="{08251D51-1BBB-48D0-953C-0746C0327F68}"/>
              </a:ext>
            </a:extLst>
          </p:cNvPr>
          <p:cNvSpPr/>
          <p:nvPr/>
        </p:nvSpPr>
        <p:spPr>
          <a:xfrm>
            <a:off x="7859282" y="5531583"/>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732" name="Freeform: Shape 6731">
            <a:extLst>
              <a:ext uri="{FF2B5EF4-FFF2-40B4-BE49-F238E27FC236}">
                <a16:creationId xmlns:a16="http://schemas.microsoft.com/office/drawing/2014/main" id="{124A2CC2-52EF-49A0-AE7B-904666C11BF8}"/>
              </a:ext>
            </a:extLst>
          </p:cNvPr>
          <p:cNvSpPr/>
          <p:nvPr/>
        </p:nvSpPr>
        <p:spPr>
          <a:xfrm>
            <a:off x="7374975" y="5428222"/>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733" name="Freeform: Shape 6732">
            <a:extLst>
              <a:ext uri="{FF2B5EF4-FFF2-40B4-BE49-F238E27FC236}">
                <a16:creationId xmlns:a16="http://schemas.microsoft.com/office/drawing/2014/main" id="{E3099DC1-3D65-4163-9D24-9218726AE295}"/>
              </a:ext>
            </a:extLst>
          </p:cNvPr>
          <p:cNvSpPr/>
          <p:nvPr/>
        </p:nvSpPr>
        <p:spPr>
          <a:xfrm>
            <a:off x="7365146" y="5482915"/>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734" name="Freeform: Shape 6733">
            <a:extLst>
              <a:ext uri="{FF2B5EF4-FFF2-40B4-BE49-F238E27FC236}">
                <a16:creationId xmlns:a16="http://schemas.microsoft.com/office/drawing/2014/main" id="{1E7E2174-5640-44D5-85F3-28D361CBB4E0}"/>
              </a:ext>
            </a:extLst>
          </p:cNvPr>
          <p:cNvSpPr/>
          <p:nvPr/>
        </p:nvSpPr>
        <p:spPr>
          <a:xfrm>
            <a:off x="7368475" y="5452001"/>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735" name="Freeform: Shape 6734">
            <a:extLst>
              <a:ext uri="{FF2B5EF4-FFF2-40B4-BE49-F238E27FC236}">
                <a16:creationId xmlns:a16="http://schemas.microsoft.com/office/drawing/2014/main" id="{2C33C4C4-9363-4684-8928-F87D230B9F09}"/>
              </a:ext>
            </a:extLst>
          </p:cNvPr>
          <p:cNvSpPr/>
          <p:nvPr/>
        </p:nvSpPr>
        <p:spPr>
          <a:xfrm>
            <a:off x="8844385" y="5414113"/>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736" name="Freeform: Shape 6735">
            <a:extLst>
              <a:ext uri="{FF2B5EF4-FFF2-40B4-BE49-F238E27FC236}">
                <a16:creationId xmlns:a16="http://schemas.microsoft.com/office/drawing/2014/main" id="{7D5CE6A7-054B-48CA-868B-AC53DD15AFC2}"/>
              </a:ext>
            </a:extLst>
          </p:cNvPr>
          <p:cNvSpPr/>
          <p:nvPr/>
        </p:nvSpPr>
        <p:spPr>
          <a:xfrm>
            <a:off x="6844060" y="5446294"/>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737" name="Freeform: Shape 6736">
            <a:extLst>
              <a:ext uri="{FF2B5EF4-FFF2-40B4-BE49-F238E27FC236}">
                <a16:creationId xmlns:a16="http://schemas.microsoft.com/office/drawing/2014/main" id="{5E1C0D5A-2705-4F35-8E76-C7613537A028}"/>
              </a:ext>
            </a:extLst>
          </p:cNvPr>
          <p:cNvSpPr/>
          <p:nvPr/>
        </p:nvSpPr>
        <p:spPr>
          <a:xfrm>
            <a:off x="7372597" y="5463257"/>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738" name="Freeform: Shape 6737">
            <a:extLst>
              <a:ext uri="{FF2B5EF4-FFF2-40B4-BE49-F238E27FC236}">
                <a16:creationId xmlns:a16="http://schemas.microsoft.com/office/drawing/2014/main" id="{64F62CDE-CCF6-419C-9645-AA96A7477AE1}"/>
              </a:ext>
            </a:extLst>
          </p:cNvPr>
          <p:cNvSpPr/>
          <p:nvPr/>
        </p:nvSpPr>
        <p:spPr>
          <a:xfrm>
            <a:off x="7380682" y="5433295"/>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739" name="Freeform: Shape 6738">
            <a:extLst>
              <a:ext uri="{FF2B5EF4-FFF2-40B4-BE49-F238E27FC236}">
                <a16:creationId xmlns:a16="http://schemas.microsoft.com/office/drawing/2014/main" id="{605470B5-7B42-43B2-931F-F16BD0F0D638}"/>
              </a:ext>
            </a:extLst>
          </p:cNvPr>
          <p:cNvSpPr/>
          <p:nvPr/>
        </p:nvSpPr>
        <p:spPr>
          <a:xfrm>
            <a:off x="8401929" y="5509548"/>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740" name="Freeform: Shape 6739">
            <a:extLst>
              <a:ext uri="{FF2B5EF4-FFF2-40B4-BE49-F238E27FC236}">
                <a16:creationId xmlns:a16="http://schemas.microsoft.com/office/drawing/2014/main" id="{70258857-67BB-40C9-A1A8-A8A58BE96D8B}"/>
              </a:ext>
            </a:extLst>
          </p:cNvPr>
          <p:cNvSpPr/>
          <p:nvPr/>
        </p:nvSpPr>
        <p:spPr>
          <a:xfrm>
            <a:off x="7896854" y="5437417"/>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741" name="Freeform: Shape 6740">
            <a:extLst>
              <a:ext uri="{FF2B5EF4-FFF2-40B4-BE49-F238E27FC236}">
                <a16:creationId xmlns:a16="http://schemas.microsoft.com/office/drawing/2014/main" id="{B7DADE67-3025-48A0-8AB1-80F103C72709}"/>
              </a:ext>
            </a:extLst>
          </p:cNvPr>
          <p:cNvSpPr/>
          <p:nvPr/>
        </p:nvSpPr>
        <p:spPr>
          <a:xfrm>
            <a:off x="7836930" y="5558216"/>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742" name="Freeform: Shape 6741">
            <a:extLst>
              <a:ext uri="{FF2B5EF4-FFF2-40B4-BE49-F238E27FC236}">
                <a16:creationId xmlns:a16="http://schemas.microsoft.com/office/drawing/2014/main" id="{9FF05A5F-4CF1-400C-B5ED-85C720B7545D}"/>
              </a:ext>
            </a:extLst>
          </p:cNvPr>
          <p:cNvSpPr/>
          <p:nvPr/>
        </p:nvSpPr>
        <p:spPr>
          <a:xfrm>
            <a:off x="7313307" y="5478951"/>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743" name="Freeform: Shape 6742">
            <a:extLst>
              <a:ext uri="{FF2B5EF4-FFF2-40B4-BE49-F238E27FC236}">
                <a16:creationId xmlns:a16="http://schemas.microsoft.com/office/drawing/2014/main" id="{BA6102F1-6F42-49E3-8127-BF95FE5362DF}"/>
              </a:ext>
            </a:extLst>
          </p:cNvPr>
          <p:cNvSpPr/>
          <p:nvPr/>
        </p:nvSpPr>
        <p:spPr>
          <a:xfrm>
            <a:off x="8354370" y="5527461"/>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744" name="Freeform: Shape 6743">
            <a:extLst>
              <a:ext uri="{FF2B5EF4-FFF2-40B4-BE49-F238E27FC236}">
                <a16:creationId xmlns:a16="http://schemas.microsoft.com/office/drawing/2014/main" id="{2DFF0135-766B-4FF0-9C26-3026C4FE080D}"/>
              </a:ext>
            </a:extLst>
          </p:cNvPr>
          <p:cNvSpPr/>
          <p:nvPr/>
        </p:nvSpPr>
        <p:spPr>
          <a:xfrm>
            <a:off x="6787940" y="5484341"/>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745" name="Freeform: Shape 6744">
            <a:extLst>
              <a:ext uri="{FF2B5EF4-FFF2-40B4-BE49-F238E27FC236}">
                <a16:creationId xmlns:a16="http://schemas.microsoft.com/office/drawing/2014/main" id="{5C0F0F84-016A-47A6-9202-01083F81625D}"/>
              </a:ext>
            </a:extLst>
          </p:cNvPr>
          <p:cNvSpPr/>
          <p:nvPr/>
        </p:nvSpPr>
        <p:spPr>
          <a:xfrm>
            <a:off x="8407002" y="5474354"/>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746" name="Freeform: Shape 6745">
            <a:extLst>
              <a:ext uri="{FF2B5EF4-FFF2-40B4-BE49-F238E27FC236}">
                <a16:creationId xmlns:a16="http://schemas.microsoft.com/office/drawing/2014/main" id="{80C9CA34-2CE0-4E03-9A81-6455F5C57053}"/>
              </a:ext>
            </a:extLst>
          </p:cNvPr>
          <p:cNvSpPr/>
          <p:nvPr/>
        </p:nvSpPr>
        <p:spPr>
          <a:xfrm>
            <a:off x="8893846" y="5556631"/>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747" name="Freeform: Shape 6746">
            <a:extLst>
              <a:ext uri="{FF2B5EF4-FFF2-40B4-BE49-F238E27FC236}">
                <a16:creationId xmlns:a16="http://schemas.microsoft.com/office/drawing/2014/main" id="{77EDEAD4-4238-4EFC-A6A7-104C24C44A2C}"/>
              </a:ext>
            </a:extLst>
          </p:cNvPr>
          <p:cNvSpPr/>
          <p:nvPr/>
        </p:nvSpPr>
        <p:spPr>
          <a:xfrm>
            <a:off x="7828211" y="5525559"/>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748" name="Freeform: Shape 6747">
            <a:extLst>
              <a:ext uri="{FF2B5EF4-FFF2-40B4-BE49-F238E27FC236}">
                <a16:creationId xmlns:a16="http://schemas.microsoft.com/office/drawing/2014/main" id="{A906FA8A-E010-4B98-8EAD-3C0DA2852361}"/>
              </a:ext>
            </a:extLst>
          </p:cNvPr>
          <p:cNvSpPr/>
          <p:nvPr/>
        </p:nvSpPr>
        <p:spPr>
          <a:xfrm>
            <a:off x="7828845" y="5516364"/>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749" name="Freeform: Shape 6748">
            <a:extLst>
              <a:ext uri="{FF2B5EF4-FFF2-40B4-BE49-F238E27FC236}">
                <a16:creationId xmlns:a16="http://schemas.microsoft.com/office/drawing/2014/main" id="{862745BF-0FFC-4246-9C2C-ED3B29B29A48}"/>
              </a:ext>
            </a:extLst>
          </p:cNvPr>
          <p:cNvSpPr/>
          <p:nvPr/>
        </p:nvSpPr>
        <p:spPr>
          <a:xfrm>
            <a:off x="8937917" y="5555046"/>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750" name="Freeform: Shape 6749">
            <a:extLst>
              <a:ext uri="{FF2B5EF4-FFF2-40B4-BE49-F238E27FC236}">
                <a16:creationId xmlns:a16="http://schemas.microsoft.com/office/drawing/2014/main" id="{31F407D7-F8C0-49BD-9AF6-AD5875A9262C}"/>
              </a:ext>
            </a:extLst>
          </p:cNvPr>
          <p:cNvSpPr/>
          <p:nvPr/>
        </p:nvSpPr>
        <p:spPr>
          <a:xfrm>
            <a:off x="8446159" y="5459611"/>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751" name="Freeform: Shape 6750">
            <a:extLst>
              <a:ext uri="{FF2B5EF4-FFF2-40B4-BE49-F238E27FC236}">
                <a16:creationId xmlns:a16="http://schemas.microsoft.com/office/drawing/2014/main" id="{220C764D-2BBE-4151-9BFB-6B1D6424999C}"/>
              </a:ext>
            </a:extLst>
          </p:cNvPr>
          <p:cNvSpPr/>
          <p:nvPr/>
        </p:nvSpPr>
        <p:spPr>
          <a:xfrm>
            <a:off x="7293174" y="5436941"/>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752" name="Freeform: Shape 6751">
            <a:extLst>
              <a:ext uri="{FF2B5EF4-FFF2-40B4-BE49-F238E27FC236}">
                <a16:creationId xmlns:a16="http://schemas.microsoft.com/office/drawing/2014/main" id="{46D762AC-05D3-4563-9364-D30D05D19F47}"/>
              </a:ext>
            </a:extLst>
          </p:cNvPr>
          <p:cNvSpPr/>
          <p:nvPr/>
        </p:nvSpPr>
        <p:spPr>
          <a:xfrm>
            <a:off x="8890358" y="5414747"/>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753" name="Freeform: Shape 6752">
            <a:extLst>
              <a:ext uri="{FF2B5EF4-FFF2-40B4-BE49-F238E27FC236}">
                <a16:creationId xmlns:a16="http://schemas.microsoft.com/office/drawing/2014/main" id="{5EA18406-EA5B-4913-86AF-C943220E44B7}"/>
              </a:ext>
            </a:extLst>
          </p:cNvPr>
          <p:cNvSpPr/>
          <p:nvPr/>
        </p:nvSpPr>
        <p:spPr>
          <a:xfrm>
            <a:off x="7363878" y="5415857"/>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754" name="Freeform: Shape 6753">
            <a:extLst>
              <a:ext uri="{FF2B5EF4-FFF2-40B4-BE49-F238E27FC236}">
                <a16:creationId xmlns:a16="http://schemas.microsoft.com/office/drawing/2014/main" id="{4924961A-7BD6-4DF9-9671-90DE26D8A8E0}"/>
              </a:ext>
            </a:extLst>
          </p:cNvPr>
          <p:cNvSpPr/>
          <p:nvPr/>
        </p:nvSpPr>
        <p:spPr>
          <a:xfrm>
            <a:off x="6314888" y="5545851"/>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755" name="Freeform: Shape 6754">
            <a:extLst>
              <a:ext uri="{FF2B5EF4-FFF2-40B4-BE49-F238E27FC236}">
                <a16:creationId xmlns:a16="http://schemas.microsoft.com/office/drawing/2014/main" id="{FD096AF6-B399-4E08-8924-AAE7928D2B98}"/>
              </a:ext>
            </a:extLst>
          </p:cNvPr>
          <p:cNvSpPr/>
          <p:nvPr/>
        </p:nvSpPr>
        <p:spPr>
          <a:xfrm>
            <a:off x="10515920" y="5476415"/>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5" y="0"/>
                  <a:pt x="9036" y="0"/>
                </a:cubicBezTo>
                <a:cubicBezTo>
                  <a:pt x="14026"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756" name="Freeform: Shape 6755">
            <a:extLst>
              <a:ext uri="{FF2B5EF4-FFF2-40B4-BE49-F238E27FC236}">
                <a16:creationId xmlns:a16="http://schemas.microsoft.com/office/drawing/2014/main" id="{2CC2B823-9B8E-49C0-B78D-7B78BE749C8C}"/>
              </a:ext>
            </a:extLst>
          </p:cNvPr>
          <p:cNvSpPr/>
          <p:nvPr/>
        </p:nvSpPr>
        <p:spPr>
          <a:xfrm>
            <a:off x="7783505" y="5514621"/>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757" name="Freeform: Shape 6756">
            <a:extLst>
              <a:ext uri="{FF2B5EF4-FFF2-40B4-BE49-F238E27FC236}">
                <a16:creationId xmlns:a16="http://schemas.microsoft.com/office/drawing/2014/main" id="{1607BC1C-1155-49F2-A6E3-E7BE381EBB97}"/>
              </a:ext>
            </a:extLst>
          </p:cNvPr>
          <p:cNvSpPr/>
          <p:nvPr/>
        </p:nvSpPr>
        <p:spPr>
          <a:xfrm>
            <a:off x="7783822" y="5501938"/>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758" name="Freeform: Shape 6757">
            <a:extLst>
              <a:ext uri="{FF2B5EF4-FFF2-40B4-BE49-F238E27FC236}">
                <a16:creationId xmlns:a16="http://schemas.microsoft.com/office/drawing/2014/main" id="{35B2E777-0834-4253-9B90-055CFC34BCB4}"/>
              </a:ext>
            </a:extLst>
          </p:cNvPr>
          <p:cNvSpPr/>
          <p:nvPr/>
        </p:nvSpPr>
        <p:spPr>
          <a:xfrm>
            <a:off x="6748466" y="5512560"/>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759" name="Freeform: Shape 6758">
            <a:extLst>
              <a:ext uri="{FF2B5EF4-FFF2-40B4-BE49-F238E27FC236}">
                <a16:creationId xmlns:a16="http://schemas.microsoft.com/office/drawing/2014/main" id="{FCE92AF7-6196-495E-B986-715462A320D0}"/>
              </a:ext>
            </a:extLst>
          </p:cNvPr>
          <p:cNvSpPr/>
          <p:nvPr/>
        </p:nvSpPr>
        <p:spPr>
          <a:xfrm>
            <a:off x="8306811" y="5483549"/>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760" name="Freeform: Shape 6759">
            <a:extLst>
              <a:ext uri="{FF2B5EF4-FFF2-40B4-BE49-F238E27FC236}">
                <a16:creationId xmlns:a16="http://schemas.microsoft.com/office/drawing/2014/main" id="{92C88E70-CEDC-4D0C-9F8F-ECE46CFD5E51}"/>
              </a:ext>
            </a:extLst>
          </p:cNvPr>
          <p:cNvSpPr/>
          <p:nvPr/>
        </p:nvSpPr>
        <p:spPr>
          <a:xfrm>
            <a:off x="7889562" y="5422515"/>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761" name="Freeform: Shape 6760">
            <a:extLst>
              <a:ext uri="{FF2B5EF4-FFF2-40B4-BE49-F238E27FC236}">
                <a16:creationId xmlns:a16="http://schemas.microsoft.com/office/drawing/2014/main" id="{866B90C4-8D3C-42F0-9864-C5100F8A607F}"/>
              </a:ext>
            </a:extLst>
          </p:cNvPr>
          <p:cNvSpPr/>
          <p:nvPr/>
        </p:nvSpPr>
        <p:spPr>
          <a:xfrm>
            <a:off x="7364036" y="5494329"/>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762" name="Freeform: Shape 6761">
            <a:extLst>
              <a:ext uri="{FF2B5EF4-FFF2-40B4-BE49-F238E27FC236}">
                <a16:creationId xmlns:a16="http://schemas.microsoft.com/office/drawing/2014/main" id="{A82AC120-5BE8-4946-A914-79C73B853131}"/>
              </a:ext>
            </a:extLst>
          </p:cNvPr>
          <p:cNvSpPr/>
          <p:nvPr/>
        </p:nvSpPr>
        <p:spPr>
          <a:xfrm>
            <a:off x="6728333" y="5455648"/>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763" name="Freeform: Shape 6762">
            <a:extLst>
              <a:ext uri="{FF2B5EF4-FFF2-40B4-BE49-F238E27FC236}">
                <a16:creationId xmlns:a16="http://schemas.microsoft.com/office/drawing/2014/main" id="{DFAB7A85-BBF4-4921-83F8-DB78C461E224}"/>
              </a:ext>
            </a:extLst>
          </p:cNvPr>
          <p:cNvSpPr/>
          <p:nvPr/>
        </p:nvSpPr>
        <p:spPr>
          <a:xfrm>
            <a:off x="7270504" y="5496073"/>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764" name="Freeform: Shape 6763">
            <a:extLst>
              <a:ext uri="{FF2B5EF4-FFF2-40B4-BE49-F238E27FC236}">
                <a16:creationId xmlns:a16="http://schemas.microsoft.com/office/drawing/2014/main" id="{20AC5F6D-C3BC-4EC0-9A6F-6B20CCDCED39}"/>
              </a:ext>
            </a:extLst>
          </p:cNvPr>
          <p:cNvSpPr/>
          <p:nvPr/>
        </p:nvSpPr>
        <p:spPr>
          <a:xfrm>
            <a:off x="8964709" y="5451684"/>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765" name="Freeform: Shape 6764">
            <a:extLst>
              <a:ext uri="{FF2B5EF4-FFF2-40B4-BE49-F238E27FC236}">
                <a16:creationId xmlns:a16="http://schemas.microsoft.com/office/drawing/2014/main" id="{C7731618-205B-4B2C-9D69-99CF9F5958F7}"/>
              </a:ext>
            </a:extLst>
          </p:cNvPr>
          <p:cNvSpPr/>
          <p:nvPr/>
        </p:nvSpPr>
        <p:spPr>
          <a:xfrm>
            <a:off x="7312039" y="5562655"/>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766" name="Freeform: Shape 6765">
            <a:extLst>
              <a:ext uri="{FF2B5EF4-FFF2-40B4-BE49-F238E27FC236}">
                <a16:creationId xmlns:a16="http://schemas.microsoft.com/office/drawing/2014/main" id="{5DF8838B-8E45-4911-BF6D-8834F881A16F}"/>
              </a:ext>
            </a:extLst>
          </p:cNvPr>
          <p:cNvSpPr/>
          <p:nvPr/>
        </p:nvSpPr>
        <p:spPr>
          <a:xfrm>
            <a:off x="7351830" y="5490683"/>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767" name="Freeform: Shape 6766">
            <a:extLst>
              <a:ext uri="{FF2B5EF4-FFF2-40B4-BE49-F238E27FC236}">
                <a16:creationId xmlns:a16="http://schemas.microsoft.com/office/drawing/2014/main" id="{CF08FC7C-3068-4BE6-BA97-839604ABB501}"/>
              </a:ext>
            </a:extLst>
          </p:cNvPr>
          <p:cNvSpPr/>
          <p:nvPr/>
        </p:nvSpPr>
        <p:spPr>
          <a:xfrm>
            <a:off x="7263846" y="5467220"/>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768" name="Freeform: Shape 6767">
            <a:extLst>
              <a:ext uri="{FF2B5EF4-FFF2-40B4-BE49-F238E27FC236}">
                <a16:creationId xmlns:a16="http://schemas.microsoft.com/office/drawing/2014/main" id="{10997D74-E119-4B06-834A-1DA5B043D89B}"/>
              </a:ext>
            </a:extLst>
          </p:cNvPr>
          <p:cNvSpPr/>
          <p:nvPr/>
        </p:nvSpPr>
        <p:spPr>
          <a:xfrm>
            <a:off x="7876245" y="5413162"/>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769" name="Freeform: Shape 6768">
            <a:extLst>
              <a:ext uri="{FF2B5EF4-FFF2-40B4-BE49-F238E27FC236}">
                <a16:creationId xmlns:a16="http://schemas.microsoft.com/office/drawing/2014/main" id="{8D8F5C46-F575-4593-88BD-9AC7B9046E5D}"/>
              </a:ext>
            </a:extLst>
          </p:cNvPr>
          <p:cNvSpPr/>
          <p:nvPr/>
        </p:nvSpPr>
        <p:spPr>
          <a:xfrm>
            <a:off x="8376089" y="5501938"/>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770" name="Freeform: Shape 6769">
            <a:extLst>
              <a:ext uri="{FF2B5EF4-FFF2-40B4-BE49-F238E27FC236}">
                <a16:creationId xmlns:a16="http://schemas.microsoft.com/office/drawing/2014/main" id="{704AC58A-9C43-441C-90C3-A5BEEE9057C4}"/>
              </a:ext>
            </a:extLst>
          </p:cNvPr>
          <p:cNvSpPr/>
          <p:nvPr/>
        </p:nvSpPr>
        <p:spPr>
          <a:xfrm>
            <a:off x="8318225" y="5460245"/>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771" name="Freeform: Shape 6770">
            <a:extLst>
              <a:ext uri="{FF2B5EF4-FFF2-40B4-BE49-F238E27FC236}">
                <a16:creationId xmlns:a16="http://schemas.microsoft.com/office/drawing/2014/main" id="{590D0C9B-DCD1-4065-A781-40E833CFED7C}"/>
              </a:ext>
            </a:extLst>
          </p:cNvPr>
          <p:cNvSpPr/>
          <p:nvPr/>
        </p:nvSpPr>
        <p:spPr>
          <a:xfrm>
            <a:off x="7258773" y="5507804"/>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772" name="Freeform: Shape 6771">
            <a:extLst>
              <a:ext uri="{FF2B5EF4-FFF2-40B4-BE49-F238E27FC236}">
                <a16:creationId xmlns:a16="http://schemas.microsoft.com/office/drawing/2014/main" id="{69F746D5-4162-443D-8E3B-613AD94789F1}"/>
              </a:ext>
            </a:extLst>
          </p:cNvPr>
          <p:cNvSpPr/>
          <p:nvPr/>
        </p:nvSpPr>
        <p:spPr>
          <a:xfrm>
            <a:off x="7376402" y="5416015"/>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773" name="Freeform: Shape 6772">
            <a:extLst>
              <a:ext uri="{FF2B5EF4-FFF2-40B4-BE49-F238E27FC236}">
                <a16:creationId xmlns:a16="http://schemas.microsoft.com/office/drawing/2014/main" id="{A070297A-BD2C-42F3-B3B8-982FE1459DEC}"/>
              </a:ext>
            </a:extLst>
          </p:cNvPr>
          <p:cNvSpPr/>
          <p:nvPr/>
        </p:nvSpPr>
        <p:spPr>
          <a:xfrm>
            <a:off x="7842478" y="5488780"/>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774" name="Freeform: Shape 6773">
            <a:extLst>
              <a:ext uri="{FF2B5EF4-FFF2-40B4-BE49-F238E27FC236}">
                <a16:creationId xmlns:a16="http://schemas.microsoft.com/office/drawing/2014/main" id="{F75A0C74-43E3-41C3-B027-A91D6B308ECE}"/>
              </a:ext>
            </a:extLst>
          </p:cNvPr>
          <p:cNvSpPr/>
          <p:nvPr/>
        </p:nvSpPr>
        <p:spPr>
          <a:xfrm>
            <a:off x="8376247" y="5413003"/>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775" name="Freeform: Shape 6774">
            <a:extLst>
              <a:ext uri="{FF2B5EF4-FFF2-40B4-BE49-F238E27FC236}">
                <a16:creationId xmlns:a16="http://schemas.microsoft.com/office/drawing/2014/main" id="{C78C2847-491F-4E66-8693-63CA5E87C757}"/>
              </a:ext>
            </a:extLst>
          </p:cNvPr>
          <p:cNvSpPr/>
          <p:nvPr/>
        </p:nvSpPr>
        <p:spPr>
          <a:xfrm>
            <a:off x="8339151" y="5546644"/>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776" name="Freeform: Shape 6775">
            <a:extLst>
              <a:ext uri="{FF2B5EF4-FFF2-40B4-BE49-F238E27FC236}">
                <a16:creationId xmlns:a16="http://schemas.microsoft.com/office/drawing/2014/main" id="{ED4A108E-E69E-4809-9D02-E5D69A239132}"/>
              </a:ext>
            </a:extLst>
          </p:cNvPr>
          <p:cNvSpPr/>
          <p:nvPr/>
        </p:nvSpPr>
        <p:spPr>
          <a:xfrm>
            <a:off x="8312201" y="5506694"/>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777" name="Freeform: Shape 6776">
            <a:extLst>
              <a:ext uri="{FF2B5EF4-FFF2-40B4-BE49-F238E27FC236}">
                <a16:creationId xmlns:a16="http://schemas.microsoft.com/office/drawing/2014/main" id="{D58991B9-5A3F-468E-91EB-9FC35D866031}"/>
              </a:ext>
            </a:extLst>
          </p:cNvPr>
          <p:cNvSpPr/>
          <p:nvPr/>
        </p:nvSpPr>
        <p:spPr>
          <a:xfrm>
            <a:off x="8309031" y="5528888"/>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778" name="Freeform: Shape 6777">
            <a:extLst>
              <a:ext uri="{FF2B5EF4-FFF2-40B4-BE49-F238E27FC236}">
                <a16:creationId xmlns:a16="http://schemas.microsoft.com/office/drawing/2014/main" id="{1DFAEF83-17B3-49EB-B539-53C90C2011D3}"/>
              </a:ext>
            </a:extLst>
          </p:cNvPr>
          <p:cNvSpPr/>
          <p:nvPr/>
        </p:nvSpPr>
        <p:spPr>
          <a:xfrm>
            <a:off x="7268919" y="5416174"/>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779" name="Freeform: Shape 6778">
            <a:extLst>
              <a:ext uri="{FF2B5EF4-FFF2-40B4-BE49-F238E27FC236}">
                <a16:creationId xmlns:a16="http://schemas.microsoft.com/office/drawing/2014/main" id="{C3040672-1FE5-43C0-9B54-3850B03EAF03}"/>
              </a:ext>
            </a:extLst>
          </p:cNvPr>
          <p:cNvSpPr/>
          <p:nvPr/>
        </p:nvSpPr>
        <p:spPr>
          <a:xfrm>
            <a:off x="6239111" y="5463416"/>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780" name="Freeform: Shape 6779">
            <a:extLst>
              <a:ext uri="{FF2B5EF4-FFF2-40B4-BE49-F238E27FC236}">
                <a16:creationId xmlns:a16="http://schemas.microsoft.com/office/drawing/2014/main" id="{878E2A52-EDF4-43D4-B29C-5D557AEF70D6}"/>
              </a:ext>
            </a:extLst>
          </p:cNvPr>
          <p:cNvSpPr/>
          <p:nvPr/>
        </p:nvSpPr>
        <p:spPr>
          <a:xfrm>
            <a:off x="9449016" y="5508279"/>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5" y="0"/>
                  <a:pt x="9036" y="0"/>
                </a:cubicBezTo>
                <a:cubicBezTo>
                  <a:pt x="14026"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781" name="Freeform: Shape 6780">
            <a:extLst>
              <a:ext uri="{FF2B5EF4-FFF2-40B4-BE49-F238E27FC236}">
                <a16:creationId xmlns:a16="http://schemas.microsoft.com/office/drawing/2014/main" id="{771A69F8-EA6F-41FB-A9D1-49B9167BA0C2}"/>
              </a:ext>
            </a:extLst>
          </p:cNvPr>
          <p:cNvSpPr/>
          <p:nvPr/>
        </p:nvSpPr>
        <p:spPr>
          <a:xfrm>
            <a:off x="8439976" y="5470708"/>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782" name="Freeform: Shape 6781">
            <a:extLst>
              <a:ext uri="{FF2B5EF4-FFF2-40B4-BE49-F238E27FC236}">
                <a16:creationId xmlns:a16="http://schemas.microsoft.com/office/drawing/2014/main" id="{650F07F9-1621-4767-98E7-C86898A9CC7F}"/>
              </a:ext>
            </a:extLst>
          </p:cNvPr>
          <p:cNvSpPr/>
          <p:nvPr/>
        </p:nvSpPr>
        <p:spPr>
          <a:xfrm>
            <a:off x="7861343" y="5415064"/>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783" name="Freeform: Shape 6782">
            <a:extLst>
              <a:ext uri="{FF2B5EF4-FFF2-40B4-BE49-F238E27FC236}">
                <a16:creationId xmlns:a16="http://schemas.microsoft.com/office/drawing/2014/main" id="{291A1360-00A4-4476-AFF5-2343BBD06DC7}"/>
              </a:ext>
            </a:extLst>
          </p:cNvPr>
          <p:cNvSpPr/>
          <p:nvPr/>
        </p:nvSpPr>
        <p:spPr>
          <a:xfrm>
            <a:off x="6233404" y="5434563"/>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784" name="Freeform: Shape 6783">
            <a:extLst>
              <a:ext uri="{FF2B5EF4-FFF2-40B4-BE49-F238E27FC236}">
                <a16:creationId xmlns:a16="http://schemas.microsoft.com/office/drawing/2014/main" id="{928F68ED-1800-4509-AE38-53852630BB84}"/>
              </a:ext>
            </a:extLst>
          </p:cNvPr>
          <p:cNvSpPr/>
          <p:nvPr/>
        </p:nvSpPr>
        <p:spPr>
          <a:xfrm>
            <a:off x="7838991" y="5519852"/>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785" name="Freeform: Shape 6784">
            <a:extLst>
              <a:ext uri="{FF2B5EF4-FFF2-40B4-BE49-F238E27FC236}">
                <a16:creationId xmlns:a16="http://schemas.microsoft.com/office/drawing/2014/main" id="{E2353B20-4F02-4AFC-A33E-74162D6AF338}"/>
              </a:ext>
            </a:extLst>
          </p:cNvPr>
          <p:cNvSpPr/>
          <p:nvPr/>
        </p:nvSpPr>
        <p:spPr>
          <a:xfrm>
            <a:off x="8344224" y="5495280"/>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786" name="Freeform: Shape 6785">
            <a:extLst>
              <a:ext uri="{FF2B5EF4-FFF2-40B4-BE49-F238E27FC236}">
                <a16:creationId xmlns:a16="http://schemas.microsoft.com/office/drawing/2014/main" id="{4B75E843-F453-4424-AB76-0094F695EDD7}"/>
              </a:ext>
            </a:extLst>
          </p:cNvPr>
          <p:cNvSpPr/>
          <p:nvPr/>
        </p:nvSpPr>
        <p:spPr>
          <a:xfrm>
            <a:off x="7354842" y="5424100"/>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787" name="Freeform: Shape 6786">
            <a:extLst>
              <a:ext uri="{FF2B5EF4-FFF2-40B4-BE49-F238E27FC236}">
                <a16:creationId xmlns:a16="http://schemas.microsoft.com/office/drawing/2014/main" id="{8A1E84C3-B157-458B-808C-D30189165D79}"/>
              </a:ext>
            </a:extLst>
          </p:cNvPr>
          <p:cNvSpPr/>
          <p:nvPr/>
        </p:nvSpPr>
        <p:spPr>
          <a:xfrm>
            <a:off x="9401616" y="5497341"/>
            <a:ext cx="18072" cy="18072"/>
          </a:xfrm>
          <a:custGeom>
            <a:avLst/>
            <a:gdLst>
              <a:gd name="connsiteX0" fmla="*/ 18073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3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3" y="9036"/>
                </a:moveTo>
                <a:cubicBezTo>
                  <a:pt x="18073" y="14026"/>
                  <a:pt x="14027" y="18072"/>
                  <a:pt x="9036" y="18072"/>
                </a:cubicBezTo>
                <a:cubicBezTo>
                  <a:pt x="4046" y="18072"/>
                  <a:pt x="0" y="14027"/>
                  <a:pt x="0" y="9036"/>
                </a:cubicBezTo>
                <a:cubicBezTo>
                  <a:pt x="0" y="4046"/>
                  <a:pt x="4045" y="0"/>
                  <a:pt x="9036" y="0"/>
                </a:cubicBezTo>
                <a:cubicBezTo>
                  <a:pt x="14027" y="0"/>
                  <a:pt x="18073" y="4045"/>
                  <a:pt x="18073"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788" name="Freeform: Shape 6787">
            <a:extLst>
              <a:ext uri="{FF2B5EF4-FFF2-40B4-BE49-F238E27FC236}">
                <a16:creationId xmlns:a16="http://schemas.microsoft.com/office/drawing/2014/main" id="{16FF5BDD-7409-4677-82E4-DE4F6731DA39}"/>
              </a:ext>
            </a:extLst>
          </p:cNvPr>
          <p:cNvSpPr/>
          <p:nvPr/>
        </p:nvSpPr>
        <p:spPr>
          <a:xfrm>
            <a:off x="8939027" y="5466111"/>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789" name="Freeform: Shape 6788">
            <a:extLst>
              <a:ext uri="{FF2B5EF4-FFF2-40B4-BE49-F238E27FC236}">
                <a16:creationId xmlns:a16="http://schemas.microsoft.com/office/drawing/2014/main" id="{DE99E1D6-42F0-4605-A3B4-FE587559BBD7}"/>
              </a:ext>
            </a:extLst>
          </p:cNvPr>
          <p:cNvSpPr/>
          <p:nvPr/>
        </p:nvSpPr>
        <p:spPr>
          <a:xfrm>
            <a:off x="8416831" y="5444234"/>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790" name="Freeform: Shape 6789">
            <a:extLst>
              <a:ext uri="{FF2B5EF4-FFF2-40B4-BE49-F238E27FC236}">
                <a16:creationId xmlns:a16="http://schemas.microsoft.com/office/drawing/2014/main" id="{3DCF44E6-80E1-4261-99FC-D10656BFD3E1}"/>
              </a:ext>
            </a:extLst>
          </p:cNvPr>
          <p:cNvSpPr/>
          <p:nvPr/>
        </p:nvSpPr>
        <p:spPr>
          <a:xfrm>
            <a:off x="6306328" y="5504792"/>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791" name="Freeform: Shape 6790">
            <a:extLst>
              <a:ext uri="{FF2B5EF4-FFF2-40B4-BE49-F238E27FC236}">
                <a16:creationId xmlns:a16="http://schemas.microsoft.com/office/drawing/2014/main" id="{3E2AA04B-C870-41C9-AC89-AA0382AC114F}"/>
              </a:ext>
            </a:extLst>
          </p:cNvPr>
          <p:cNvSpPr/>
          <p:nvPr/>
        </p:nvSpPr>
        <p:spPr>
          <a:xfrm>
            <a:off x="6835658" y="5456440"/>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792" name="Freeform: Shape 6791">
            <a:extLst>
              <a:ext uri="{FF2B5EF4-FFF2-40B4-BE49-F238E27FC236}">
                <a16:creationId xmlns:a16="http://schemas.microsoft.com/office/drawing/2014/main" id="{F912AE66-CCBF-43B0-B09C-0509C7650408}"/>
              </a:ext>
            </a:extLst>
          </p:cNvPr>
          <p:cNvSpPr/>
          <p:nvPr/>
        </p:nvSpPr>
        <p:spPr>
          <a:xfrm>
            <a:off x="7794444" y="5531108"/>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793" name="Freeform: Shape 6792">
            <a:extLst>
              <a:ext uri="{FF2B5EF4-FFF2-40B4-BE49-F238E27FC236}">
                <a16:creationId xmlns:a16="http://schemas.microsoft.com/office/drawing/2014/main" id="{90952AE8-9BC8-4DBC-9229-F872227B9115}"/>
              </a:ext>
            </a:extLst>
          </p:cNvPr>
          <p:cNvSpPr/>
          <p:nvPr/>
        </p:nvSpPr>
        <p:spPr>
          <a:xfrm>
            <a:off x="7302210" y="5462623"/>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794" name="Freeform: Shape 6793">
            <a:extLst>
              <a:ext uri="{FF2B5EF4-FFF2-40B4-BE49-F238E27FC236}">
                <a16:creationId xmlns:a16="http://schemas.microsoft.com/office/drawing/2014/main" id="{FC43F2AC-94C4-4D15-9752-D38F6778D235}"/>
              </a:ext>
            </a:extLst>
          </p:cNvPr>
          <p:cNvSpPr/>
          <p:nvPr/>
        </p:nvSpPr>
        <p:spPr>
          <a:xfrm>
            <a:off x="7827259" y="5547595"/>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795" name="Freeform: Shape 6794">
            <a:extLst>
              <a:ext uri="{FF2B5EF4-FFF2-40B4-BE49-F238E27FC236}">
                <a16:creationId xmlns:a16="http://schemas.microsoft.com/office/drawing/2014/main" id="{79051DC3-A49E-4211-B628-E13124BE022A}"/>
              </a:ext>
            </a:extLst>
          </p:cNvPr>
          <p:cNvSpPr/>
          <p:nvPr/>
        </p:nvSpPr>
        <p:spPr>
          <a:xfrm>
            <a:off x="8317750" y="5504316"/>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796" name="Freeform: Shape 6795">
            <a:extLst>
              <a:ext uri="{FF2B5EF4-FFF2-40B4-BE49-F238E27FC236}">
                <a16:creationId xmlns:a16="http://schemas.microsoft.com/office/drawing/2014/main" id="{395AD80F-61EC-45A9-8114-C839BE280BA9}"/>
              </a:ext>
            </a:extLst>
          </p:cNvPr>
          <p:cNvSpPr/>
          <p:nvPr/>
        </p:nvSpPr>
        <p:spPr>
          <a:xfrm>
            <a:off x="8300311" y="5554094"/>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797" name="Freeform: Shape 6796">
            <a:extLst>
              <a:ext uri="{FF2B5EF4-FFF2-40B4-BE49-F238E27FC236}">
                <a16:creationId xmlns:a16="http://schemas.microsoft.com/office/drawing/2014/main" id="{0E2B4DF2-77DB-4ACC-858A-E458E9376580}"/>
              </a:ext>
            </a:extLst>
          </p:cNvPr>
          <p:cNvSpPr/>
          <p:nvPr/>
        </p:nvSpPr>
        <p:spPr>
          <a:xfrm>
            <a:off x="6216600" y="5488939"/>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798" name="Freeform: Shape 6797">
            <a:extLst>
              <a:ext uri="{FF2B5EF4-FFF2-40B4-BE49-F238E27FC236}">
                <a16:creationId xmlns:a16="http://schemas.microsoft.com/office/drawing/2014/main" id="{76E7BE5A-3DE8-4713-8145-003CF956DB35}"/>
              </a:ext>
            </a:extLst>
          </p:cNvPr>
          <p:cNvSpPr/>
          <p:nvPr/>
        </p:nvSpPr>
        <p:spPr>
          <a:xfrm>
            <a:off x="9946799" y="462444"/>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6" y="18072"/>
                  <a:pt x="0" y="14027"/>
                  <a:pt x="0" y="9036"/>
                </a:cubicBezTo>
                <a:cubicBezTo>
                  <a:pt x="0" y="4046"/>
                  <a:pt x="4045" y="0"/>
                  <a:pt x="9036" y="0"/>
                </a:cubicBezTo>
                <a:cubicBezTo>
                  <a:pt x="14026"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799" name="Freeform: Shape 6798">
            <a:extLst>
              <a:ext uri="{FF2B5EF4-FFF2-40B4-BE49-F238E27FC236}">
                <a16:creationId xmlns:a16="http://schemas.microsoft.com/office/drawing/2014/main" id="{46FA2511-CCAF-4B87-AE2F-9354EC8F4C7F}"/>
              </a:ext>
            </a:extLst>
          </p:cNvPr>
          <p:cNvSpPr/>
          <p:nvPr/>
        </p:nvSpPr>
        <p:spPr>
          <a:xfrm>
            <a:off x="7873392" y="5444551"/>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800" name="Freeform: Shape 6799">
            <a:extLst>
              <a:ext uri="{FF2B5EF4-FFF2-40B4-BE49-F238E27FC236}">
                <a16:creationId xmlns:a16="http://schemas.microsoft.com/office/drawing/2014/main" id="{1C9DE04D-9B69-4668-9BD2-BBB7D4963163}"/>
              </a:ext>
            </a:extLst>
          </p:cNvPr>
          <p:cNvSpPr/>
          <p:nvPr/>
        </p:nvSpPr>
        <p:spPr>
          <a:xfrm>
            <a:off x="8886236" y="5538241"/>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801" name="Freeform: Shape 6800">
            <a:extLst>
              <a:ext uri="{FF2B5EF4-FFF2-40B4-BE49-F238E27FC236}">
                <a16:creationId xmlns:a16="http://schemas.microsoft.com/office/drawing/2014/main" id="{3449128C-9FE8-44F9-B4B3-E8143793BD4F}"/>
              </a:ext>
            </a:extLst>
          </p:cNvPr>
          <p:cNvSpPr/>
          <p:nvPr/>
        </p:nvSpPr>
        <p:spPr>
          <a:xfrm>
            <a:off x="6214539" y="5544741"/>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802" name="Freeform: Shape 6801">
            <a:extLst>
              <a:ext uri="{FF2B5EF4-FFF2-40B4-BE49-F238E27FC236}">
                <a16:creationId xmlns:a16="http://schemas.microsoft.com/office/drawing/2014/main" id="{E810DA3F-49C0-4430-983B-CE133B5B7569}"/>
              </a:ext>
            </a:extLst>
          </p:cNvPr>
          <p:cNvSpPr/>
          <p:nvPr/>
        </p:nvSpPr>
        <p:spPr>
          <a:xfrm>
            <a:off x="7793017" y="5438051"/>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803" name="Freeform: Shape 6802">
            <a:extLst>
              <a:ext uri="{FF2B5EF4-FFF2-40B4-BE49-F238E27FC236}">
                <a16:creationId xmlns:a16="http://schemas.microsoft.com/office/drawing/2014/main" id="{6E599841-EAF9-4215-A988-EA75D85F8058}"/>
              </a:ext>
            </a:extLst>
          </p:cNvPr>
          <p:cNvSpPr/>
          <p:nvPr/>
        </p:nvSpPr>
        <p:spPr>
          <a:xfrm>
            <a:off x="7805858" y="5426637"/>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804" name="Freeform: Shape 6803">
            <a:extLst>
              <a:ext uri="{FF2B5EF4-FFF2-40B4-BE49-F238E27FC236}">
                <a16:creationId xmlns:a16="http://schemas.microsoft.com/office/drawing/2014/main" id="{CD57BCA5-1FE2-47BD-B84A-780260998812}"/>
              </a:ext>
            </a:extLst>
          </p:cNvPr>
          <p:cNvSpPr/>
          <p:nvPr/>
        </p:nvSpPr>
        <p:spPr>
          <a:xfrm>
            <a:off x="8456780" y="5506853"/>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805" name="Freeform: Shape 6804">
            <a:extLst>
              <a:ext uri="{FF2B5EF4-FFF2-40B4-BE49-F238E27FC236}">
                <a16:creationId xmlns:a16="http://schemas.microsoft.com/office/drawing/2014/main" id="{E17B7D4C-0CC1-420B-8463-8EA601C6D1CB}"/>
              </a:ext>
            </a:extLst>
          </p:cNvPr>
          <p:cNvSpPr/>
          <p:nvPr/>
        </p:nvSpPr>
        <p:spPr>
          <a:xfrm>
            <a:off x="7262736" y="5516047"/>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806" name="Freeform: Shape 6805">
            <a:extLst>
              <a:ext uri="{FF2B5EF4-FFF2-40B4-BE49-F238E27FC236}">
                <a16:creationId xmlns:a16="http://schemas.microsoft.com/office/drawing/2014/main" id="{03EEAB15-B461-4DF6-BCDB-F27A791141D3}"/>
              </a:ext>
            </a:extLst>
          </p:cNvPr>
          <p:cNvSpPr/>
          <p:nvPr/>
        </p:nvSpPr>
        <p:spPr>
          <a:xfrm>
            <a:off x="9448541" y="5423149"/>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5" y="0"/>
                  <a:pt x="9036" y="0"/>
                </a:cubicBezTo>
                <a:cubicBezTo>
                  <a:pt x="14026"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807" name="Freeform: Shape 6806">
            <a:extLst>
              <a:ext uri="{FF2B5EF4-FFF2-40B4-BE49-F238E27FC236}">
                <a16:creationId xmlns:a16="http://schemas.microsoft.com/office/drawing/2014/main" id="{1ED0D28D-9D84-44DA-BDF3-9A76F709C00C}"/>
              </a:ext>
            </a:extLst>
          </p:cNvPr>
          <p:cNvSpPr/>
          <p:nvPr/>
        </p:nvSpPr>
        <p:spPr>
          <a:xfrm>
            <a:off x="7893842" y="5557582"/>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808" name="Freeform: Shape 6807">
            <a:extLst>
              <a:ext uri="{FF2B5EF4-FFF2-40B4-BE49-F238E27FC236}">
                <a16:creationId xmlns:a16="http://schemas.microsoft.com/office/drawing/2014/main" id="{3E9F5E27-289C-4EB4-BCC3-3E97A86F72F1}"/>
              </a:ext>
            </a:extLst>
          </p:cNvPr>
          <p:cNvSpPr/>
          <p:nvPr/>
        </p:nvSpPr>
        <p:spPr>
          <a:xfrm>
            <a:off x="7800785" y="5428698"/>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809" name="Freeform: Shape 6808">
            <a:extLst>
              <a:ext uri="{FF2B5EF4-FFF2-40B4-BE49-F238E27FC236}">
                <a16:creationId xmlns:a16="http://schemas.microsoft.com/office/drawing/2014/main" id="{960FCEA9-4D23-490A-9994-B24C9C4FB563}"/>
              </a:ext>
            </a:extLst>
          </p:cNvPr>
          <p:cNvSpPr/>
          <p:nvPr/>
        </p:nvSpPr>
        <p:spPr>
          <a:xfrm>
            <a:off x="7780652" y="5474988"/>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810" name="Freeform: Shape 6809">
            <a:extLst>
              <a:ext uri="{FF2B5EF4-FFF2-40B4-BE49-F238E27FC236}">
                <a16:creationId xmlns:a16="http://schemas.microsoft.com/office/drawing/2014/main" id="{E5C087F2-3675-4060-9B52-4EEDCDD0DB47}"/>
              </a:ext>
            </a:extLst>
          </p:cNvPr>
          <p:cNvSpPr/>
          <p:nvPr/>
        </p:nvSpPr>
        <p:spPr>
          <a:xfrm>
            <a:off x="7833442" y="5456757"/>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811" name="Freeform: Shape 6810">
            <a:extLst>
              <a:ext uri="{FF2B5EF4-FFF2-40B4-BE49-F238E27FC236}">
                <a16:creationId xmlns:a16="http://schemas.microsoft.com/office/drawing/2014/main" id="{49C31C82-241F-419B-8ED9-52B0E980433D}"/>
              </a:ext>
            </a:extLst>
          </p:cNvPr>
          <p:cNvSpPr/>
          <p:nvPr/>
        </p:nvSpPr>
        <p:spPr>
          <a:xfrm>
            <a:off x="8322506" y="5421247"/>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812" name="Freeform: Shape 6811">
            <a:extLst>
              <a:ext uri="{FF2B5EF4-FFF2-40B4-BE49-F238E27FC236}">
                <a16:creationId xmlns:a16="http://schemas.microsoft.com/office/drawing/2014/main" id="{FAF65FB7-B7A6-4367-8FC6-AE1D5E640594}"/>
              </a:ext>
            </a:extLst>
          </p:cNvPr>
          <p:cNvSpPr/>
          <p:nvPr/>
        </p:nvSpPr>
        <p:spPr>
          <a:xfrm>
            <a:off x="8361979" y="5478476"/>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813" name="Freeform: Shape 6812">
            <a:extLst>
              <a:ext uri="{FF2B5EF4-FFF2-40B4-BE49-F238E27FC236}">
                <a16:creationId xmlns:a16="http://schemas.microsoft.com/office/drawing/2014/main" id="{402EE3B5-951A-4437-BDCC-8A9E6270CC98}"/>
              </a:ext>
            </a:extLst>
          </p:cNvPr>
          <p:cNvSpPr/>
          <p:nvPr/>
        </p:nvSpPr>
        <p:spPr>
          <a:xfrm>
            <a:off x="7333123" y="5539193"/>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814" name="Freeform: Shape 6813">
            <a:extLst>
              <a:ext uri="{FF2B5EF4-FFF2-40B4-BE49-F238E27FC236}">
                <a16:creationId xmlns:a16="http://schemas.microsoft.com/office/drawing/2014/main" id="{49817FA0-4A0C-4A45-83AC-937968DEADD4}"/>
              </a:ext>
            </a:extLst>
          </p:cNvPr>
          <p:cNvSpPr/>
          <p:nvPr/>
        </p:nvSpPr>
        <p:spPr>
          <a:xfrm>
            <a:off x="7376085" y="5438368"/>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815" name="Freeform: Shape 6814">
            <a:extLst>
              <a:ext uri="{FF2B5EF4-FFF2-40B4-BE49-F238E27FC236}">
                <a16:creationId xmlns:a16="http://schemas.microsoft.com/office/drawing/2014/main" id="{05F138FB-22A2-4BBA-A473-23FDFA535F9C}"/>
              </a:ext>
            </a:extLst>
          </p:cNvPr>
          <p:cNvSpPr/>
          <p:nvPr/>
        </p:nvSpPr>
        <p:spPr>
          <a:xfrm>
            <a:off x="7391145" y="5506694"/>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816" name="Freeform: Shape 6815">
            <a:extLst>
              <a:ext uri="{FF2B5EF4-FFF2-40B4-BE49-F238E27FC236}">
                <a16:creationId xmlns:a16="http://schemas.microsoft.com/office/drawing/2014/main" id="{D45027F0-DCFE-4252-A1BA-681ACD4B2F3C}"/>
              </a:ext>
            </a:extLst>
          </p:cNvPr>
          <p:cNvSpPr/>
          <p:nvPr/>
        </p:nvSpPr>
        <p:spPr>
          <a:xfrm>
            <a:off x="7856904" y="5521120"/>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817" name="Freeform: Shape 6816">
            <a:extLst>
              <a:ext uri="{FF2B5EF4-FFF2-40B4-BE49-F238E27FC236}">
                <a16:creationId xmlns:a16="http://schemas.microsoft.com/office/drawing/2014/main" id="{8FBF7976-D2D2-4C83-9509-DBD466E7E845}"/>
              </a:ext>
            </a:extLst>
          </p:cNvPr>
          <p:cNvSpPr/>
          <p:nvPr/>
        </p:nvSpPr>
        <p:spPr>
          <a:xfrm>
            <a:off x="10461385" y="548367"/>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6" y="18072"/>
                  <a:pt x="0" y="14027"/>
                  <a:pt x="0" y="9036"/>
                </a:cubicBezTo>
                <a:cubicBezTo>
                  <a:pt x="0" y="4046"/>
                  <a:pt x="4045" y="0"/>
                  <a:pt x="9036" y="0"/>
                </a:cubicBezTo>
                <a:cubicBezTo>
                  <a:pt x="14026"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818" name="Freeform: Shape 6817">
            <a:extLst>
              <a:ext uri="{FF2B5EF4-FFF2-40B4-BE49-F238E27FC236}">
                <a16:creationId xmlns:a16="http://schemas.microsoft.com/office/drawing/2014/main" id="{13E51E93-32C4-4EFF-9D66-DB2044476D69}"/>
              </a:ext>
            </a:extLst>
          </p:cNvPr>
          <p:cNvSpPr/>
          <p:nvPr/>
        </p:nvSpPr>
        <p:spPr>
          <a:xfrm>
            <a:off x="8452975" y="5465159"/>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819" name="Freeform: Shape 6818">
            <a:extLst>
              <a:ext uri="{FF2B5EF4-FFF2-40B4-BE49-F238E27FC236}">
                <a16:creationId xmlns:a16="http://schemas.microsoft.com/office/drawing/2014/main" id="{72435DB4-F1B5-458F-A487-BB22FD1FD46B}"/>
              </a:ext>
            </a:extLst>
          </p:cNvPr>
          <p:cNvSpPr/>
          <p:nvPr/>
        </p:nvSpPr>
        <p:spPr>
          <a:xfrm>
            <a:off x="8345017" y="5559643"/>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820" name="Freeform: Shape 6819">
            <a:extLst>
              <a:ext uri="{FF2B5EF4-FFF2-40B4-BE49-F238E27FC236}">
                <a16:creationId xmlns:a16="http://schemas.microsoft.com/office/drawing/2014/main" id="{C15F952A-ABBE-46FC-83A9-F0EE6BBDD8E0}"/>
              </a:ext>
            </a:extLst>
          </p:cNvPr>
          <p:cNvSpPr/>
          <p:nvPr/>
        </p:nvSpPr>
        <p:spPr>
          <a:xfrm>
            <a:off x="7354683" y="5540302"/>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821" name="Freeform: Shape 6820">
            <a:extLst>
              <a:ext uri="{FF2B5EF4-FFF2-40B4-BE49-F238E27FC236}">
                <a16:creationId xmlns:a16="http://schemas.microsoft.com/office/drawing/2014/main" id="{8329C9F6-99D6-4F1A-BAB7-157A8AFB81D7}"/>
              </a:ext>
            </a:extLst>
          </p:cNvPr>
          <p:cNvSpPr/>
          <p:nvPr/>
        </p:nvSpPr>
        <p:spPr>
          <a:xfrm>
            <a:off x="7260675" y="5489256"/>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822" name="Freeform: Shape 6821">
            <a:extLst>
              <a:ext uri="{FF2B5EF4-FFF2-40B4-BE49-F238E27FC236}">
                <a16:creationId xmlns:a16="http://schemas.microsoft.com/office/drawing/2014/main" id="{B5A187D9-4D79-455E-8194-2F26982E7CB7}"/>
              </a:ext>
            </a:extLst>
          </p:cNvPr>
          <p:cNvSpPr/>
          <p:nvPr/>
        </p:nvSpPr>
        <p:spPr>
          <a:xfrm>
            <a:off x="7334233" y="5416491"/>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823" name="Freeform: Shape 6822">
            <a:extLst>
              <a:ext uri="{FF2B5EF4-FFF2-40B4-BE49-F238E27FC236}">
                <a16:creationId xmlns:a16="http://schemas.microsoft.com/office/drawing/2014/main" id="{5C6A2680-F53A-4C83-B921-74CB81434CA3}"/>
              </a:ext>
            </a:extLst>
          </p:cNvPr>
          <p:cNvSpPr/>
          <p:nvPr/>
        </p:nvSpPr>
        <p:spPr>
          <a:xfrm>
            <a:off x="8352151" y="5533644"/>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824" name="Freeform: Shape 6823">
            <a:extLst>
              <a:ext uri="{FF2B5EF4-FFF2-40B4-BE49-F238E27FC236}">
                <a16:creationId xmlns:a16="http://schemas.microsoft.com/office/drawing/2014/main" id="{562F55AA-3957-4630-AD89-37426F3BDE67}"/>
              </a:ext>
            </a:extLst>
          </p:cNvPr>
          <p:cNvSpPr/>
          <p:nvPr/>
        </p:nvSpPr>
        <p:spPr>
          <a:xfrm>
            <a:off x="9912081" y="5432185"/>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5" y="0"/>
                  <a:pt x="9036" y="0"/>
                </a:cubicBezTo>
                <a:cubicBezTo>
                  <a:pt x="14026"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825" name="Freeform: Shape 6824">
            <a:extLst>
              <a:ext uri="{FF2B5EF4-FFF2-40B4-BE49-F238E27FC236}">
                <a16:creationId xmlns:a16="http://schemas.microsoft.com/office/drawing/2014/main" id="{833EA436-56A2-4E42-8754-C45340BAD820}"/>
              </a:ext>
            </a:extLst>
          </p:cNvPr>
          <p:cNvSpPr/>
          <p:nvPr/>
        </p:nvSpPr>
        <p:spPr>
          <a:xfrm>
            <a:off x="7919682" y="5548546"/>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826" name="Freeform: Shape 6825">
            <a:extLst>
              <a:ext uri="{FF2B5EF4-FFF2-40B4-BE49-F238E27FC236}">
                <a16:creationId xmlns:a16="http://schemas.microsoft.com/office/drawing/2014/main" id="{DB0C0A61-BB23-4F5D-8653-F4DDE97262B8}"/>
              </a:ext>
            </a:extLst>
          </p:cNvPr>
          <p:cNvSpPr/>
          <p:nvPr/>
        </p:nvSpPr>
        <p:spPr>
          <a:xfrm>
            <a:off x="7400815" y="5439478"/>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827" name="Freeform: Shape 6826">
            <a:extLst>
              <a:ext uri="{FF2B5EF4-FFF2-40B4-BE49-F238E27FC236}">
                <a16:creationId xmlns:a16="http://schemas.microsoft.com/office/drawing/2014/main" id="{2BABBA89-289A-4BA0-B9ED-EDF8931D28C5}"/>
              </a:ext>
            </a:extLst>
          </p:cNvPr>
          <p:cNvSpPr/>
          <p:nvPr/>
        </p:nvSpPr>
        <p:spPr>
          <a:xfrm>
            <a:off x="8387344" y="5545851"/>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828" name="Freeform: Shape 6827">
            <a:extLst>
              <a:ext uri="{FF2B5EF4-FFF2-40B4-BE49-F238E27FC236}">
                <a16:creationId xmlns:a16="http://schemas.microsoft.com/office/drawing/2014/main" id="{B0885393-434D-4CEF-8606-1F292E3660EE}"/>
              </a:ext>
            </a:extLst>
          </p:cNvPr>
          <p:cNvSpPr/>
          <p:nvPr/>
        </p:nvSpPr>
        <p:spPr>
          <a:xfrm>
            <a:off x="6777477" y="5464842"/>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829" name="Freeform: Shape 6828">
            <a:extLst>
              <a:ext uri="{FF2B5EF4-FFF2-40B4-BE49-F238E27FC236}">
                <a16:creationId xmlns:a16="http://schemas.microsoft.com/office/drawing/2014/main" id="{EC82195D-EC95-4D3D-AEEC-52056E5CC6B0}"/>
              </a:ext>
            </a:extLst>
          </p:cNvPr>
          <p:cNvSpPr/>
          <p:nvPr/>
        </p:nvSpPr>
        <p:spPr>
          <a:xfrm>
            <a:off x="6802525" y="5421405"/>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830" name="Freeform: Shape 6829">
            <a:extLst>
              <a:ext uri="{FF2B5EF4-FFF2-40B4-BE49-F238E27FC236}">
                <a16:creationId xmlns:a16="http://schemas.microsoft.com/office/drawing/2014/main" id="{41EB3FFD-FF4B-49F8-AE44-C837F25FB95A}"/>
              </a:ext>
            </a:extLst>
          </p:cNvPr>
          <p:cNvSpPr/>
          <p:nvPr/>
        </p:nvSpPr>
        <p:spPr>
          <a:xfrm>
            <a:off x="6877668" y="5511450"/>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831" name="Freeform: Shape 6830">
            <a:extLst>
              <a:ext uri="{FF2B5EF4-FFF2-40B4-BE49-F238E27FC236}">
                <a16:creationId xmlns:a16="http://schemas.microsoft.com/office/drawing/2014/main" id="{6B47B4A3-2C6D-44FE-B978-9696FC98B3A6}"/>
              </a:ext>
            </a:extLst>
          </p:cNvPr>
          <p:cNvSpPr/>
          <p:nvPr/>
        </p:nvSpPr>
        <p:spPr>
          <a:xfrm>
            <a:off x="6333753" y="5524608"/>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832" name="Freeform: Shape 6831">
            <a:extLst>
              <a:ext uri="{FF2B5EF4-FFF2-40B4-BE49-F238E27FC236}">
                <a16:creationId xmlns:a16="http://schemas.microsoft.com/office/drawing/2014/main" id="{67159407-FD6F-4F00-B04A-D98BB69E612E}"/>
              </a:ext>
            </a:extLst>
          </p:cNvPr>
          <p:cNvSpPr/>
          <p:nvPr/>
        </p:nvSpPr>
        <p:spPr>
          <a:xfrm>
            <a:off x="7407949" y="5473879"/>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833" name="Freeform: Shape 6832">
            <a:extLst>
              <a:ext uri="{FF2B5EF4-FFF2-40B4-BE49-F238E27FC236}">
                <a16:creationId xmlns:a16="http://schemas.microsoft.com/office/drawing/2014/main" id="{1DB8D63A-3E67-4DA1-8D28-EF0FA2DE164D}"/>
              </a:ext>
            </a:extLst>
          </p:cNvPr>
          <p:cNvSpPr/>
          <p:nvPr/>
        </p:nvSpPr>
        <p:spPr>
          <a:xfrm>
            <a:off x="6869900" y="5451526"/>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834" name="Freeform: Shape 6833">
            <a:extLst>
              <a:ext uri="{FF2B5EF4-FFF2-40B4-BE49-F238E27FC236}">
                <a16:creationId xmlns:a16="http://schemas.microsoft.com/office/drawing/2014/main" id="{EE188637-4F09-4E73-81F9-E923967F4D3B}"/>
              </a:ext>
            </a:extLst>
          </p:cNvPr>
          <p:cNvSpPr/>
          <p:nvPr/>
        </p:nvSpPr>
        <p:spPr>
          <a:xfrm>
            <a:off x="10505298" y="5507804"/>
            <a:ext cx="18072" cy="18072"/>
          </a:xfrm>
          <a:custGeom>
            <a:avLst/>
            <a:gdLst>
              <a:gd name="connsiteX0" fmla="*/ 18073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3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3" y="9036"/>
                </a:moveTo>
                <a:cubicBezTo>
                  <a:pt x="18073" y="14026"/>
                  <a:pt x="14027" y="18072"/>
                  <a:pt x="9036" y="18072"/>
                </a:cubicBezTo>
                <a:cubicBezTo>
                  <a:pt x="4046" y="18072"/>
                  <a:pt x="0" y="14027"/>
                  <a:pt x="0" y="9036"/>
                </a:cubicBezTo>
                <a:cubicBezTo>
                  <a:pt x="0" y="4046"/>
                  <a:pt x="4045" y="0"/>
                  <a:pt x="9036" y="0"/>
                </a:cubicBezTo>
                <a:cubicBezTo>
                  <a:pt x="14027" y="0"/>
                  <a:pt x="18073" y="4045"/>
                  <a:pt x="18073"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835" name="Freeform: Shape 6834">
            <a:extLst>
              <a:ext uri="{FF2B5EF4-FFF2-40B4-BE49-F238E27FC236}">
                <a16:creationId xmlns:a16="http://schemas.microsoft.com/office/drawing/2014/main" id="{69981CD8-5C4C-46E3-A826-CB22676162D3}"/>
              </a:ext>
            </a:extLst>
          </p:cNvPr>
          <p:cNvSpPr/>
          <p:nvPr/>
        </p:nvSpPr>
        <p:spPr>
          <a:xfrm>
            <a:off x="7322977" y="5524925"/>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836" name="Freeform: Shape 6835">
            <a:extLst>
              <a:ext uri="{FF2B5EF4-FFF2-40B4-BE49-F238E27FC236}">
                <a16:creationId xmlns:a16="http://schemas.microsoft.com/office/drawing/2014/main" id="{0712103F-AFA7-4BED-A082-7DD67C5ABEBF}"/>
              </a:ext>
            </a:extLst>
          </p:cNvPr>
          <p:cNvSpPr/>
          <p:nvPr/>
        </p:nvSpPr>
        <p:spPr>
          <a:xfrm>
            <a:off x="6226270" y="5451526"/>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837" name="Freeform: Shape 6836">
            <a:extLst>
              <a:ext uri="{FF2B5EF4-FFF2-40B4-BE49-F238E27FC236}">
                <a16:creationId xmlns:a16="http://schemas.microsoft.com/office/drawing/2014/main" id="{4344061C-F435-4D08-B240-3A1D5815EF22}"/>
              </a:ext>
            </a:extLst>
          </p:cNvPr>
          <p:cNvSpPr/>
          <p:nvPr/>
        </p:nvSpPr>
        <p:spPr>
          <a:xfrm>
            <a:off x="6820122" y="5539668"/>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838" name="Freeform: Shape 6837">
            <a:extLst>
              <a:ext uri="{FF2B5EF4-FFF2-40B4-BE49-F238E27FC236}">
                <a16:creationId xmlns:a16="http://schemas.microsoft.com/office/drawing/2014/main" id="{559A17C7-A2BC-4707-BC5F-548E0233342C}"/>
              </a:ext>
            </a:extLst>
          </p:cNvPr>
          <p:cNvSpPr/>
          <p:nvPr/>
        </p:nvSpPr>
        <p:spPr>
          <a:xfrm>
            <a:off x="7316953" y="5426637"/>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839" name="Freeform: Shape 6838">
            <a:extLst>
              <a:ext uri="{FF2B5EF4-FFF2-40B4-BE49-F238E27FC236}">
                <a16:creationId xmlns:a16="http://schemas.microsoft.com/office/drawing/2014/main" id="{2FDEB735-C9F3-45DA-B8BC-4D8B4F388D51}"/>
              </a:ext>
            </a:extLst>
          </p:cNvPr>
          <p:cNvSpPr/>
          <p:nvPr/>
        </p:nvSpPr>
        <p:spPr>
          <a:xfrm>
            <a:off x="9498319" y="5480695"/>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5" y="0"/>
                  <a:pt x="9036" y="0"/>
                </a:cubicBezTo>
                <a:cubicBezTo>
                  <a:pt x="14026"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840" name="Freeform: Shape 6839">
            <a:extLst>
              <a:ext uri="{FF2B5EF4-FFF2-40B4-BE49-F238E27FC236}">
                <a16:creationId xmlns:a16="http://schemas.microsoft.com/office/drawing/2014/main" id="{69977C29-E2D9-4892-B63B-5E50C88E993B}"/>
              </a:ext>
            </a:extLst>
          </p:cNvPr>
          <p:cNvSpPr/>
          <p:nvPr/>
        </p:nvSpPr>
        <p:spPr>
          <a:xfrm>
            <a:off x="6728175" y="5521279"/>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841" name="Freeform: Shape 6840">
            <a:extLst>
              <a:ext uri="{FF2B5EF4-FFF2-40B4-BE49-F238E27FC236}">
                <a16:creationId xmlns:a16="http://schemas.microsoft.com/office/drawing/2014/main" id="{A1E8D024-905B-4DAF-8029-FF9E67712AF2}"/>
              </a:ext>
            </a:extLst>
          </p:cNvPr>
          <p:cNvSpPr/>
          <p:nvPr/>
        </p:nvSpPr>
        <p:spPr>
          <a:xfrm>
            <a:off x="7313465" y="5479427"/>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842" name="Freeform: Shape 6841">
            <a:extLst>
              <a:ext uri="{FF2B5EF4-FFF2-40B4-BE49-F238E27FC236}">
                <a16:creationId xmlns:a16="http://schemas.microsoft.com/office/drawing/2014/main" id="{FF40A3E0-F740-4D2D-A26D-085D1C3AE823}"/>
              </a:ext>
            </a:extLst>
          </p:cNvPr>
          <p:cNvSpPr/>
          <p:nvPr/>
        </p:nvSpPr>
        <p:spPr>
          <a:xfrm>
            <a:off x="8433793" y="5485134"/>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843" name="Freeform: Shape 6842">
            <a:extLst>
              <a:ext uri="{FF2B5EF4-FFF2-40B4-BE49-F238E27FC236}">
                <a16:creationId xmlns:a16="http://schemas.microsoft.com/office/drawing/2014/main" id="{03550220-6CA7-45A8-A418-9E824B22C356}"/>
              </a:ext>
            </a:extLst>
          </p:cNvPr>
          <p:cNvSpPr/>
          <p:nvPr/>
        </p:nvSpPr>
        <p:spPr>
          <a:xfrm>
            <a:off x="7831540" y="5418869"/>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844" name="Freeform: Shape 6843">
            <a:extLst>
              <a:ext uri="{FF2B5EF4-FFF2-40B4-BE49-F238E27FC236}">
                <a16:creationId xmlns:a16="http://schemas.microsoft.com/office/drawing/2014/main" id="{4FE2D3A4-9D94-4905-A8E2-DE9A1347FBD2}"/>
              </a:ext>
            </a:extLst>
          </p:cNvPr>
          <p:cNvSpPr/>
          <p:nvPr/>
        </p:nvSpPr>
        <p:spPr>
          <a:xfrm>
            <a:off x="6270183" y="5462781"/>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845" name="Freeform: Shape 6844">
            <a:extLst>
              <a:ext uri="{FF2B5EF4-FFF2-40B4-BE49-F238E27FC236}">
                <a16:creationId xmlns:a16="http://schemas.microsoft.com/office/drawing/2014/main" id="{60AFD97A-BA04-48EC-9FEE-DB02A87BA190}"/>
              </a:ext>
            </a:extLst>
          </p:cNvPr>
          <p:cNvSpPr/>
          <p:nvPr/>
        </p:nvSpPr>
        <p:spPr>
          <a:xfrm>
            <a:off x="7265272" y="5481171"/>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846" name="Freeform: Shape 6845">
            <a:extLst>
              <a:ext uri="{FF2B5EF4-FFF2-40B4-BE49-F238E27FC236}">
                <a16:creationId xmlns:a16="http://schemas.microsoft.com/office/drawing/2014/main" id="{ED3B38D4-A4DC-4CD5-8780-E3F8983C66F7}"/>
              </a:ext>
            </a:extLst>
          </p:cNvPr>
          <p:cNvSpPr/>
          <p:nvPr/>
        </p:nvSpPr>
        <p:spPr>
          <a:xfrm>
            <a:off x="7291747" y="5440904"/>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847" name="Freeform: Shape 6846">
            <a:extLst>
              <a:ext uri="{FF2B5EF4-FFF2-40B4-BE49-F238E27FC236}">
                <a16:creationId xmlns:a16="http://schemas.microsoft.com/office/drawing/2014/main" id="{203EC421-970B-4DC5-AC2E-A2225D430BE5}"/>
              </a:ext>
            </a:extLst>
          </p:cNvPr>
          <p:cNvSpPr/>
          <p:nvPr/>
        </p:nvSpPr>
        <p:spPr>
          <a:xfrm>
            <a:off x="7253858" y="5474988"/>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848" name="Freeform: Shape 6847">
            <a:extLst>
              <a:ext uri="{FF2B5EF4-FFF2-40B4-BE49-F238E27FC236}">
                <a16:creationId xmlns:a16="http://schemas.microsoft.com/office/drawing/2014/main" id="{69613F86-9746-4D17-AC34-7DCD49EABDB2}"/>
              </a:ext>
            </a:extLst>
          </p:cNvPr>
          <p:cNvSpPr/>
          <p:nvPr/>
        </p:nvSpPr>
        <p:spPr>
          <a:xfrm>
            <a:off x="9923178" y="5539510"/>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849" name="Freeform: Shape 6848">
            <a:extLst>
              <a:ext uri="{FF2B5EF4-FFF2-40B4-BE49-F238E27FC236}">
                <a16:creationId xmlns:a16="http://schemas.microsoft.com/office/drawing/2014/main" id="{B5C92366-92D2-437B-AFB0-1600FFA1323F}"/>
              </a:ext>
            </a:extLst>
          </p:cNvPr>
          <p:cNvSpPr/>
          <p:nvPr/>
        </p:nvSpPr>
        <p:spPr>
          <a:xfrm>
            <a:off x="7798090" y="5433612"/>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850" name="Freeform: Shape 6849">
            <a:extLst>
              <a:ext uri="{FF2B5EF4-FFF2-40B4-BE49-F238E27FC236}">
                <a16:creationId xmlns:a16="http://schemas.microsoft.com/office/drawing/2014/main" id="{BA974FD1-7C63-4D24-BEAE-A6A0763C8851}"/>
              </a:ext>
            </a:extLst>
          </p:cNvPr>
          <p:cNvSpPr/>
          <p:nvPr/>
        </p:nvSpPr>
        <p:spPr>
          <a:xfrm>
            <a:off x="7895110" y="5461989"/>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851" name="Freeform: Shape 6850">
            <a:extLst>
              <a:ext uri="{FF2B5EF4-FFF2-40B4-BE49-F238E27FC236}">
                <a16:creationId xmlns:a16="http://schemas.microsoft.com/office/drawing/2014/main" id="{D426A318-0C9D-4296-90F5-E7DE19386C8B}"/>
              </a:ext>
            </a:extLst>
          </p:cNvPr>
          <p:cNvSpPr/>
          <p:nvPr/>
        </p:nvSpPr>
        <p:spPr>
          <a:xfrm>
            <a:off x="8347712" y="5478951"/>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852" name="Freeform: Shape 6851">
            <a:extLst>
              <a:ext uri="{FF2B5EF4-FFF2-40B4-BE49-F238E27FC236}">
                <a16:creationId xmlns:a16="http://schemas.microsoft.com/office/drawing/2014/main" id="{01C3F277-AF23-4A0D-8586-7CF85A548E5E}"/>
              </a:ext>
            </a:extLst>
          </p:cNvPr>
          <p:cNvSpPr/>
          <p:nvPr/>
        </p:nvSpPr>
        <p:spPr>
          <a:xfrm>
            <a:off x="7876562" y="5450733"/>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853" name="Freeform: Shape 6852">
            <a:extLst>
              <a:ext uri="{FF2B5EF4-FFF2-40B4-BE49-F238E27FC236}">
                <a16:creationId xmlns:a16="http://schemas.microsoft.com/office/drawing/2014/main" id="{972026A7-6585-4F25-8DFF-F12F4F25E667}"/>
              </a:ext>
            </a:extLst>
          </p:cNvPr>
          <p:cNvSpPr/>
          <p:nvPr/>
        </p:nvSpPr>
        <p:spPr>
          <a:xfrm>
            <a:off x="8968830" y="5503206"/>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854" name="Freeform: Shape 6853">
            <a:extLst>
              <a:ext uri="{FF2B5EF4-FFF2-40B4-BE49-F238E27FC236}">
                <a16:creationId xmlns:a16="http://schemas.microsoft.com/office/drawing/2014/main" id="{7ADCCE01-A5D3-4CC9-876D-0E8E35F206FC}"/>
              </a:ext>
            </a:extLst>
          </p:cNvPr>
          <p:cNvSpPr/>
          <p:nvPr/>
        </p:nvSpPr>
        <p:spPr>
          <a:xfrm>
            <a:off x="7811565" y="5487671"/>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855" name="Freeform: Shape 6854">
            <a:extLst>
              <a:ext uri="{FF2B5EF4-FFF2-40B4-BE49-F238E27FC236}">
                <a16:creationId xmlns:a16="http://schemas.microsoft.com/office/drawing/2014/main" id="{300CF381-DF48-4F23-8DF5-2D9DBFF35344}"/>
              </a:ext>
            </a:extLst>
          </p:cNvPr>
          <p:cNvSpPr/>
          <p:nvPr/>
        </p:nvSpPr>
        <p:spPr>
          <a:xfrm>
            <a:off x="7375767" y="5480220"/>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856" name="Freeform: Shape 6855">
            <a:extLst>
              <a:ext uri="{FF2B5EF4-FFF2-40B4-BE49-F238E27FC236}">
                <a16:creationId xmlns:a16="http://schemas.microsoft.com/office/drawing/2014/main" id="{EC43C274-842C-43DA-939D-B6A1DA3B499D}"/>
              </a:ext>
            </a:extLst>
          </p:cNvPr>
          <p:cNvSpPr/>
          <p:nvPr/>
        </p:nvSpPr>
        <p:spPr>
          <a:xfrm>
            <a:off x="9483734" y="5552034"/>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857" name="Freeform: Shape 6856">
            <a:extLst>
              <a:ext uri="{FF2B5EF4-FFF2-40B4-BE49-F238E27FC236}">
                <a16:creationId xmlns:a16="http://schemas.microsoft.com/office/drawing/2014/main" id="{8A5CBEB9-8EC0-4F71-A0AC-2C24C11BB500}"/>
              </a:ext>
            </a:extLst>
          </p:cNvPr>
          <p:cNvSpPr/>
          <p:nvPr/>
        </p:nvSpPr>
        <p:spPr>
          <a:xfrm>
            <a:off x="8399075" y="540916"/>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5" y="18072"/>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858" name="Freeform: Shape 6857">
            <a:extLst>
              <a:ext uri="{FF2B5EF4-FFF2-40B4-BE49-F238E27FC236}">
                <a16:creationId xmlns:a16="http://schemas.microsoft.com/office/drawing/2014/main" id="{B67FE4DB-F977-49C3-ADD3-EDB60CF6A5F5}"/>
              </a:ext>
            </a:extLst>
          </p:cNvPr>
          <p:cNvSpPr/>
          <p:nvPr/>
        </p:nvSpPr>
        <p:spPr>
          <a:xfrm>
            <a:off x="8905419" y="5490841"/>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859" name="Freeform: Shape 6858">
            <a:extLst>
              <a:ext uri="{FF2B5EF4-FFF2-40B4-BE49-F238E27FC236}">
                <a16:creationId xmlns:a16="http://schemas.microsoft.com/office/drawing/2014/main" id="{D8145D03-72CC-4828-8216-C908C81D7C99}"/>
              </a:ext>
            </a:extLst>
          </p:cNvPr>
          <p:cNvSpPr/>
          <p:nvPr/>
        </p:nvSpPr>
        <p:spPr>
          <a:xfrm>
            <a:off x="6773197" y="5517316"/>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860" name="Freeform: Shape 6859">
            <a:extLst>
              <a:ext uri="{FF2B5EF4-FFF2-40B4-BE49-F238E27FC236}">
                <a16:creationId xmlns:a16="http://schemas.microsoft.com/office/drawing/2014/main" id="{3292A43F-0CE2-4787-AFAF-B0E21592FBD7}"/>
              </a:ext>
            </a:extLst>
          </p:cNvPr>
          <p:cNvSpPr/>
          <p:nvPr/>
        </p:nvSpPr>
        <p:spPr>
          <a:xfrm>
            <a:off x="8375930" y="5417918"/>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861" name="Freeform: Shape 6860">
            <a:extLst>
              <a:ext uri="{FF2B5EF4-FFF2-40B4-BE49-F238E27FC236}">
                <a16:creationId xmlns:a16="http://schemas.microsoft.com/office/drawing/2014/main" id="{362D4D25-1152-4538-94BA-8538FDFCB026}"/>
              </a:ext>
            </a:extLst>
          </p:cNvPr>
          <p:cNvSpPr/>
          <p:nvPr/>
        </p:nvSpPr>
        <p:spPr>
          <a:xfrm>
            <a:off x="7828528" y="5523023"/>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862" name="Freeform: Shape 6861">
            <a:extLst>
              <a:ext uri="{FF2B5EF4-FFF2-40B4-BE49-F238E27FC236}">
                <a16:creationId xmlns:a16="http://schemas.microsoft.com/office/drawing/2014/main" id="{381A66D7-BBB4-4651-99CF-B11FB2D48453}"/>
              </a:ext>
            </a:extLst>
          </p:cNvPr>
          <p:cNvSpPr/>
          <p:nvPr/>
        </p:nvSpPr>
        <p:spPr>
          <a:xfrm>
            <a:off x="9441882" y="5522230"/>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5" y="0"/>
                  <a:pt x="9036" y="0"/>
                </a:cubicBezTo>
                <a:cubicBezTo>
                  <a:pt x="14026"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863" name="Freeform: Shape 6862">
            <a:extLst>
              <a:ext uri="{FF2B5EF4-FFF2-40B4-BE49-F238E27FC236}">
                <a16:creationId xmlns:a16="http://schemas.microsoft.com/office/drawing/2014/main" id="{3C4D1B8C-EFA1-4AFD-A040-644FCE502D80}"/>
              </a:ext>
            </a:extLst>
          </p:cNvPr>
          <p:cNvSpPr/>
          <p:nvPr/>
        </p:nvSpPr>
        <p:spPr>
          <a:xfrm>
            <a:off x="7787627" y="5447563"/>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864" name="Freeform: Shape 6863">
            <a:extLst>
              <a:ext uri="{FF2B5EF4-FFF2-40B4-BE49-F238E27FC236}">
                <a16:creationId xmlns:a16="http://schemas.microsoft.com/office/drawing/2014/main" id="{3A7F7257-B50F-42F0-936C-75E95E4DF363}"/>
              </a:ext>
            </a:extLst>
          </p:cNvPr>
          <p:cNvSpPr/>
          <p:nvPr/>
        </p:nvSpPr>
        <p:spPr>
          <a:xfrm>
            <a:off x="6241330" y="5539510"/>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865" name="Freeform: Shape 6864">
            <a:extLst>
              <a:ext uri="{FF2B5EF4-FFF2-40B4-BE49-F238E27FC236}">
                <a16:creationId xmlns:a16="http://schemas.microsoft.com/office/drawing/2014/main" id="{9D784EC7-45FF-4E00-8FFA-C565C4B2BDC0}"/>
              </a:ext>
            </a:extLst>
          </p:cNvPr>
          <p:cNvSpPr/>
          <p:nvPr/>
        </p:nvSpPr>
        <p:spPr>
          <a:xfrm>
            <a:off x="7808394" y="5446929"/>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866" name="Freeform: Shape 6865">
            <a:extLst>
              <a:ext uri="{FF2B5EF4-FFF2-40B4-BE49-F238E27FC236}">
                <a16:creationId xmlns:a16="http://schemas.microsoft.com/office/drawing/2014/main" id="{3CF624D6-CE18-46AF-B2FF-DFA9E998A89D}"/>
              </a:ext>
            </a:extLst>
          </p:cNvPr>
          <p:cNvSpPr/>
          <p:nvPr/>
        </p:nvSpPr>
        <p:spPr>
          <a:xfrm>
            <a:off x="8418257" y="5551399"/>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867" name="Freeform: Shape 6866">
            <a:extLst>
              <a:ext uri="{FF2B5EF4-FFF2-40B4-BE49-F238E27FC236}">
                <a16:creationId xmlns:a16="http://schemas.microsoft.com/office/drawing/2014/main" id="{C5CD7A40-D257-456F-A19B-C3B0C0EC9D33}"/>
              </a:ext>
            </a:extLst>
          </p:cNvPr>
          <p:cNvSpPr/>
          <p:nvPr/>
        </p:nvSpPr>
        <p:spPr>
          <a:xfrm>
            <a:off x="8435379" y="5521120"/>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868" name="Freeform: Shape 6867">
            <a:extLst>
              <a:ext uri="{FF2B5EF4-FFF2-40B4-BE49-F238E27FC236}">
                <a16:creationId xmlns:a16="http://schemas.microsoft.com/office/drawing/2014/main" id="{C55B0BFF-53C4-45D2-AC04-2B5B2A08CDE9}"/>
              </a:ext>
            </a:extLst>
          </p:cNvPr>
          <p:cNvSpPr/>
          <p:nvPr/>
        </p:nvSpPr>
        <p:spPr>
          <a:xfrm>
            <a:off x="7260992" y="5416491"/>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869" name="Freeform: Shape 6868">
            <a:extLst>
              <a:ext uri="{FF2B5EF4-FFF2-40B4-BE49-F238E27FC236}">
                <a16:creationId xmlns:a16="http://schemas.microsoft.com/office/drawing/2014/main" id="{DCC9DF9A-A9B2-47EE-83C0-61EFD44929F2}"/>
              </a:ext>
            </a:extLst>
          </p:cNvPr>
          <p:cNvSpPr/>
          <p:nvPr/>
        </p:nvSpPr>
        <p:spPr>
          <a:xfrm>
            <a:off x="8933478" y="422178"/>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6" y="18072"/>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870" name="Freeform: Shape 6869">
            <a:extLst>
              <a:ext uri="{FF2B5EF4-FFF2-40B4-BE49-F238E27FC236}">
                <a16:creationId xmlns:a16="http://schemas.microsoft.com/office/drawing/2014/main" id="{274AE42B-1374-4C50-9C6E-C58DD3706B20}"/>
              </a:ext>
            </a:extLst>
          </p:cNvPr>
          <p:cNvSpPr/>
          <p:nvPr/>
        </p:nvSpPr>
        <p:spPr>
          <a:xfrm>
            <a:off x="8873396" y="5511609"/>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871" name="Freeform: Shape 6870">
            <a:extLst>
              <a:ext uri="{FF2B5EF4-FFF2-40B4-BE49-F238E27FC236}">
                <a16:creationId xmlns:a16="http://schemas.microsoft.com/office/drawing/2014/main" id="{0613E2BF-5372-48D6-8C62-3065880777ED}"/>
              </a:ext>
            </a:extLst>
          </p:cNvPr>
          <p:cNvSpPr/>
          <p:nvPr/>
        </p:nvSpPr>
        <p:spPr>
          <a:xfrm>
            <a:off x="7837247" y="5543631"/>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872" name="Freeform: Shape 6871">
            <a:extLst>
              <a:ext uri="{FF2B5EF4-FFF2-40B4-BE49-F238E27FC236}">
                <a16:creationId xmlns:a16="http://schemas.microsoft.com/office/drawing/2014/main" id="{048A635C-BF21-4797-AEE1-664FEAF7B438}"/>
              </a:ext>
            </a:extLst>
          </p:cNvPr>
          <p:cNvSpPr/>
          <p:nvPr/>
        </p:nvSpPr>
        <p:spPr>
          <a:xfrm>
            <a:off x="7927450" y="5539351"/>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873" name="Freeform: Shape 6872">
            <a:extLst>
              <a:ext uri="{FF2B5EF4-FFF2-40B4-BE49-F238E27FC236}">
                <a16:creationId xmlns:a16="http://schemas.microsoft.com/office/drawing/2014/main" id="{51A343E9-39CF-46E8-A38C-279D6980DD22}"/>
              </a:ext>
            </a:extLst>
          </p:cNvPr>
          <p:cNvSpPr/>
          <p:nvPr/>
        </p:nvSpPr>
        <p:spPr>
          <a:xfrm>
            <a:off x="8974220" y="5523657"/>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874" name="Freeform: Shape 6873">
            <a:extLst>
              <a:ext uri="{FF2B5EF4-FFF2-40B4-BE49-F238E27FC236}">
                <a16:creationId xmlns:a16="http://schemas.microsoft.com/office/drawing/2014/main" id="{CA709F88-1F9A-4916-BFA6-4A050534EE6B}"/>
              </a:ext>
            </a:extLst>
          </p:cNvPr>
          <p:cNvSpPr/>
          <p:nvPr/>
        </p:nvSpPr>
        <p:spPr>
          <a:xfrm>
            <a:off x="6843743" y="5537449"/>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875" name="Freeform: Shape 6874">
            <a:extLst>
              <a:ext uri="{FF2B5EF4-FFF2-40B4-BE49-F238E27FC236}">
                <a16:creationId xmlns:a16="http://schemas.microsoft.com/office/drawing/2014/main" id="{03FAB9C0-F8B4-404E-AA9D-8E89606D57D9}"/>
              </a:ext>
            </a:extLst>
          </p:cNvPr>
          <p:cNvSpPr/>
          <p:nvPr/>
        </p:nvSpPr>
        <p:spPr>
          <a:xfrm>
            <a:off x="8436805" y="5478000"/>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876" name="Freeform: Shape 6875">
            <a:extLst>
              <a:ext uri="{FF2B5EF4-FFF2-40B4-BE49-F238E27FC236}">
                <a16:creationId xmlns:a16="http://schemas.microsoft.com/office/drawing/2014/main" id="{5C40CE22-868C-4393-9717-B4B981A9D504}"/>
              </a:ext>
            </a:extLst>
          </p:cNvPr>
          <p:cNvSpPr/>
          <p:nvPr/>
        </p:nvSpPr>
        <p:spPr>
          <a:xfrm>
            <a:off x="6284926" y="5460562"/>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877" name="Freeform: Shape 6876">
            <a:extLst>
              <a:ext uri="{FF2B5EF4-FFF2-40B4-BE49-F238E27FC236}">
                <a16:creationId xmlns:a16="http://schemas.microsoft.com/office/drawing/2014/main" id="{E3451F6F-F035-4D46-BC3E-F21FC21FC548}"/>
              </a:ext>
            </a:extLst>
          </p:cNvPr>
          <p:cNvSpPr/>
          <p:nvPr/>
        </p:nvSpPr>
        <p:spPr>
          <a:xfrm>
            <a:off x="7263846" y="5467696"/>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878" name="Freeform: Shape 6877">
            <a:extLst>
              <a:ext uri="{FF2B5EF4-FFF2-40B4-BE49-F238E27FC236}">
                <a16:creationId xmlns:a16="http://schemas.microsoft.com/office/drawing/2014/main" id="{F9D4671D-AE8C-4226-8EC0-3885C1619B26}"/>
              </a:ext>
            </a:extLst>
          </p:cNvPr>
          <p:cNvSpPr/>
          <p:nvPr/>
        </p:nvSpPr>
        <p:spPr>
          <a:xfrm>
            <a:off x="7856429" y="5434880"/>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879" name="Freeform: Shape 6878">
            <a:extLst>
              <a:ext uri="{FF2B5EF4-FFF2-40B4-BE49-F238E27FC236}">
                <a16:creationId xmlns:a16="http://schemas.microsoft.com/office/drawing/2014/main" id="{948C253A-5E1A-48E0-AA7F-B5A875625FA4}"/>
              </a:ext>
            </a:extLst>
          </p:cNvPr>
          <p:cNvSpPr/>
          <p:nvPr/>
        </p:nvSpPr>
        <p:spPr>
          <a:xfrm>
            <a:off x="8382271" y="5427429"/>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880" name="Freeform: Shape 6879">
            <a:extLst>
              <a:ext uri="{FF2B5EF4-FFF2-40B4-BE49-F238E27FC236}">
                <a16:creationId xmlns:a16="http://schemas.microsoft.com/office/drawing/2014/main" id="{42B0EF4F-4050-4FC6-8A63-9F45AE726F05}"/>
              </a:ext>
            </a:extLst>
          </p:cNvPr>
          <p:cNvSpPr/>
          <p:nvPr/>
        </p:nvSpPr>
        <p:spPr>
          <a:xfrm>
            <a:off x="7297771" y="5466903"/>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881" name="Freeform: Shape 6880">
            <a:extLst>
              <a:ext uri="{FF2B5EF4-FFF2-40B4-BE49-F238E27FC236}">
                <a16:creationId xmlns:a16="http://schemas.microsoft.com/office/drawing/2014/main" id="{62BF23A8-7AF6-4538-A0AB-01E69D27836F}"/>
              </a:ext>
            </a:extLst>
          </p:cNvPr>
          <p:cNvSpPr/>
          <p:nvPr/>
        </p:nvSpPr>
        <p:spPr>
          <a:xfrm>
            <a:off x="8399392" y="5426320"/>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882" name="Freeform: Shape 6881">
            <a:extLst>
              <a:ext uri="{FF2B5EF4-FFF2-40B4-BE49-F238E27FC236}">
                <a16:creationId xmlns:a16="http://schemas.microsoft.com/office/drawing/2014/main" id="{D74A5E6F-3D54-4EF2-9842-E37CA99BE7A2}"/>
              </a:ext>
            </a:extLst>
          </p:cNvPr>
          <p:cNvSpPr/>
          <p:nvPr/>
        </p:nvSpPr>
        <p:spPr>
          <a:xfrm>
            <a:off x="7813309" y="5461672"/>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883" name="Freeform: Shape 6882">
            <a:extLst>
              <a:ext uri="{FF2B5EF4-FFF2-40B4-BE49-F238E27FC236}">
                <a16:creationId xmlns:a16="http://schemas.microsoft.com/office/drawing/2014/main" id="{29A72C73-219D-4E01-ABF5-7664A5197AD7}"/>
              </a:ext>
            </a:extLst>
          </p:cNvPr>
          <p:cNvSpPr/>
          <p:nvPr/>
        </p:nvSpPr>
        <p:spPr>
          <a:xfrm>
            <a:off x="7343745" y="5471025"/>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884" name="Freeform: Shape 6883">
            <a:extLst>
              <a:ext uri="{FF2B5EF4-FFF2-40B4-BE49-F238E27FC236}">
                <a16:creationId xmlns:a16="http://schemas.microsoft.com/office/drawing/2014/main" id="{AEFF826B-C821-4590-B213-8A182DCA0C8C}"/>
              </a:ext>
            </a:extLst>
          </p:cNvPr>
          <p:cNvSpPr/>
          <p:nvPr/>
        </p:nvSpPr>
        <p:spPr>
          <a:xfrm>
            <a:off x="8429513" y="5433771"/>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885" name="Freeform: Shape 6884">
            <a:extLst>
              <a:ext uri="{FF2B5EF4-FFF2-40B4-BE49-F238E27FC236}">
                <a16:creationId xmlns:a16="http://schemas.microsoft.com/office/drawing/2014/main" id="{11783788-C637-40E5-A09C-7B8CB6064B45}"/>
              </a:ext>
            </a:extLst>
          </p:cNvPr>
          <p:cNvSpPr/>
          <p:nvPr/>
        </p:nvSpPr>
        <p:spPr>
          <a:xfrm>
            <a:off x="8328847" y="5546168"/>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886" name="Freeform: Shape 6885">
            <a:extLst>
              <a:ext uri="{FF2B5EF4-FFF2-40B4-BE49-F238E27FC236}">
                <a16:creationId xmlns:a16="http://schemas.microsoft.com/office/drawing/2014/main" id="{9B2EE67D-1B1F-479A-B038-FAC7D658789C}"/>
              </a:ext>
            </a:extLst>
          </p:cNvPr>
          <p:cNvSpPr/>
          <p:nvPr/>
        </p:nvSpPr>
        <p:spPr>
          <a:xfrm>
            <a:off x="7921426" y="5508755"/>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887" name="Freeform: Shape 6886">
            <a:extLst>
              <a:ext uri="{FF2B5EF4-FFF2-40B4-BE49-F238E27FC236}">
                <a16:creationId xmlns:a16="http://schemas.microsoft.com/office/drawing/2014/main" id="{117D3A12-12CB-4F8F-93D8-93B9F3032A70}"/>
              </a:ext>
            </a:extLst>
          </p:cNvPr>
          <p:cNvSpPr/>
          <p:nvPr/>
        </p:nvSpPr>
        <p:spPr>
          <a:xfrm>
            <a:off x="6247672" y="5514938"/>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888" name="Freeform: Shape 6887">
            <a:extLst>
              <a:ext uri="{FF2B5EF4-FFF2-40B4-BE49-F238E27FC236}">
                <a16:creationId xmlns:a16="http://schemas.microsoft.com/office/drawing/2014/main" id="{5A953A63-9462-4F38-931B-CE68DAFEA56D}"/>
              </a:ext>
            </a:extLst>
          </p:cNvPr>
          <p:cNvSpPr/>
          <p:nvPr/>
        </p:nvSpPr>
        <p:spPr>
          <a:xfrm>
            <a:off x="8345334" y="5501146"/>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889" name="Freeform: Shape 6888">
            <a:extLst>
              <a:ext uri="{FF2B5EF4-FFF2-40B4-BE49-F238E27FC236}">
                <a16:creationId xmlns:a16="http://schemas.microsoft.com/office/drawing/2014/main" id="{372CD881-E624-4E56-8D03-CBCAD6E4A210}"/>
              </a:ext>
            </a:extLst>
          </p:cNvPr>
          <p:cNvSpPr/>
          <p:nvPr/>
        </p:nvSpPr>
        <p:spPr>
          <a:xfrm>
            <a:off x="7792700" y="5432502"/>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890" name="Freeform: Shape 6889">
            <a:extLst>
              <a:ext uri="{FF2B5EF4-FFF2-40B4-BE49-F238E27FC236}">
                <a16:creationId xmlns:a16="http://schemas.microsoft.com/office/drawing/2014/main" id="{C11A86B3-7329-43FD-A6A3-8E92C0D9D9B9}"/>
              </a:ext>
            </a:extLst>
          </p:cNvPr>
          <p:cNvSpPr/>
          <p:nvPr/>
        </p:nvSpPr>
        <p:spPr>
          <a:xfrm>
            <a:off x="7288576" y="5556631"/>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891" name="Freeform: Shape 6890">
            <a:extLst>
              <a:ext uri="{FF2B5EF4-FFF2-40B4-BE49-F238E27FC236}">
                <a16:creationId xmlns:a16="http://schemas.microsoft.com/office/drawing/2014/main" id="{E4D6D7C2-11B4-45AF-B315-C3CCAAF2DAD8}"/>
              </a:ext>
            </a:extLst>
          </p:cNvPr>
          <p:cNvSpPr/>
          <p:nvPr/>
        </p:nvSpPr>
        <p:spPr>
          <a:xfrm>
            <a:off x="7921902" y="5558692"/>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892" name="Freeform: Shape 6891">
            <a:extLst>
              <a:ext uri="{FF2B5EF4-FFF2-40B4-BE49-F238E27FC236}">
                <a16:creationId xmlns:a16="http://schemas.microsoft.com/office/drawing/2014/main" id="{4221B7A8-899C-4D6B-876F-2B52BB9F684A}"/>
              </a:ext>
            </a:extLst>
          </p:cNvPr>
          <p:cNvSpPr/>
          <p:nvPr/>
        </p:nvSpPr>
        <p:spPr>
          <a:xfrm>
            <a:off x="6775733" y="5496865"/>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893" name="Freeform: Shape 6892">
            <a:extLst>
              <a:ext uri="{FF2B5EF4-FFF2-40B4-BE49-F238E27FC236}">
                <a16:creationId xmlns:a16="http://schemas.microsoft.com/office/drawing/2014/main" id="{067CBCCE-6ACB-4A13-ADCF-E4C149D8BC0A}"/>
              </a:ext>
            </a:extLst>
          </p:cNvPr>
          <p:cNvSpPr/>
          <p:nvPr/>
        </p:nvSpPr>
        <p:spPr>
          <a:xfrm>
            <a:off x="7786993" y="5526669"/>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894" name="Freeform: Shape 6893">
            <a:extLst>
              <a:ext uri="{FF2B5EF4-FFF2-40B4-BE49-F238E27FC236}">
                <a16:creationId xmlns:a16="http://schemas.microsoft.com/office/drawing/2014/main" id="{7F5D9442-61B3-4BE6-A7AD-3B8D3D288F4F}"/>
              </a:ext>
            </a:extLst>
          </p:cNvPr>
          <p:cNvSpPr/>
          <p:nvPr/>
        </p:nvSpPr>
        <p:spPr>
          <a:xfrm>
            <a:off x="6219770" y="5492426"/>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895" name="Freeform: Shape 6894">
            <a:extLst>
              <a:ext uri="{FF2B5EF4-FFF2-40B4-BE49-F238E27FC236}">
                <a16:creationId xmlns:a16="http://schemas.microsoft.com/office/drawing/2014/main" id="{C464302D-A597-49E8-BAB2-FE5EFC61971C}"/>
              </a:ext>
            </a:extLst>
          </p:cNvPr>
          <p:cNvSpPr/>
          <p:nvPr/>
        </p:nvSpPr>
        <p:spPr>
          <a:xfrm>
            <a:off x="6309023" y="5480695"/>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896" name="Freeform: Shape 6895">
            <a:extLst>
              <a:ext uri="{FF2B5EF4-FFF2-40B4-BE49-F238E27FC236}">
                <a16:creationId xmlns:a16="http://schemas.microsoft.com/office/drawing/2014/main" id="{2B30DF68-2E39-4EAB-A164-C0C269563DD1}"/>
              </a:ext>
            </a:extLst>
          </p:cNvPr>
          <p:cNvSpPr/>
          <p:nvPr/>
        </p:nvSpPr>
        <p:spPr>
          <a:xfrm>
            <a:off x="6790635" y="5434405"/>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897" name="Freeform: Shape 6896">
            <a:extLst>
              <a:ext uri="{FF2B5EF4-FFF2-40B4-BE49-F238E27FC236}">
                <a16:creationId xmlns:a16="http://schemas.microsoft.com/office/drawing/2014/main" id="{30397589-2E77-4D1B-A89D-3B426DA19E25}"/>
              </a:ext>
            </a:extLst>
          </p:cNvPr>
          <p:cNvSpPr/>
          <p:nvPr/>
        </p:nvSpPr>
        <p:spPr>
          <a:xfrm>
            <a:off x="7369902" y="5478793"/>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898" name="Freeform: Shape 6897">
            <a:extLst>
              <a:ext uri="{FF2B5EF4-FFF2-40B4-BE49-F238E27FC236}">
                <a16:creationId xmlns:a16="http://schemas.microsoft.com/office/drawing/2014/main" id="{73CDFD37-9807-4037-A5B2-BA6EBF595BE7}"/>
              </a:ext>
            </a:extLst>
          </p:cNvPr>
          <p:cNvSpPr/>
          <p:nvPr/>
        </p:nvSpPr>
        <p:spPr>
          <a:xfrm>
            <a:off x="7862612" y="5554887"/>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899" name="Freeform: Shape 6898">
            <a:extLst>
              <a:ext uri="{FF2B5EF4-FFF2-40B4-BE49-F238E27FC236}">
                <a16:creationId xmlns:a16="http://schemas.microsoft.com/office/drawing/2014/main" id="{ECFB2504-1C70-4BFF-8D61-923770D18156}"/>
              </a:ext>
            </a:extLst>
          </p:cNvPr>
          <p:cNvSpPr/>
          <p:nvPr/>
        </p:nvSpPr>
        <p:spPr>
          <a:xfrm>
            <a:off x="6784770" y="5517157"/>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900" name="Freeform: Shape 6899">
            <a:extLst>
              <a:ext uri="{FF2B5EF4-FFF2-40B4-BE49-F238E27FC236}">
                <a16:creationId xmlns:a16="http://schemas.microsoft.com/office/drawing/2014/main" id="{4FFF54F4-B0E8-4D8A-BEEB-CE5770B26829}"/>
              </a:ext>
            </a:extLst>
          </p:cNvPr>
          <p:cNvSpPr/>
          <p:nvPr/>
        </p:nvSpPr>
        <p:spPr>
          <a:xfrm>
            <a:off x="10500067" y="5488146"/>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5" y="0"/>
                  <a:pt x="9036" y="0"/>
                </a:cubicBezTo>
                <a:cubicBezTo>
                  <a:pt x="14026"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901" name="Freeform: Shape 6900">
            <a:extLst>
              <a:ext uri="{FF2B5EF4-FFF2-40B4-BE49-F238E27FC236}">
                <a16:creationId xmlns:a16="http://schemas.microsoft.com/office/drawing/2014/main" id="{248E5DF4-D202-4031-BAA8-6917DF178424}"/>
              </a:ext>
            </a:extLst>
          </p:cNvPr>
          <p:cNvSpPr/>
          <p:nvPr/>
        </p:nvSpPr>
        <p:spPr>
          <a:xfrm>
            <a:off x="6753539" y="5507011"/>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902" name="Freeform: Shape 6901">
            <a:extLst>
              <a:ext uri="{FF2B5EF4-FFF2-40B4-BE49-F238E27FC236}">
                <a16:creationId xmlns:a16="http://schemas.microsoft.com/office/drawing/2014/main" id="{4485C534-9D52-4875-9CD7-F7541B246E88}"/>
              </a:ext>
            </a:extLst>
          </p:cNvPr>
          <p:cNvSpPr/>
          <p:nvPr/>
        </p:nvSpPr>
        <p:spPr>
          <a:xfrm>
            <a:off x="7367365" y="5420930"/>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903" name="Freeform: Shape 6902">
            <a:extLst>
              <a:ext uri="{FF2B5EF4-FFF2-40B4-BE49-F238E27FC236}">
                <a16:creationId xmlns:a16="http://schemas.microsoft.com/office/drawing/2014/main" id="{6C574C6E-59B6-4EE4-A86F-9053D45381A9}"/>
              </a:ext>
            </a:extLst>
          </p:cNvPr>
          <p:cNvSpPr/>
          <p:nvPr/>
        </p:nvSpPr>
        <p:spPr>
          <a:xfrm>
            <a:off x="7786993" y="5436783"/>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904" name="Freeform: Shape 6903">
            <a:extLst>
              <a:ext uri="{FF2B5EF4-FFF2-40B4-BE49-F238E27FC236}">
                <a16:creationId xmlns:a16="http://schemas.microsoft.com/office/drawing/2014/main" id="{CA5C2BD0-B060-4655-913B-21AAA6FE4463}"/>
              </a:ext>
            </a:extLst>
          </p:cNvPr>
          <p:cNvSpPr/>
          <p:nvPr/>
        </p:nvSpPr>
        <p:spPr>
          <a:xfrm>
            <a:off x="9499746" y="5457709"/>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5" y="0"/>
                  <a:pt x="9036" y="0"/>
                </a:cubicBezTo>
                <a:cubicBezTo>
                  <a:pt x="14026"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905" name="Freeform: Shape 6904">
            <a:extLst>
              <a:ext uri="{FF2B5EF4-FFF2-40B4-BE49-F238E27FC236}">
                <a16:creationId xmlns:a16="http://schemas.microsoft.com/office/drawing/2014/main" id="{345C38F3-692E-474B-BD4B-7D5AEA997CBA}"/>
              </a:ext>
            </a:extLst>
          </p:cNvPr>
          <p:cNvSpPr/>
          <p:nvPr/>
        </p:nvSpPr>
        <p:spPr>
          <a:xfrm>
            <a:off x="8439342" y="5419661"/>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906" name="Freeform: Shape 6905">
            <a:extLst>
              <a:ext uri="{FF2B5EF4-FFF2-40B4-BE49-F238E27FC236}">
                <a16:creationId xmlns:a16="http://schemas.microsoft.com/office/drawing/2014/main" id="{BBCA6EAC-7E9F-4720-BD12-9BAD9069E858}"/>
              </a:ext>
            </a:extLst>
          </p:cNvPr>
          <p:cNvSpPr/>
          <p:nvPr/>
        </p:nvSpPr>
        <p:spPr>
          <a:xfrm>
            <a:off x="9446321" y="5538559"/>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5" y="0"/>
                  <a:pt x="9036" y="0"/>
                </a:cubicBezTo>
                <a:cubicBezTo>
                  <a:pt x="14026"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907" name="Freeform: Shape 6906">
            <a:extLst>
              <a:ext uri="{FF2B5EF4-FFF2-40B4-BE49-F238E27FC236}">
                <a16:creationId xmlns:a16="http://schemas.microsoft.com/office/drawing/2014/main" id="{BDE6C0CC-BD11-4764-B729-32D54BEA310C}"/>
              </a:ext>
            </a:extLst>
          </p:cNvPr>
          <p:cNvSpPr/>
          <p:nvPr/>
        </p:nvSpPr>
        <p:spPr>
          <a:xfrm>
            <a:off x="7308075" y="5456282"/>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908" name="Freeform: Shape 6907">
            <a:extLst>
              <a:ext uri="{FF2B5EF4-FFF2-40B4-BE49-F238E27FC236}">
                <a16:creationId xmlns:a16="http://schemas.microsoft.com/office/drawing/2014/main" id="{521A7158-ABB1-4B56-905B-4146C8A3B14C}"/>
              </a:ext>
            </a:extLst>
          </p:cNvPr>
          <p:cNvSpPr/>
          <p:nvPr/>
        </p:nvSpPr>
        <p:spPr>
          <a:xfrm>
            <a:off x="7393998" y="5549973"/>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909" name="Freeform: Shape 6908">
            <a:extLst>
              <a:ext uri="{FF2B5EF4-FFF2-40B4-BE49-F238E27FC236}">
                <a16:creationId xmlns:a16="http://schemas.microsoft.com/office/drawing/2014/main" id="{2E099E48-3F49-48FF-B88F-DEA03B6BE4A3}"/>
              </a:ext>
            </a:extLst>
          </p:cNvPr>
          <p:cNvSpPr/>
          <p:nvPr/>
        </p:nvSpPr>
        <p:spPr>
          <a:xfrm>
            <a:off x="7281601" y="5510816"/>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910" name="Freeform: Shape 6909">
            <a:extLst>
              <a:ext uri="{FF2B5EF4-FFF2-40B4-BE49-F238E27FC236}">
                <a16:creationId xmlns:a16="http://schemas.microsoft.com/office/drawing/2014/main" id="{D68BC5D4-83B5-492F-8A60-53296C7EC914}"/>
              </a:ext>
            </a:extLst>
          </p:cNvPr>
          <p:cNvSpPr/>
          <p:nvPr/>
        </p:nvSpPr>
        <p:spPr>
          <a:xfrm>
            <a:off x="6751637" y="5477049"/>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911" name="Freeform: Shape 6910">
            <a:extLst>
              <a:ext uri="{FF2B5EF4-FFF2-40B4-BE49-F238E27FC236}">
                <a16:creationId xmlns:a16="http://schemas.microsoft.com/office/drawing/2014/main" id="{9252FAB4-1A1F-40AB-B772-828BB7595A2F}"/>
              </a:ext>
            </a:extLst>
          </p:cNvPr>
          <p:cNvSpPr/>
          <p:nvPr/>
        </p:nvSpPr>
        <p:spPr>
          <a:xfrm>
            <a:off x="6274622" y="5537132"/>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912" name="Freeform: Shape 6911">
            <a:extLst>
              <a:ext uri="{FF2B5EF4-FFF2-40B4-BE49-F238E27FC236}">
                <a16:creationId xmlns:a16="http://schemas.microsoft.com/office/drawing/2014/main" id="{320DDA6B-95E6-4912-AEC0-F1FE2E1C380A}"/>
              </a:ext>
            </a:extLst>
          </p:cNvPr>
          <p:cNvSpPr/>
          <p:nvPr/>
        </p:nvSpPr>
        <p:spPr>
          <a:xfrm>
            <a:off x="6327095" y="5558533"/>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913" name="Freeform: Shape 6912">
            <a:extLst>
              <a:ext uri="{FF2B5EF4-FFF2-40B4-BE49-F238E27FC236}">
                <a16:creationId xmlns:a16="http://schemas.microsoft.com/office/drawing/2014/main" id="{B7CCB665-42EF-4E5B-815E-A8440B90095F}"/>
              </a:ext>
            </a:extLst>
          </p:cNvPr>
          <p:cNvSpPr/>
          <p:nvPr/>
        </p:nvSpPr>
        <p:spPr>
          <a:xfrm>
            <a:off x="7820443" y="5459294"/>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914" name="Freeform: Shape 6913">
            <a:extLst>
              <a:ext uri="{FF2B5EF4-FFF2-40B4-BE49-F238E27FC236}">
                <a16:creationId xmlns:a16="http://schemas.microsoft.com/office/drawing/2014/main" id="{73BB0134-1A20-41C0-822E-E016C4620F52}"/>
              </a:ext>
            </a:extLst>
          </p:cNvPr>
          <p:cNvSpPr/>
          <p:nvPr/>
        </p:nvSpPr>
        <p:spPr>
          <a:xfrm>
            <a:off x="7881794" y="5458818"/>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915" name="Freeform: Shape 6914">
            <a:extLst>
              <a:ext uri="{FF2B5EF4-FFF2-40B4-BE49-F238E27FC236}">
                <a16:creationId xmlns:a16="http://schemas.microsoft.com/office/drawing/2014/main" id="{CDF73DC7-C198-406A-BD3D-2FC6CDB2B0FD}"/>
              </a:ext>
            </a:extLst>
          </p:cNvPr>
          <p:cNvSpPr/>
          <p:nvPr/>
        </p:nvSpPr>
        <p:spPr>
          <a:xfrm>
            <a:off x="8375613" y="5552985"/>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916" name="Freeform: Shape 6915">
            <a:extLst>
              <a:ext uri="{FF2B5EF4-FFF2-40B4-BE49-F238E27FC236}">
                <a16:creationId xmlns:a16="http://schemas.microsoft.com/office/drawing/2014/main" id="{ACFC2FF4-E7BC-4D80-9E31-CA60C3B07DCC}"/>
              </a:ext>
            </a:extLst>
          </p:cNvPr>
          <p:cNvSpPr/>
          <p:nvPr/>
        </p:nvSpPr>
        <p:spPr>
          <a:xfrm>
            <a:off x="7882745" y="5515889"/>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917" name="Freeform: Shape 6916">
            <a:extLst>
              <a:ext uri="{FF2B5EF4-FFF2-40B4-BE49-F238E27FC236}">
                <a16:creationId xmlns:a16="http://schemas.microsoft.com/office/drawing/2014/main" id="{A7AB9371-9F59-4D5C-A17D-43658F6E6934}"/>
              </a:ext>
            </a:extLst>
          </p:cNvPr>
          <p:cNvSpPr/>
          <p:nvPr/>
        </p:nvSpPr>
        <p:spPr>
          <a:xfrm>
            <a:off x="7798090" y="5527303"/>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918" name="Freeform: Shape 6917">
            <a:extLst>
              <a:ext uri="{FF2B5EF4-FFF2-40B4-BE49-F238E27FC236}">
                <a16:creationId xmlns:a16="http://schemas.microsoft.com/office/drawing/2014/main" id="{2BBFAEFA-7479-4A9F-AC96-64E27EFA3C5D}"/>
              </a:ext>
            </a:extLst>
          </p:cNvPr>
          <p:cNvSpPr/>
          <p:nvPr/>
        </p:nvSpPr>
        <p:spPr>
          <a:xfrm>
            <a:off x="8861347" y="5491634"/>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919" name="Freeform: Shape 6918">
            <a:extLst>
              <a:ext uri="{FF2B5EF4-FFF2-40B4-BE49-F238E27FC236}">
                <a16:creationId xmlns:a16="http://schemas.microsoft.com/office/drawing/2014/main" id="{254A449C-F207-419E-AC0A-CA4EF03D31AA}"/>
              </a:ext>
            </a:extLst>
          </p:cNvPr>
          <p:cNvSpPr/>
          <p:nvPr/>
        </p:nvSpPr>
        <p:spPr>
          <a:xfrm>
            <a:off x="7298722" y="5542522"/>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920" name="Freeform: Shape 6919">
            <a:extLst>
              <a:ext uri="{FF2B5EF4-FFF2-40B4-BE49-F238E27FC236}">
                <a16:creationId xmlns:a16="http://schemas.microsoft.com/office/drawing/2014/main" id="{6CFA8829-D6EA-4EAF-95EE-F3FB3AB917AC}"/>
              </a:ext>
            </a:extLst>
          </p:cNvPr>
          <p:cNvSpPr/>
          <p:nvPr/>
        </p:nvSpPr>
        <p:spPr>
          <a:xfrm>
            <a:off x="7872916" y="5519852"/>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921" name="Freeform: Shape 6920">
            <a:extLst>
              <a:ext uri="{FF2B5EF4-FFF2-40B4-BE49-F238E27FC236}">
                <a16:creationId xmlns:a16="http://schemas.microsoft.com/office/drawing/2014/main" id="{670E529E-3A44-4794-9197-E0DEFC422677}"/>
              </a:ext>
            </a:extLst>
          </p:cNvPr>
          <p:cNvSpPr/>
          <p:nvPr/>
        </p:nvSpPr>
        <p:spPr>
          <a:xfrm>
            <a:off x="8855640" y="5505426"/>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922" name="Freeform: Shape 6921">
            <a:extLst>
              <a:ext uri="{FF2B5EF4-FFF2-40B4-BE49-F238E27FC236}">
                <a16:creationId xmlns:a16="http://schemas.microsoft.com/office/drawing/2014/main" id="{4190D073-FF94-43F3-BCFB-CB6DA73C0271}"/>
              </a:ext>
            </a:extLst>
          </p:cNvPr>
          <p:cNvSpPr/>
          <p:nvPr/>
        </p:nvSpPr>
        <p:spPr>
          <a:xfrm>
            <a:off x="8866262" y="5427588"/>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923" name="Freeform: Shape 6922">
            <a:extLst>
              <a:ext uri="{FF2B5EF4-FFF2-40B4-BE49-F238E27FC236}">
                <a16:creationId xmlns:a16="http://schemas.microsoft.com/office/drawing/2014/main" id="{6FB8446A-B903-4C9F-B18B-7B6F2A4F03AE}"/>
              </a:ext>
            </a:extLst>
          </p:cNvPr>
          <p:cNvSpPr/>
          <p:nvPr/>
        </p:nvSpPr>
        <p:spPr>
          <a:xfrm>
            <a:off x="6291584" y="5443758"/>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924" name="Freeform: Shape 6923">
            <a:extLst>
              <a:ext uri="{FF2B5EF4-FFF2-40B4-BE49-F238E27FC236}">
                <a16:creationId xmlns:a16="http://schemas.microsoft.com/office/drawing/2014/main" id="{CD8DF273-55FD-45C0-A1D3-CFD9C1432285}"/>
              </a:ext>
            </a:extLst>
          </p:cNvPr>
          <p:cNvSpPr/>
          <p:nvPr/>
        </p:nvSpPr>
        <p:spPr>
          <a:xfrm>
            <a:off x="7352305" y="5482598"/>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925" name="Freeform: Shape 6924">
            <a:extLst>
              <a:ext uri="{FF2B5EF4-FFF2-40B4-BE49-F238E27FC236}">
                <a16:creationId xmlns:a16="http://schemas.microsoft.com/office/drawing/2014/main" id="{F2CDE6F3-4E41-45F7-9E36-DE805735A9F0}"/>
              </a:ext>
            </a:extLst>
          </p:cNvPr>
          <p:cNvSpPr/>
          <p:nvPr/>
        </p:nvSpPr>
        <p:spPr>
          <a:xfrm>
            <a:off x="7346757" y="5415540"/>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926" name="Freeform: Shape 6925">
            <a:extLst>
              <a:ext uri="{FF2B5EF4-FFF2-40B4-BE49-F238E27FC236}">
                <a16:creationId xmlns:a16="http://schemas.microsoft.com/office/drawing/2014/main" id="{8C66A5A1-0EDC-4569-9968-3FFD3692F19E}"/>
              </a:ext>
            </a:extLst>
          </p:cNvPr>
          <p:cNvSpPr/>
          <p:nvPr/>
        </p:nvSpPr>
        <p:spPr>
          <a:xfrm>
            <a:off x="7404303" y="5420454"/>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927" name="Freeform: Shape 6926">
            <a:extLst>
              <a:ext uri="{FF2B5EF4-FFF2-40B4-BE49-F238E27FC236}">
                <a16:creationId xmlns:a16="http://schemas.microsoft.com/office/drawing/2014/main" id="{F8FD8B41-B5CE-4A71-BA96-598B851D8750}"/>
              </a:ext>
            </a:extLst>
          </p:cNvPr>
          <p:cNvSpPr/>
          <p:nvPr/>
        </p:nvSpPr>
        <p:spPr>
          <a:xfrm>
            <a:off x="7292064" y="5432027"/>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928" name="Freeform: Shape 6927">
            <a:extLst>
              <a:ext uri="{FF2B5EF4-FFF2-40B4-BE49-F238E27FC236}">
                <a16:creationId xmlns:a16="http://schemas.microsoft.com/office/drawing/2014/main" id="{0AAA5660-9E17-4083-AD4D-74379CF89874}"/>
              </a:ext>
            </a:extLst>
          </p:cNvPr>
          <p:cNvSpPr/>
          <p:nvPr/>
        </p:nvSpPr>
        <p:spPr>
          <a:xfrm>
            <a:off x="8392100" y="5511767"/>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929" name="Freeform: Shape 6928">
            <a:extLst>
              <a:ext uri="{FF2B5EF4-FFF2-40B4-BE49-F238E27FC236}">
                <a16:creationId xmlns:a16="http://schemas.microsoft.com/office/drawing/2014/main" id="{45B9DFE6-E43B-4A23-9032-9D88B070FD6A}"/>
              </a:ext>
            </a:extLst>
          </p:cNvPr>
          <p:cNvSpPr/>
          <p:nvPr/>
        </p:nvSpPr>
        <p:spPr>
          <a:xfrm>
            <a:off x="7803163" y="525380"/>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5" y="18072"/>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930" name="Freeform: Shape 6929">
            <a:extLst>
              <a:ext uri="{FF2B5EF4-FFF2-40B4-BE49-F238E27FC236}">
                <a16:creationId xmlns:a16="http://schemas.microsoft.com/office/drawing/2014/main" id="{A81B4377-53B7-4847-8899-133A6451FC89}"/>
              </a:ext>
            </a:extLst>
          </p:cNvPr>
          <p:cNvSpPr/>
          <p:nvPr/>
        </p:nvSpPr>
        <p:spPr>
          <a:xfrm>
            <a:off x="8449488" y="5461672"/>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931" name="Freeform: Shape 6930">
            <a:extLst>
              <a:ext uri="{FF2B5EF4-FFF2-40B4-BE49-F238E27FC236}">
                <a16:creationId xmlns:a16="http://schemas.microsoft.com/office/drawing/2014/main" id="{B207D935-2D2C-4FC9-860E-E2716B9E9667}"/>
              </a:ext>
            </a:extLst>
          </p:cNvPr>
          <p:cNvSpPr/>
          <p:nvPr/>
        </p:nvSpPr>
        <p:spPr>
          <a:xfrm>
            <a:off x="8952502" y="5544741"/>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932" name="Freeform: Shape 6931">
            <a:extLst>
              <a:ext uri="{FF2B5EF4-FFF2-40B4-BE49-F238E27FC236}">
                <a16:creationId xmlns:a16="http://schemas.microsoft.com/office/drawing/2014/main" id="{A3AE6F52-61C7-43D6-B765-282959CE150F}"/>
              </a:ext>
            </a:extLst>
          </p:cNvPr>
          <p:cNvSpPr/>
          <p:nvPr/>
        </p:nvSpPr>
        <p:spPr>
          <a:xfrm>
            <a:off x="7299990" y="5501463"/>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933" name="Freeform: Shape 6932">
            <a:extLst>
              <a:ext uri="{FF2B5EF4-FFF2-40B4-BE49-F238E27FC236}">
                <a16:creationId xmlns:a16="http://schemas.microsoft.com/office/drawing/2014/main" id="{F0526090-F242-426F-9895-1449FF00DD09}"/>
              </a:ext>
            </a:extLst>
          </p:cNvPr>
          <p:cNvSpPr/>
          <p:nvPr/>
        </p:nvSpPr>
        <p:spPr>
          <a:xfrm>
            <a:off x="7295869" y="5415540"/>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934" name="Freeform: Shape 6933">
            <a:extLst>
              <a:ext uri="{FF2B5EF4-FFF2-40B4-BE49-F238E27FC236}">
                <a16:creationId xmlns:a16="http://schemas.microsoft.com/office/drawing/2014/main" id="{D2A81635-F686-4C89-BF99-9C9CD012E66B}"/>
              </a:ext>
            </a:extLst>
          </p:cNvPr>
          <p:cNvSpPr/>
          <p:nvPr/>
        </p:nvSpPr>
        <p:spPr>
          <a:xfrm>
            <a:off x="7406839" y="5450099"/>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935" name="Freeform: Shape 6934">
            <a:extLst>
              <a:ext uri="{FF2B5EF4-FFF2-40B4-BE49-F238E27FC236}">
                <a16:creationId xmlns:a16="http://schemas.microsoft.com/office/drawing/2014/main" id="{82AA1CCE-F2EF-4B83-8FFA-77DDE59C4205}"/>
              </a:ext>
            </a:extLst>
          </p:cNvPr>
          <p:cNvSpPr/>
          <p:nvPr/>
        </p:nvSpPr>
        <p:spPr>
          <a:xfrm>
            <a:off x="8435379" y="5447404"/>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936" name="Freeform: Shape 6935">
            <a:extLst>
              <a:ext uri="{FF2B5EF4-FFF2-40B4-BE49-F238E27FC236}">
                <a16:creationId xmlns:a16="http://schemas.microsoft.com/office/drawing/2014/main" id="{85E1D8E9-249D-4ADC-A51A-3A4839D1E3E1}"/>
              </a:ext>
            </a:extLst>
          </p:cNvPr>
          <p:cNvSpPr/>
          <p:nvPr/>
        </p:nvSpPr>
        <p:spPr>
          <a:xfrm>
            <a:off x="6829792" y="5530632"/>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937" name="Freeform: Shape 6936">
            <a:extLst>
              <a:ext uri="{FF2B5EF4-FFF2-40B4-BE49-F238E27FC236}">
                <a16:creationId xmlns:a16="http://schemas.microsoft.com/office/drawing/2014/main" id="{7C5AED4C-2656-4BDF-AF67-C7B900F34EBA}"/>
              </a:ext>
            </a:extLst>
          </p:cNvPr>
          <p:cNvSpPr/>
          <p:nvPr/>
        </p:nvSpPr>
        <p:spPr>
          <a:xfrm>
            <a:off x="8419843" y="5456282"/>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938" name="Freeform: Shape 6937">
            <a:extLst>
              <a:ext uri="{FF2B5EF4-FFF2-40B4-BE49-F238E27FC236}">
                <a16:creationId xmlns:a16="http://schemas.microsoft.com/office/drawing/2014/main" id="{FEC5F7FA-AC52-4347-A67C-B356B2B1B999}"/>
              </a:ext>
            </a:extLst>
          </p:cNvPr>
          <p:cNvSpPr/>
          <p:nvPr/>
        </p:nvSpPr>
        <p:spPr>
          <a:xfrm>
            <a:off x="7873233" y="5510340"/>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939" name="Freeform: Shape 6938">
            <a:extLst>
              <a:ext uri="{FF2B5EF4-FFF2-40B4-BE49-F238E27FC236}">
                <a16:creationId xmlns:a16="http://schemas.microsoft.com/office/drawing/2014/main" id="{D6A1B9CE-A100-4D47-BECA-93EFA826C482}"/>
              </a:ext>
            </a:extLst>
          </p:cNvPr>
          <p:cNvSpPr/>
          <p:nvPr/>
        </p:nvSpPr>
        <p:spPr>
          <a:xfrm>
            <a:off x="7806175" y="5451209"/>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940" name="Freeform: Shape 6939">
            <a:extLst>
              <a:ext uri="{FF2B5EF4-FFF2-40B4-BE49-F238E27FC236}">
                <a16:creationId xmlns:a16="http://schemas.microsoft.com/office/drawing/2014/main" id="{34839971-63F2-4B19-B66B-49A2EB4923A0}"/>
              </a:ext>
            </a:extLst>
          </p:cNvPr>
          <p:cNvSpPr/>
          <p:nvPr/>
        </p:nvSpPr>
        <p:spPr>
          <a:xfrm>
            <a:off x="7849612" y="5491317"/>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941" name="Freeform: Shape 6940">
            <a:extLst>
              <a:ext uri="{FF2B5EF4-FFF2-40B4-BE49-F238E27FC236}">
                <a16:creationId xmlns:a16="http://schemas.microsoft.com/office/drawing/2014/main" id="{5B3B12F2-B827-44F9-8033-D92F680E62F6}"/>
              </a:ext>
            </a:extLst>
          </p:cNvPr>
          <p:cNvSpPr/>
          <p:nvPr/>
        </p:nvSpPr>
        <p:spPr>
          <a:xfrm>
            <a:off x="7283820" y="5557106"/>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942" name="Freeform: Shape 6941">
            <a:extLst>
              <a:ext uri="{FF2B5EF4-FFF2-40B4-BE49-F238E27FC236}">
                <a16:creationId xmlns:a16="http://schemas.microsoft.com/office/drawing/2014/main" id="{DAF96B54-ACA0-4090-A1CA-D60D25303BE2}"/>
              </a:ext>
            </a:extLst>
          </p:cNvPr>
          <p:cNvSpPr/>
          <p:nvPr/>
        </p:nvSpPr>
        <p:spPr>
          <a:xfrm>
            <a:off x="8303165" y="5503999"/>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943" name="Freeform: Shape 6942">
            <a:extLst>
              <a:ext uri="{FF2B5EF4-FFF2-40B4-BE49-F238E27FC236}">
                <a16:creationId xmlns:a16="http://schemas.microsoft.com/office/drawing/2014/main" id="{91FB7473-BC46-4363-8566-CFF302D54B29}"/>
              </a:ext>
            </a:extLst>
          </p:cNvPr>
          <p:cNvSpPr/>
          <p:nvPr/>
        </p:nvSpPr>
        <p:spPr>
          <a:xfrm>
            <a:off x="8442354" y="5535388"/>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944" name="Freeform: Shape 6943">
            <a:extLst>
              <a:ext uri="{FF2B5EF4-FFF2-40B4-BE49-F238E27FC236}">
                <a16:creationId xmlns:a16="http://schemas.microsoft.com/office/drawing/2014/main" id="{A47C25D7-17BB-4DD3-ABCB-38D66BB4EC86}"/>
              </a:ext>
            </a:extLst>
          </p:cNvPr>
          <p:cNvSpPr/>
          <p:nvPr/>
        </p:nvSpPr>
        <p:spPr>
          <a:xfrm>
            <a:off x="6808073" y="5449148"/>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945" name="Freeform: Shape 6944">
            <a:extLst>
              <a:ext uri="{FF2B5EF4-FFF2-40B4-BE49-F238E27FC236}">
                <a16:creationId xmlns:a16="http://schemas.microsoft.com/office/drawing/2014/main" id="{38B4A72B-0460-4491-8E7C-0A9281C36201}"/>
              </a:ext>
            </a:extLst>
          </p:cNvPr>
          <p:cNvSpPr/>
          <p:nvPr/>
        </p:nvSpPr>
        <p:spPr>
          <a:xfrm>
            <a:off x="7931096" y="5491158"/>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946" name="Freeform: Shape 6945">
            <a:extLst>
              <a:ext uri="{FF2B5EF4-FFF2-40B4-BE49-F238E27FC236}">
                <a16:creationId xmlns:a16="http://schemas.microsoft.com/office/drawing/2014/main" id="{252EA766-646F-4CAF-8596-CB11063E0A1D}"/>
              </a:ext>
            </a:extLst>
          </p:cNvPr>
          <p:cNvSpPr/>
          <p:nvPr/>
        </p:nvSpPr>
        <p:spPr>
          <a:xfrm>
            <a:off x="7902720" y="5510657"/>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947" name="Freeform: Shape 6946">
            <a:extLst>
              <a:ext uri="{FF2B5EF4-FFF2-40B4-BE49-F238E27FC236}">
                <a16:creationId xmlns:a16="http://schemas.microsoft.com/office/drawing/2014/main" id="{1923B0AA-F1E6-49CD-B48E-F738EB702417}"/>
              </a:ext>
            </a:extLst>
          </p:cNvPr>
          <p:cNvSpPr/>
          <p:nvPr/>
        </p:nvSpPr>
        <p:spPr>
          <a:xfrm>
            <a:off x="6342155" y="5475781"/>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948" name="Freeform: Shape 6947">
            <a:extLst>
              <a:ext uri="{FF2B5EF4-FFF2-40B4-BE49-F238E27FC236}">
                <a16:creationId xmlns:a16="http://schemas.microsoft.com/office/drawing/2014/main" id="{2157CAB6-FD19-4929-A78B-801F7C315373}"/>
              </a:ext>
            </a:extLst>
          </p:cNvPr>
          <p:cNvSpPr/>
          <p:nvPr/>
        </p:nvSpPr>
        <p:spPr>
          <a:xfrm>
            <a:off x="6864034" y="5424734"/>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949" name="Freeform: Shape 6948">
            <a:extLst>
              <a:ext uri="{FF2B5EF4-FFF2-40B4-BE49-F238E27FC236}">
                <a16:creationId xmlns:a16="http://schemas.microsoft.com/office/drawing/2014/main" id="{10DF4784-E7E3-48A4-8B66-102E0CB395A8}"/>
              </a:ext>
            </a:extLst>
          </p:cNvPr>
          <p:cNvSpPr/>
          <p:nvPr/>
        </p:nvSpPr>
        <p:spPr>
          <a:xfrm>
            <a:off x="6312669" y="5483549"/>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950" name="Freeform: Shape 6949">
            <a:extLst>
              <a:ext uri="{FF2B5EF4-FFF2-40B4-BE49-F238E27FC236}">
                <a16:creationId xmlns:a16="http://schemas.microsoft.com/office/drawing/2014/main" id="{9C62BC57-E9AC-497A-B502-53365354BBA9}"/>
              </a:ext>
            </a:extLst>
          </p:cNvPr>
          <p:cNvSpPr/>
          <p:nvPr/>
        </p:nvSpPr>
        <p:spPr>
          <a:xfrm>
            <a:off x="9422859" y="400776"/>
            <a:ext cx="18072" cy="18072"/>
          </a:xfrm>
          <a:custGeom>
            <a:avLst/>
            <a:gdLst>
              <a:gd name="connsiteX0" fmla="*/ 18073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3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3" y="9036"/>
                </a:moveTo>
                <a:cubicBezTo>
                  <a:pt x="18073" y="14027"/>
                  <a:pt x="14027" y="18072"/>
                  <a:pt x="9036" y="18072"/>
                </a:cubicBezTo>
                <a:cubicBezTo>
                  <a:pt x="4046" y="18072"/>
                  <a:pt x="0" y="14027"/>
                  <a:pt x="0" y="9036"/>
                </a:cubicBezTo>
                <a:cubicBezTo>
                  <a:pt x="0" y="4046"/>
                  <a:pt x="4045" y="0"/>
                  <a:pt x="9036" y="0"/>
                </a:cubicBezTo>
                <a:cubicBezTo>
                  <a:pt x="14027" y="0"/>
                  <a:pt x="18073" y="4046"/>
                  <a:pt x="18073"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951" name="Freeform: Shape 6950">
            <a:extLst>
              <a:ext uri="{FF2B5EF4-FFF2-40B4-BE49-F238E27FC236}">
                <a16:creationId xmlns:a16="http://schemas.microsoft.com/office/drawing/2014/main" id="{CBF4A09A-4EFA-4131-874A-6DDAD876098A}"/>
              </a:ext>
            </a:extLst>
          </p:cNvPr>
          <p:cNvSpPr/>
          <p:nvPr/>
        </p:nvSpPr>
        <p:spPr>
          <a:xfrm>
            <a:off x="7394157" y="5426795"/>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952" name="Freeform: Shape 6951">
            <a:extLst>
              <a:ext uri="{FF2B5EF4-FFF2-40B4-BE49-F238E27FC236}">
                <a16:creationId xmlns:a16="http://schemas.microsoft.com/office/drawing/2014/main" id="{5D9080EA-91B8-482B-A0CC-C01C160A0422}"/>
              </a:ext>
            </a:extLst>
          </p:cNvPr>
          <p:cNvSpPr/>
          <p:nvPr/>
        </p:nvSpPr>
        <p:spPr>
          <a:xfrm>
            <a:off x="7357695" y="5479586"/>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953" name="Freeform: Shape 6952">
            <a:extLst>
              <a:ext uri="{FF2B5EF4-FFF2-40B4-BE49-F238E27FC236}">
                <a16:creationId xmlns:a16="http://schemas.microsoft.com/office/drawing/2014/main" id="{B863A5B3-D20D-4F47-98FF-1ADD28CFFA27}"/>
              </a:ext>
            </a:extLst>
          </p:cNvPr>
          <p:cNvSpPr/>
          <p:nvPr/>
        </p:nvSpPr>
        <p:spPr>
          <a:xfrm>
            <a:off x="7850880" y="5510499"/>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954" name="Freeform: Shape 6953">
            <a:extLst>
              <a:ext uri="{FF2B5EF4-FFF2-40B4-BE49-F238E27FC236}">
                <a16:creationId xmlns:a16="http://schemas.microsoft.com/office/drawing/2014/main" id="{87AABCB8-304A-4FC2-91D6-D4484B3DDA9B}"/>
              </a:ext>
            </a:extLst>
          </p:cNvPr>
          <p:cNvSpPr/>
          <p:nvPr/>
        </p:nvSpPr>
        <p:spPr>
          <a:xfrm>
            <a:off x="8421269" y="5514621"/>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955" name="Freeform: Shape 6954">
            <a:extLst>
              <a:ext uri="{FF2B5EF4-FFF2-40B4-BE49-F238E27FC236}">
                <a16:creationId xmlns:a16="http://schemas.microsoft.com/office/drawing/2014/main" id="{EB693829-9290-4075-BC06-9C093EBADE41}"/>
              </a:ext>
            </a:extLst>
          </p:cNvPr>
          <p:cNvSpPr/>
          <p:nvPr/>
        </p:nvSpPr>
        <p:spPr>
          <a:xfrm>
            <a:off x="8900346" y="5491317"/>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956" name="Freeform: Shape 6955">
            <a:extLst>
              <a:ext uri="{FF2B5EF4-FFF2-40B4-BE49-F238E27FC236}">
                <a16:creationId xmlns:a16="http://schemas.microsoft.com/office/drawing/2014/main" id="{530E79F3-DFB3-40D3-BF38-56D418DD2464}"/>
              </a:ext>
            </a:extLst>
          </p:cNvPr>
          <p:cNvSpPr/>
          <p:nvPr/>
        </p:nvSpPr>
        <p:spPr>
          <a:xfrm>
            <a:off x="9952030" y="530770"/>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6" y="18072"/>
                  <a:pt x="0" y="14027"/>
                  <a:pt x="0" y="9036"/>
                </a:cubicBezTo>
                <a:cubicBezTo>
                  <a:pt x="0" y="4046"/>
                  <a:pt x="4045" y="0"/>
                  <a:pt x="9036" y="0"/>
                </a:cubicBezTo>
                <a:cubicBezTo>
                  <a:pt x="14026"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957" name="Freeform: Shape 6956">
            <a:extLst>
              <a:ext uri="{FF2B5EF4-FFF2-40B4-BE49-F238E27FC236}">
                <a16:creationId xmlns:a16="http://schemas.microsoft.com/office/drawing/2014/main" id="{853A63A0-00F6-4904-8C52-7BACC5C0752F}"/>
              </a:ext>
            </a:extLst>
          </p:cNvPr>
          <p:cNvSpPr/>
          <p:nvPr/>
        </p:nvSpPr>
        <p:spPr>
          <a:xfrm>
            <a:off x="6843901" y="5547595"/>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958" name="Freeform: Shape 6957">
            <a:extLst>
              <a:ext uri="{FF2B5EF4-FFF2-40B4-BE49-F238E27FC236}">
                <a16:creationId xmlns:a16="http://schemas.microsoft.com/office/drawing/2014/main" id="{5F18FF38-948B-4D5F-8D87-90F437B47758}"/>
              </a:ext>
            </a:extLst>
          </p:cNvPr>
          <p:cNvSpPr/>
          <p:nvPr/>
        </p:nvSpPr>
        <p:spPr>
          <a:xfrm>
            <a:off x="8929039" y="5415857"/>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959" name="Freeform: Shape 6958">
            <a:extLst>
              <a:ext uri="{FF2B5EF4-FFF2-40B4-BE49-F238E27FC236}">
                <a16:creationId xmlns:a16="http://schemas.microsoft.com/office/drawing/2014/main" id="{5782E5E0-1317-422A-A9FF-5AD6E7F1A67F}"/>
              </a:ext>
            </a:extLst>
          </p:cNvPr>
          <p:cNvSpPr/>
          <p:nvPr/>
        </p:nvSpPr>
        <p:spPr>
          <a:xfrm>
            <a:off x="8328688" y="5539034"/>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960" name="Freeform: Shape 6959">
            <a:extLst>
              <a:ext uri="{FF2B5EF4-FFF2-40B4-BE49-F238E27FC236}">
                <a16:creationId xmlns:a16="http://schemas.microsoft.com/office/drawing/2014/main" id="{7D836AA9-9F15-41F8-8795-C43F3AE23238}"/>
              </a:ext>
            </a:extLst>
          </p:cNvPr>
          <p:cNvSpPr/>
          <p:nvPr/>
        </p:nvSpPr>
        <p:spPr>
          <a:xfrm>
            <a:off x="8877517" y="5553143"/>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961" name="Freeform: Shape 6960">
            <a:extLst>
              <a:ext uri="{FF2B5EF4-FFF2-40B4-BE49-F238E27FC236}">
                <a16:creationId xmlns:a16="http://schemas.microsoft.com/office/drawing/2014/main" id="{CB0B5A57-0142-4BE1-AFC2-603D9DD216CD}"/>
              </a:ext>
            </a:extLst>
          </p:cNvPr>
          <p:cNvSpPr/>
          <p:nvPr/>
        </p:nvSpPr>
        <p:spPr>
          <a:xfrm>
            <a:off x="7838357" y="5458977"/>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962" name="Freeform: Shape 6961">
            <a:extLst>
              <a:ext uri="{FF2B5EF4-FFF2-40B4-BE49-F238E27FC236}">
                <a16:creationId xmlns:a16="http://schemas.microsoft.com/office/drawing/2014/main" id="{D3EC426E-0D35-462A-B5E6-54E05FB1B5F7}"/>
              </a:ext>
            </a:extLst>
          </p:cNvPr>
          <p:cNvSpPr/>
          <p:nvPr/>
        </p:nvSpPr>
        <p:spPr>
          <a:xfrm>
            <a:off x="7349452" y="5482598"/>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963" name="Freeform: Shape 6962">
            <a:extLst>
              <a:ext uri="{FF2B5EF4-FFF2-40B4-BE49-F238E27FC236}">
                <a16:creationId xmlns:a16="http://schemas.microsoft.com/office/drawing/2014/main" id="{D62A626F-917F-406B-992A-51E680684825}"/>
              </a:ext>
            </a:extLst>
          </p:cNvPr>
          <p:cNvSpPr/>
          <p:nvPr/>
        </p:nvSpPr>
        <p:spPr>
          <a:xfrm>
            <a:off x="6752905" y="5529681"/>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964" name="Freeform: Shape 6963">
            <a:extLst>
              <a:ext uri="{FF2B5EF4-FFF2-40B4-BE49-F238E27FC236}">
                <a16:creationId xmlns:a16="http://schemas.microsoft.com/office/drawing/2014/main" id="{0E5C4130-1C57-40A7-BEE4-96B98EEDC2F4}"/>
              </a:ext>
            </a:extLst>
          </p:cNvPr>
          <p:cNvSpPr/>
          <p:nvPr/>
        </p:nvSpPr>
        <p:spPr>
          <a:xfrm>
            <a:off x="8443305" y="5430283"/>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965" name="Freeform: Shape 6964">
            <a:extLst>
              <a:ext uri="{FF2B5EF4-FFF2-40B4-BE49-F238E27FC236}">
                <a16:creationId xmlns:a16="http://schemas.microsoft.com/office/drawing/2014/main" id="{9009DE51-9251-4763-A4F4-C2718D252368}"/>
              </a:ext>
            </a:extLst>
          </p:cNvPr>
          <p:cNvSpPr/>
          <p:nvPr/>
        </p:nvSpPr>
        <p:spPr>
          <a:xfrm>
            <a:off x="9468991" y="5541729"/>
            <a:ext cx="18072" cy="18072"/>
          </a:xfrm>
          <a:custGeom>
            <a:avLst/>
            <a:gdLst>
              <a:gd name="connsiteX0" fmla="*/ 18073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3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3" y="9036"/>
                </a:moveTo>
                <a:cubicBezTo>
                  <a:pt x="18073" y="14027"/>
                  <a:pt x="14027" y="18073"/>
                  <a:pt x="9036" y="18073"/>
                </a:cubicBezTo>
                <a:cubicBezTo>
                  <a:pt x="4046" y="18073"/>
                  <a:pt x="0" y="14027"/>
                  <a:pt x="0" y="9036"/>
                </a:cubicBezTo>
                <a:cubicBezTo>
                  <a:pt x="0" y="4046"/>
                  <a:pt x="4045" y="0"/>
                  <a:pt x="9036" y="0"/>
                </a:cubicBezTo>
                <a:cubicBezTo>
                  <a:pt x="14027" y="0"/>
                  <a:pt x="18073" y="4046"/>
                  <a:pt x="18073"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966" name="Freeform: Shape 6965">
            <a:extLst>
              <a:ext uri="{FF2B5EF4-FFF2-40B4-BE49-F238E27FC236}">
                <a16:creationId xmlns:a16="http://schemas.microsoft.com/office/drawing/2014/main" id="{87565176-8B2C-460D-91A0-A423629043FC}"/>
              </a:ext>
            </a:extLst>
          </p:cNvPr>
          <p:cNvSpPr/>
          <p:nvPr/>
        </p:nvSpPr>
        <p:spPr>
          <a:xfrm>
            <a:off x="7360073" y="5443758"/>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967" name="Freeform: Shape 6966">
            <a:extLst>
              <a:ext uri="{FF2B5EF4-FFF2-40B4-BE49-F238E27FC236}">
                <a16:creationId xmlns:a16="http://schemas.microsoft.com/office/drawing/2014/main" id="{224488C0-CA21-4FDB-A553-0D5E4FDB052B}"/>
              </a:ext>
            </a:extLst>
          </p:cNvPr>
          <p:cNvSpPr/>
          <p:nvPr/>
        </p:nvSpPr>
        <p:spPr>
          <a:xfrm>
            <a:off x="7335818" y="5424100"/>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968" name="Freeform: Shape 6967">
            <a:extLst>
              <a:ext uri="{FF2B5EF4-FFF2-40B4-BE49-F238E27FC236}">
                <a16:creationId xmlns:a16="http://schemas.microsoft.com/office/drawing/2014/main" id="{0A8B9FCE-B0E4-46C8-BB98-D7CC6C500E60}"/>
              </a:ext>
            </a:extLst>
          </p:cNvPr>
          <p:cNvSpPr/>
          <p:nvPr/>
        </p:nvSpPr>
        <p:spPr>
          <a:xfrm>
            <a:off x="7842320" y="5420613"/>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969" name="Freeform: Shape 6968">
            <a:extLst>
              <a:ext uri="{FF2B5EF4-FFF2-40B4-BE49-F238E27FC236}">
                <a16:creationId xmlns:a16="http://schemas.microsoft.com/office/drawing/2014/main" id="{83542B4C-610E-4523-9BDB-B9A1A6FEF73A}"/>
              </a:ext>
            </a:extLst>
          </p:cNvPr>
          <p:cNvSpPr/>
          <p:nvPr/>
        </p:nvSpPr>
        <p:spPr>
          <a:xfrm>
            <a:off x="6279853" y="5454538"/>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970" name="Freeform: Shape 6969">
            <a:extLst>
              <a:ext uri="{FF2B5EF4-FFF2-40B4-BE49-F238E27FC236}">
                <a16:creationId xmlns:a16="http://schemas.microsoft.com/office/drawing/2014/main" id="{9C3B3183-0D43-489C-9575-4201D9643AA7}"/>
              </a:ext>
            </a:extLst>
          </p:cNvPr>
          <p:cNvSpPr/>
          <p:nvPr/>
        </p:nvSpPr>
        <p:spPr>
          <a:xfrm>
            <a:off x="6872278" y="5503841"/>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971" name="Freeform: Shape 6970">
            <a:extLst>
              <a:ext uri="{FF2B5EF4-FFF2-40B4-BE49-F238E27FC236}">
                <a16:creationId xmlns:a16="http://schemas.microsoft.com/office/drawing/2014/main" id="{31BBAA3B-7B0B-4A64-9289-7170931864B7}"/>
              </a:ext>
            </a:extLst>
          </p:cNvPr>
          <p:cNvSpPr/>
          <p:nvPr/>
        </p:nvSpPr>
        <p:spPr>
          <a:xfrm>
            <a:off x="6753381" y="5445502"/>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972" name="Freeform: Shape 6971">
            <a:extLst>
              <a:ext uri="{FF2B5EF4-FFF2-40B4-BE49-F238E27FC236}">
                <a16:creationId xmlns:a16="http://schemas.microsoft.com/office/drawing/2014/main" id="{924A19F7-4EB3-41FC-80B6-2296ADEC282A}"/>
              </a:ext>
            </a:extLst>
          </p:cNvPr>
          <p:cNvSpPr/>
          <p:nvPr/>
        </p:nvSpPr>
        <p:spPr>
          <a:xfrm>
            <a:off x="7282552" y="5537607"/>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973" name="Freeform: Shape 6972">
            <a:extLst>
              <a:ext uri="{FF2B5EF4-FFF2-40B4-BE49-F238E27FC236}">
                <a16:creationId xmlns:a16="http://schemas.microsoft.com/office/drawing/2014/main" id="{4FD06DA0-1EB1-43CD-904A-8DD589B1AE2D}"/>
              </a:ext>
            </a:extLst>
          </p:cNvPr>
          <p:cNvSpPr/>
          <p:nvPr/>
        </p:nvSpPr>
        <p:spPr>
          <a:xfrm>
            <a:off x="7279065" y="5468806"/>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974" name="Freeform: Shape 6973">
            <a:extLst>
              <a:ext uri="{FF2B5EF4-FFF2-40B4-BE49-F238E27FC236}">
                <a16:creationId xmlns:a16="http://schemas.microsoft.com/office/drawing/2014/main" id="{9DAFB395-5C9D-4B1B-B0BD-9A477844FEA6}"/>
              </a:ext>
            </a:extLst>
          </p:cNvPr>
          <p:cNvSpPr/>
          <p:nvPr/>
        </p:nvSpPr>
        <p:spPr>
          <a:xfrm>
            <a:off x="7830272" y="5529839"/>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975" name="Freeform: Shape 6974">
            <a:extLst>
              <a:ext uri="{FF2B5EF4-FFF2-40B4-BE49-F238E27FC236}">
                <a16:creationId xmlns:a16="http://schemas.microsoft.com/office/drawing/2014/main" id="{FDCCC982-5506-4F89-A15B-94B56B8E6F5B}"/>
              </a:ext>
            </a:extLst>
          </p:cNvPr>
          <p:cNvSpPr/>
          <p:nvPr/>
        </p:nvSpPr>
        <p:spPr>
          <a:xfrm>
            <a:off x="8937124" y="5417601"/>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976" name="Freeform: Shape 6975">
            <a:extLst>
              <a:ext uri="{FF2B5EF4-FFF2-40B4-BE49-F238E27FC236}">
                <a16:creationId xmlns:a16="http://schemas.microsoft.com/office/drawing/2014/main" id="{D5521554-F098-4A91-96CB-594BCFB38CDD}"/>
              </a:ext>
            </a:extLst>
          </p:cNvPr>
          <p:cNvSpPr/>
          <p:nvPr/>
        </p:nvSpPr>
        <p:spPr>
          <a:xfrm>
            <a:off x="8851519" y="433592"/>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6" y="18072"/>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977" name="Freeform: Shape 6976">
            <a:extLst>
              <a:ext uri="{FF2B5EF4-FFF2-40B4-BE49-F238E27FC236}">
                <a16:creationId xmlns:a16="http://schemas.microsoft.com/office/drawing/2014/main" id="{0ECFE19B-8FAC-4A18-984B-5FEBA1C9EF33}"/>
              </a:ext>
            </a:extLst>
          </p:cNvPr>
          <p:cNvSpPr/>
          <p:nvPr/>
        </p:nvSpPr>
        <p:spPr>
          <a:xfrm>
            <a:off x="8350724" y="5552985"/>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978" name="Freeform: Shape 6977">
            <a:extLst>
              <a:ext uri="{FF2B5EF4-FFF2-40B4-BE49-F238E27FC236}">
                <a16:creationId xmlns:a16="http://schemas.microsoft.com/office/drawing/2014/main" id="{61DE0CED-5F89-41E8-AA62-D045D2E1F13A}"/>
              </a:ext>
            </a:extLst>
          </p:cNvPr>
          <p:cNvSpPr/>
          <p:nvPr/>
        </p:nvSpPr>
        <p:spPr>
          <a:xfrm>
            <a:off x="8921906" y="5517950"/>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979" name="Freeform: Shape 6978">
            <a:extLst>
              <a:ext uri="{FF2B5EF4-FFF2-40B4-BE49-F238E27FC236}">
                <a16:creationId xmlns:a16="http://schemas.microsoft.com/office/drawing/2014/main" id="{7679452D-646B-45CA-A89F-AD33466D6E72}"/>
              </a:ext>
            </a:extLst>
          </p:cNvPr>
          <p:cNvSpPr/>
          <p:nvPr/>
        </p:nvSpPr>
        <p:spPr>
          <a:xfrm>
            <a:off x="7330587" y="5513352"/>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980" name="Freeform: Shape 6979">
            <a:extLst>
              <a:ext uri="{FF2B5EF4-FFF2-40B4-BE49-F238E27FC236}">
                <a16:creationId xmlns:a16="http://schemas.microsoft.com/office/drawing/2014/main" id="{3333A20B-94C8-4B66-B6C3-824F836CC3E5}"/>
              </a:ext>
            </a:extLst>
          </p:cNvPr>
          <p:cNvSpPr/>
          <p:nvPr/>
        </p:nvSpPr>
        <p:spPr>
          <a:xfrm>
            <a:off x="7895586" y="5497658"/>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981" name="Freeform: Shape 6980">
            <a:extLst>
              <a:ext uri="{FF2B5EF4-FFF2-40B4-BE49-F238E27FC236}">
                <a16:creationId xmlns:a16="http://schemas.microsoft.com/office/drawing/2014/main" id="{D002C862-B8A9-4A08-8E9F-F59645937ADE}"/>
              </a:ext>
            </a:extLst>
          </p:cNvPr>
          <p:cNvSpPr/>
          <p:nvPr/>
        </p:nvSpPr>
        <p:spPr>
          <a:xfrm>
            <a:off x="6274305" y="5431551"/>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982" name="Freeform: Shape 6981">
            <a:extLst>
              <a:ext uri="{FF2B5EF4-FFF2-40B4-BE49-F238E27FC236}">
                <a16:creationId xmlns:a16="http://schemas.microsoft.com/office/drawing/2014/main" id="{65F22C44-BA92-4A2F-ACF2-4382D4B2A1CB}"/>
              </a:ext>
            </a:extLst>
          </p:cNvPr>
          <p:cNvSpPr/>
          <p:nvPr/>
        </p:nvSpPr>
        <p:spPr>
          <a:xfrm>
            <a:off x="7806334" y="5486878"/>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983" name="Freeform: Shape 6982">
            <a:extLst>
              <a:ext uri="{FF2B5EF4-FFF2-40B4-BE49-F238E27FC236}">
                <a16:creationId xmlns:a16="http://schemas.microsoft.com/office/drawing/2014/main" id="{E694E996-8269-4F7A-94E9-C5F39E6F141D}"/>
              </a:ext>
            </a:extLst>
          </p:cNvPr>
          <p:cNvSpPr/>
          <p:nvPr/>
        </p:nvSpPr>
        <p:spPr>
          <a:xfrm>
            <a:off x="6759405" y="5463733"/>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984" name="Freeform: Shape 6983">
            <a:extLst>
              <a:ext uri="{FF2B5EF4-FFF2-40B4-BE49-F238E27FC236}">
                <a16:creationId xmlns:a16="http://schemas.microsoft.com/office/drawing/2014/main" id="{9F3D8EAB-069A-4231-8879-7C883543B349}"/>
              </a:ext>
            </a:extLst>
          </p:cNvPr>
          <p:cNvSpPr/>
          <p:nvPr/>
        </p:nvSpPr>
        <p:spPr>
          <a:xfrm>
            <a:off x="7791273" y="5432502"/>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985" name="Freeform: Shape 6984">
            <a:extLst>
              <a:ext uri="{FF2B5EF4-FFF2-40B4-BE49-F238E27FC236}">
                <a16:creationId xmlns:a16="http://schemas.microsoft.com/office/drawing/2014/main" id="{BD6C81D8-3500-49A1-AFAA-EF24056C07A4}"/>
              </a:ext>
            </a:extLst>
          </p:cNvPr>
          <p:cNvSpPr/>
          <p:nvPr/>
        </p:nvSpPr>
        <p:spPr>
          <a:xfrm>
            <a:off x="7256078" y="5533644"/>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986" name="Freeform: Shape 6985">
            <a:extLst>
              <a:ext uri="{FF2B5EF4-FFF2-40B4-BE49-F238E27FC236}">
                <a16:creationId xmlns:a16="http://schemas.microsoft.com/office/drawing/2014/main" id="{0022A408-8187-4F3E-AF7D-74757A4FAD22}"/>
              </a:ext>
            </a:extLst>
          </p:cNvPr>
          <p:cNvSpPr/>
          <p:nvPr/>
        </p:nvSpPr>
        <p:spPr>
          <a:xfrm>
            <a:off x="7821552" y="5430124"/>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987" name="Freeform: Shape 6986">
            <a:extLst>
              <a:ext uri="{FF2B5EF4-FFF2-40B4-BE49-F238E27FC236}">
                <a16:creationId xmlns:a16="http://schemas.microsoft.com/office/drawing/2014/main" id="{7367CC1C-2889-4201-AD47-F131E16090C8}"/>
              </a:ext>
            </a:extLst>
          </p:cNvPr>
          <p:cNvSpPr/>
          <p:nvPr/>
        </p:nvSpPr>
        <p:spPr>
          <a:xfrm>
            <a:off x="7305063" y="5465001"/>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988" name="Freeform: Shape 6987">
            <a:extLst>
              <a:ext uri="{FF2B5EF4-FFF2-40B4-BE49-F238E27FC236}">
                <a16:creationId xmlns:a16="http://schemas.microsoft.com/office/drawing/2014/main" id="{BA1283FD-9BA0-47B9-8927-C45B3D104982}"/>
              </a:ext>
            </a:extLst>
          </p:cNvPr>
          <p:cNvSpPr/>
          <p:nvPr/>
        </p:nvSpPr>
        <p:spPr>
          <a:xfrm>
            <a:off x="7398596" y="5484341"/>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989" name="Freeform: Shape 6988">
            <a:extLst>
              <a:ext uri="{FF2B5EF4-FFF2-40B4-BE49-F238E27FC236}">
                <a16:creationId xmlns:a16="http://schemas.microsoft.com/office/drawing/2014/main" id="{59A15690-1117-4C80-91D0-2DCA321C0FAB}"/>
              </a:ext>
            </a:extLst>
          </p:cNvPr>
          <p:cNvSpPr/>
          <p:nvPr/>
        </p:nvSpPr>
        <p:spPr>
          <a:xfrm>
            <a:off x="7294917" y="5489731"/>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990" name="Freeform: Shape 6989">
            <a:extLst>
              <a:ext uri="{FF2B5EF4-FFF2-40B4-BE49-F238E27FC236}">
                <a16:creationId xmlns:a16="http://schemas.microsoft.com/office/drawing/2014/main" id="{3094D740-5EB8-4490-B4A2-3A2C093496D8}"/>
              </a:ext>
            </a:extLst>
          </p:cNvPr>
          <p:cNvSpPr/>
          <p:nvPr/>
        </p:nvSpPr>
        <p:spPr>
          <a:xfrm>
            <a:off x="7910646" y="545038"/>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5" y="18072"/>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991" name="Freeform: Shape 6990">
            <a:extLst>
              <a:ext uri="{FF2B5EF4-FFF2-40B4-BE49-F238E27FC236}">
                <a16:creationId xmlns:a16="http://schemas.microsoft.com/office/drawing/2014/main" id="{2DCD1EC6-14F3-43C4-A8D7-7F68D00E7548}"/>
              </a:ext>
            </a:extLst>
          </p:cNvPr>
          <p:cNvSpPr/>
          <p:nvPr/>
        </p:nvSpPr>
        <p:spPr>
          <a:xfrm>
            <a:off x="7899232" y="5531742"/>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992" name="Freeform: Shape 6991">
            <a:extLst>
              <a:ext uri="{FF2B5EF4-FFF2-40B4-BE49-F238E27FC236}">
                <a16:creationId xmlns:a16="http://schemas.microsoft.com/office/drawing/2014/main" id="{AB182D2E-8DE5-4608-9F42-41EA6A49D17A}"/>
              </a:ext>
            </a:extLst>
          </p:cNvPr>
          <p:cNvSpPr/>
          <p:nvPr/>
        </p:nvSpPr>
        <p:spPr>
          <a:xfrm>
            <a:off x="8345334" y="5484341"/>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993" name="Freeform: Shape 6992">
            <a:extLst>
              <a:ext uri="{FF2B5EF4-FFF2-40B4-BE49-F238E27FC236}">
                <a16:creationId xmlns:a16="http://schemas.microsoft.com/office/drawing/2014/main" id="{FA98177F-3100-4D17-965E-B0B442E5289C}"/>
              </a:ext>
            </a:extLst>
          </p:cNvPr>
          <p:cNvSpPr/>
          <p:nvPr/>
        </p:nvSpPr>
        <p:spPr>
          <a:xfrm>
            <a:off x="6792537" y="5496073"/>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994" name="Freeform: Shape 6993">
            <a:extLst>
              <a:ext uri="{FF2B5EF4-FFF2-40B4-BE49-F238E27FC236}">
                <a16:creationId xmlns:a16="http://schemas.microsoft.com/office/drawing/2014/main" id="{54B16F46-AE3C-4529-8221-04888F5232BC}"/>
              </a:ext>
            </a:extLst>
          </p:cNvPr>
          <p:cNvSpPr/>
          <p:nvPr/>
        </p:nvSpPr>
        <p:spPr>
          <a:xfrm>
            <a:off x="7390035" y="5416966"/>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995" name="Freeform: Shape 6994">
            <a:extLst>
              <a:ext uri="{FF2B5EF4-FFF2-40B4-BE49-F238E27FC236}">
                <a16:creationId xmlns:a16="http://schemas.microsoft.com/office/drawing/2014/main" id="{D98245A4-80D4-4EA3-9605-B75192D69F7A}"/>
              </a:ext>
            </a:extLst>
          </p:cNvPr>
          <p:cNvSpPr/>
          <p:nvPr/>
        </p:nvSpPr>
        <p:spPr>
          <a:xfrm>
            <a:off x="6835658" y="5533327"/>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996" name="Freeform: Shape 6995">
            <a:extLst>
              <a:ext uri="{FF2B5EF4-FFF2-40B4-BE49-F238E27FC236}">
                <a16:creationId xmlns:a16="http://schemas.microsoft.com/office/drawing/2014/main" id="{C414ED0A-4270-45A4-B7D2-1EA61FF3D39F}"/>
              </a:ext>
            </a:extLst>
          </p:cNvPr>
          <p:cNvSpPr/>
          <p:nvPr/>
        </p:nvSpPr>
        <p:spPr>
          <a:xfrm>
            <a:off x="7319807" y="5517157"/>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997" name="Freeform: Shape 6996">
            <a:extLst>
              <a:ext uri="{FF2B5EF4-FFF2-40B4-BE49-F238E27FC236}">
                <a16:creationId xmlns:a16="http://schemas.microsoft.com/office/drawing/2014/main" id="{46131914-A652-4F0C-AAE3-1DABBC4A6DE7}"/>
              </a:ext>
            </a:extLst>
          </p:cNvPr>
          <p:cNvSpPr/>
          <p:nvPr/>
        </p:nvSpPr>
        <p:spPr>
          <a:xfrm>
            <a:off x="6731345" y="5545375"/>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998" name="Freeform: Shape 6997">
            <a:extLst>
              <a:ext uri="{FF2B5EF4-FFF2-40B4-BE49-F238E27FC236}">
                <a16:creationId xmlns:a16="http://schemas.microsoft.com/office/drawing/2014/main" id="{5BC3D4E7-6A2A-404D-BEC8-648917A793B8}"/>
              </a:ext>
            </a:extLst>
          </p:cNvPr>
          <p:cNvSpPr/>
          <p:nvPr/>
        </p:nvSpPr>
        <p:spPr>
          <a:xfrm>
            <a:off x="8880371" y="5557424"/>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6999" name="Freeform: Shape 6998">
            <a:extLst>
              <a:ext uri="{FF2B5EF4-FFF2-40B4-BE49-F238E27FC236}">
                <a16:creationId xmlns:a16="http://schemas.microsoft.com/office/drawing/2014/main" id="{F22919E5-3BF1-445F-B236-5A9CCCA35318}"/>
              </a:ext>
            </a:extLst>
          </p:cNvPr>
          <p:cNvSpPr/>
          <p:nvPr/>
        </p:nvSpPr>
        <p:spPr>
          <a:xfrm>
            <a:off x="7281284" y="5490049"/>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000" name="Freeform: Shape 6999">
            <a:extLst>
              <a:ext uri="{FF2B5EF4-FFF2-40B4-BE49-F238E27FC236}">
                <a16:creationId xmlns:a16="http://schemas.microsoft.com/office/drawing/2014/main" id="{180EFBDE-67ED-464E-89B8-E326965CB9A7}"/>
              </a:ext>
            </a:extLst>
          </p:cNvPr>
          <p:cNvSpPr/>
          <p:nvPr/>
        </p:nvSpPr>
        <p:spPr>
          <a:xfrm>
            <a:off x="8903516" y="5486085"/>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001" name="Freeform: Shape 7000">
            <a:extLst>
              <a:ext uri="{FF2B5EF4-FFF2-40B4-BE49-F238E27FC236}">
                <a16:creationId xmlns:a16="http://schemas.microsoft.com/office/drawing/2014/main" id="{F120393A-7C94-42D7-9FFA-C9DEA9CD0D62}"/>
              </a:ext>
            </a:extLst>
          </p:cNvPr>
          <p:cNvSpPr/>
          <p:nvPr/>
        </p:nvSpPr>
        <p:spPr>
          <a:xfrm>
            <a:off x="8433952" y="5458818"/>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002" name="Freeform: Shape 7001">
            <a:extLst>
              <a:ext uri="{FF2B5EF4-FFF2-40B4-BE49-F238E27FC236}">
                <a16:creationId xmlns:a16="http://schemas.microsoft.com/office/drawing/2014/main" id="{71CAD9F5-2BB6-4C2D-BF1E-3237C3708717}"/>
              </a:ext>
            </a:extLst>
          </p:cNvPr>
          <p:cNvSpPr/>
          <p:nvPr/>
        </p:nvSpPr>
        <p:spPr>
          <a:xfrm>
            <a:off x="7270504" y="5442490"/>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003" name="Freeform: Shape 7002">
            <a:extLst>
              <a:ext uri="{FF2B5EF4-FFF2-40B4-BE49-F238E27FC236}">
                <a16:creationId xmlns:a16="http://schemas.microsoft.com/office/drawing/2014/main" id="{31D32B60-B0D1-43DE-95F7-03B702E2284D}"/>
              </a:ext>
            </a:extLst>
          </p:cNvPr>
          <p:cNvSpPr/>
          <p:nvPr/>
        </p:nvSpPr>
        <p:spPr>
          <a:xfrm>
            <a:off x="6847072" y="5426161"/>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004" name="Freeform: Shape 7003">
            <a:extLst>
              <a:ext uri="{FF2B5EF4-FFF2-40B4-BE49-F238E27FC236}">
                <a16:creationId xmlns:a16="http://schemas.microsoft.com/office/drawing/2014/main" id="{5792A1AB-B243-4966-8269-473B1F4422A9}"/>
              </a:ext>
            </a:extLst>
          </p:cNvPr>
          <p:cNvSpPr/>
          <p:nvPr/>
        </p:nvSpPr>
        <p:spPr>
          <a:xfrm>
            <a:off x="8346444" y="5490207"/>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005" name="Freeform: Shape 7004">
            <a:extLst>
              <a:ext uri="{FF2B5EF4-FFF2-40B4-BE49-F238E27FC236}">
                <a16:creationId xmlns:a16="http://schemas.microsoft.com/office/drawing/2014/main" id="{42E0F4CF-9B88-4450-AE2F-583C178C6EF0}"/>
              </a:ext>
            </a:extLst>
          </p:cNvPr>
          <p:cNvSpPr/>
          <p:nvPr/>
        </p:nvSpPr>
        <p:spPr>
          <a:xfrm>
            <a:off x="6777953" y="5497975"/>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006" name="Freeform: Shape 7005">
            <a:extLst>
              <a:ext uri="{FF2B5EF4-FFF2-40B4-BE49-F238E27FC236}">
                <a16:creationId xmlns:a16="http://schemas.microsoft.com/office/drawing/2014/main" id="{F0398D62-6456-4032-9D6A-7ABFCD9DED0F}"/>
              </a:ext>
            </a:extLst>
          </p:cNvPr>
          <p:cNvSpPr/>
          <p:nvPr/>
        </p:nvSpPr>
        <p:spPr>
          <a:xfrm>
            <a:off x="7836296" y="5490366"/>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007" name="Freeform: Shape 7006">
            <a:extLst>
              <a:ext uri="{FF2B5EF4-FFF2-40B4-BE49-F238E27FC236}">
                <a16:creationId xmlns:a16="http://schemas.microsoft.com/office/drawing/2014/main" id="{181D432B-0AE4-42D3-8762-FD8E06BC8201}"/>
              </a:ext>
            </a:extLst>
          </p:cNvPr>
          <p:cNvSpPr/>
          <p:nvPr/>
        </p:nvSpPr>
        <p:spPr>
          <a:xfrm>
            <a:off x="7910646" y="5466903"/>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008" name="Freeform: Shape 7007">
            <a:extLst>
              <a:ext uri="{FF2B5EF4-FFF2-40B4-BE49-F238E27FC236}">
                <a16:creationId xmlns:a16="http://schemas.microsoft.com/office/drawing/2014/main" id="{F82D1873-C759-4F18-8956-A8DCB3654F17}"/>
              </a:ext>
            </a:extLst>
          </p:cNvPr>
          <p:cNvSpPr/>
          <p:nvPr/>
        </p:nvSpPr>
        <p:spPr>
          <a:xfrm>
            <a:off x="7811724" y="5520328"/>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009" name="Freeform: Shape 7008">
            <a:extLst>
              <a:ext uri="{FF2B5EF4-FFF2-40B4-BE49-F238E27FC236}">
                <a16:creationId xmlns:a16="http://schemas.microsoft.com/office/drawing/2014/main" id="{BE229193-8C7F-4437-9618-BDE6D44D310D}"/>
              </a:ext>
            </a:extLst>
          </p:cNvPr>
          <p:cNvSpPr/>
          <p:nvPr/>
        </p:nvSpPr>
        <p:spPr>
          <a:xfrm>
            <a:off x="6283499" y="5506853"/>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010" name="Freeform: Shape 7009">
            <a:extLst>
              <a:ext uri="{FF2B5EF4-FFF2-40B4-BE49-F238E27FC236}">
                <a16:creationId xmlns:a16="http://schemas.microsoft.com/office/drawing/2014/main" id="{488FF76B-56D2-467F-9EEE-67AC07570CCB}"/>
              </a:ext>
            </a:extLst>
          </p:cNvPr>
          <p:cNvSpPr/>
          <p:nvPr/>
        </p:nvSpPr>
        <p:spPr>
          <a:xfrm>
            <a:off x="8391783" y="5505584"/>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011" name="Freeform: Shape 7010">
            <a:extLst>
              <a:ext uri="{FF2B5EF4-FFF2-40B4-BE49-F238E27FC236}">
                <a16:creationId xmlns:a16="http://schemas.microsoft.com/office/drawing/2014/main" id="{780ECD83-5EAB-4D36-901E-1E932DCC7FFA}"/>
              </a:ext>
            </a:extLst>
          </p:cNvPr>
          <p:cNvSpPr/>
          <p:nvPr/>
        </p:nvSpPr>
        <p:spPr>
          <a:xfrm>
            <a:off x="8858018" y="5537607"/>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012" name="Freeform: Shape 7011">
            <a:extLst>
              <a:ext uri="{FF2B5EF4-FFF2-40B4-BE49-F238E27FC236}">
                <a16:creationId xmlns:a16="http://schemas.microsoft.com/office/drawing/2014/main" id="{04D9B248-F2C3-4326-8377-083883BEBE8C}"/>
              </a:ext>
            </a:extLst>
          </p:cNvPr>
          <p:cNvSpPr/>
          <p:nvPr/>
        </p:nvSpPr>
        <p:spPr>
          <a:xfrm>
            <a:off x="7816638" y="5452160"/>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013" name="Freeform: Shape 7012">
            <a:extLst>
              <a:ext uri="{FF2B5EF4-FFF2-40B4-BE49-F238E27FC236}">
                <a16:creationId xmlns:a16="http://schemas.microsoft.com/office/drawing/2014/main" id="{01A0EF0C-414F-4CAD-9B69-B05DFD5DE764}"/>
              </a:ext>
            </a:extLst>
          </p:cNvPr>
          <p:cNvSpPr/>
          <p:nvPr/>
        </p:nvSpPr>
        <p:spPr>
          <a:xfrm>
            <a:off x="7315685" y="5538083"/>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014" name="Freeform: Shape 7013">
            <a:extLst>
              <a:ext uri="{FF2B5EF4-FFF2-40B4-BE49-F238E27FC236}">
                <a16:creationId xmlns:a16="http://schemas.microsoft.com/office/drawing/2014/main" id="{71AB67E3-6797-42C2-BB81-6F35BE1AA5E6}"/>
              </a:ext>
            </a:extLst>
          </p:cNvPr>
          <p:cNvSpPr/>
          <p:nvPr/>
        </p:nvSpPr>
        <p:spPr>
          <a:xfrm>
            <a:off x="8426184" y="5494963"/>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015" name="Freeform: Shape 7014">
            <a:extLst>
              <a:ext uri="{FF2B5EF4-FFF2-40B4-BE49-F238E27FC236}">
                <a16:creationId xmlns:a16="http://schemas.microsoft.com/office/drawing/2014/main" id="{1515BB93-DF43-465C-A3B4-9889DF00593B}"/>
              </a:ext>
            </a:extLst>
          </p:cNvPr>
          <p:cNvSpPr/>
          <p:nvPr/>
        </p:nvSpPr>
        <p:spPr>
          <a:xfrm>
            <a:off x="7257029" y="5528413"/>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016" name="Freeform: Shape 7015">
            <a:extLst>
              <a:ext uri="{FF2B5EF4-FFF2-40B4-BE49-F238E27FC236}">
                <a16:creationId xmlns:a16="http://schemas.microsoft.com/office/drawing/2014/main" id="{72661229-2C37-4C31-8256-D54D7703F8E0}"/>
              </a:ext>
            </a:extLst>
          </p:cNvPr>
          <p:cNvSpPr/>
          <p:nvPr/>
        </p:nvSpPr>
        <p:spPr>
          <a:xfrm>
            <a:off x="7328526" y="5418710"/>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017" name="Freeform: Shape 7016">
            <a:extLst>
              <a:ext uri="{FF2B5EF4-FFF2-40B4-BE49-F238E27FC236}">
                <a16:creationId xmlns:a16="http://schemas.microsoft.com/office/drawing/2014/main" id="{06895A9E-ECBF-46BB-967E-D6ED8A51602B}"/>
              </a:ext>
            </a:extLst>
          </p:cNvPr>
          <p:cNvSpPr/>
          <p:nvPr/>
        </p:nvSpPr>
        <p:spPr>
          <a:xfrm>
            <a:off x="8351041" y="5553143"/>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018" name="Freeform: Shape 7017">
            <a:extLst>
              <a:ext uri="{FF2B5EF4-FFF2-40B4-BE49-F238E27FC236}">
                <a16:creationId xmlns:a16="http://schemas.microsoft.com/office/drawing/2014/main" id="{688EABF0-82BC-4C73-B266-18EC2FB98169}"/>
              </a:ext>
            </a:extLst>
          </p:cNvPr>
          <p:cNvSpPr/>
          <p:nvPr/>
        </p:nvSpPr>
        <p:spPr>
          <a:xfrm>
            <a:off x="7397486" y="5426478"/>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019" name="Freeform: Shape 7018">
            <a:extLst>
              <a:ext uri="{FF2B5EF4-FFF2-40B4-BE49-F238E27FC236}">
                <a16:creationId xmlns:a16="http://schemas.microsoft.com/office/drawing/2014/main" id="{DE4907C5-B514-4172-B10A-FFA36E2EF685}"/>
              </a:ext>
            </a:extLst>
          </p:cNvPr>
          <p:cNvSpPr/>
          <p:nvPr/>
        </p:nvSpPr>
        <p:spPr>
          <a:xfrm>
            <a:off x="7884647" y="5546009"/>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020" name="Freeform: Shape 7019">
            <a:extLst>
              <a:ext uri="{FF2B5EF4-FFF2-40B4-BE49-F238E27FC236}">
                <a16:creationId xmlns:a16="http://schemas.microsoft.com/office/drawing/2014/main" id="{129F73EF-F3BE-43C0-8688-003BEBE52C40}"/>
              </a:ext>
            </a:extLst>
          </p:cNvPr>
          <p:cNvSpPr/>
          <p:nvPr/>
        </p:nvSpPr>
        <p:spPr>
          <a:xfrm>
            <a:off x="7906207" y="5427271"/>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021" name="Freeform: Shape 7020">
            <a:extLst>
              <a:ext uri="{FF2B5EF4-FFF2-40B4-BE49-F238E27FC236}">
                <a16:creationId xmlns:a16="http://schemas.microsoft.com/office/drawing/2014/main" id="{0327239E-271F-4040-B315-3CCEAFD79818}"/>
              </a:ext>
            </a:extLst>
          </p:cNvPr>
          <p:cNvSpPr/>
          <p:nvPr/>
        </p:nvSpPr>
        <p:spPr>
          <a:xfrm>
            <a:off x="7360073" y="5423308"/>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022" name="Freeform: Shape 7021">
            <a:extLst>
              <a:ext uri="{FF2B5EF4-FFF2-40B4-BE49-F238E27FC236}">
                <a16:creationId xmlns:a16="http://schemas.microsoft.com/office/drawing/2014/main" id="{EE1A0C8D-9ACC-4917-B098-88A56082515F}"/>
              </a:ext>
            </a:extLst>
          </p:cNvPr>
          <p:cNvSpPr/>
          <p:nvPr/>
        </p:nvSpPr>
        <p:spPr>
          <a:xfrm>
            <a:off x="6881314" y="5433453"/>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023" name="Freeform: Shape 7022">
            <a:extLst>
              <a:ext uri="{FF2B5EF4-FFF2-40B4-BE49-F238E27FC236}">
                <a16:creationId xmlns:a16="http://schemas.microsoft.com/office/drawing/2014/main" id="{2CDDB3F9-DED3-4083-BEA5-F1D65E49FE6C}"/>
              </a:ext>
            </a:extLst>
          </p:cNvPr>
          <p:cNvSpPr/>
          <p:nvPr/>
        </p:nvSpPr>
        <p:spPr>
          <a:xfrm>
            <a:off x="7383377" y="5462147"/>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024" name="Freeform: Shape 7023">
            <a:extLst>
              <a:ext uri="{FF2B5EF4-FFF2-40B4-BE49-F238E27FC236}">
                <a16:creationId xmlns:a16="http://schemas.microsoft.com/office/drawing/2014/main" id="{69BD7CA1-6094-4E2A-B94B-813B7E4A4BB4}"/>
              </a:ext>
            </a:extLst>
          </p:cNvPr>
          <p:cNvSpPr/>
          <p:nvPr/>
        </p:nvSpPr>
        <p:spPr>
          <a:xfrm>
            <a:off x="9368800" y="5528096"/>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025" name="Freeform: Shape 7024">
            <a:extLst>
              <a:ext uri="{FF2B5EF4-FFF2-40B4-BE49-F238E27FC236}">
                <a16:creationId xmlns:a16="http://schemas.microsoft.com/office/drawing/2014/main" id="{115DBB89-16F1-41B0-B86B-73DD3A8B2819}"/>
              </a:ext>
            </a:extLst>
          </p:cNvPr>
          <p:cNvSpPr/>
          <p:nvPr/>
        </p:nvSpPr>
        <p:spPr>
          <a:xfrm>
            <a:off x="7255127" y="5427271"/>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026" name="Freeform: Shape 7025">
            <a:extLst>
              <a:ext uri="{FF2B5EF4-FFF2-40B4-BE49-F238E27FC236}">
                <a16:creationId xmlns:a16="http://schemas.microsoft.com/office/drawing/2014/main" id="{D1705142-C132-4FEA-905F-D130F9AA9FCC}"/>
              </a:ext>
            </a:extLst>
          </p:cNvPr>
          <p:cNvSpPr/>
          <p:nvPr/>
        </p:nvSpPr>
        <p:spPr>
          <a:xfrm>
            <a:off x="7902244" y="5447721"/>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027" name="Freeform: Shape 7026">
            <a:extLst>
              <a:ext uri="{FF2B5EF4-FFF2-40B4-BE49-F238E27FC236}">
                <a16:creationId xmlns:a16="http://schemas.microsoft.com/office/drawing/2014/main" id="{749222A8-F0B8-4F2C-B646-2207D53D7B0A}"/>
              </a:ext>
            </a:extLst>
          </p:cNvPr>
          <p:cNvSpPr/>
          <p:nvPr/>
        </p:nvSpPr>
        <p:spPr>
          <a:xfrm>
            <a:off x="7264480" y="5534912"/>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028" name="Freeform: Shape 7027">
            <a:extLst>
              <a:ext uri="{FF2B5EF4-FFF2-40B4-BE49-F238E27FC236}">
                <a16:creationId xmlns:a16="http://schemas.microsoft.com/office/drawing/2014/main" id="{70CDBCB1-0E04-435E-A4E3-8455BD525BE2}"/>
              </a:ext>
            </a:extLst>
          </p:cNvPr>
          <p:cNvSpPr/>
          <p:nvPr/>
        </p:nvSpPr>
        <p:spPr>
          <a:xfrm>
            <a:off x="7306173" y="5433453"/>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029" name="Freeform: Shape 7028">
            <a:extLst>
              <a:ext uri="{FF2B5EF4-FFF2-40B4-BE49-F238E27FC236}">
                <a16:creationId xmlns:a16="http://schemas.microsoft.com/office/drawing/2014/main" id="{2F6759A9-975A-4171-8F05-856D4009E9D5}"/>
              </a:ext>
            </a:extLst>
          </p:cNvPr>
          <p:cNvSpPr/>
          <p:nvPr/>
        </p:nvSpPr>
        <p:spPr>
          <a:xfrm>
            <a:off x="7873233" y="5422515"/>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030" name="Freeform: Shape 7029">
            <a:extLst>
              <a:ext uri="{FF2B5EF4-FFF2-40B4-BE49-F238E27FC236}">
                <a16:creationId xmlns:a16="http://schemas.microsoft.com/office/drawing/2014/main" id="{062B4520-5C88-4FD3-9F19-3205AE04E20C}"/>
              </a:ext>
            </a:extLst>
          </p:cNvPr>
          <p:cNvSpPr/>
          <p:nvPr/>
        </p:nvSpPr>
        <p:spPr>
          <a:xfrm>
            <a:off x="7381950" y="5553302"/>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031" name="Freeform: Shape 7030">
            <a:extLst>
              <a:ext uri="{FF2B5EF4-FFF2-40B4-BE49-F238E27FC236}">
                <a16:creationId xmlns:a16="http://schemas.microsoft.com/office/drawing/2014/main" id="{AF020A75-3A6A-4C8B-9185-D7AFF7F96FAD}"/>
              </a:ext>
            </a:extLst>
          </p:cNvPr>
          <p:cNvSpPr/>
          <p:nvPr/>
        </p:nvSpPr>
        <p:spPr>
          <a:xfrm>
            <a:off x="7265907" y="5427271"/>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032" name="Freeform: Shape 7031">
            <a:extLst>
              <a:ext uri="{FF2B5EF4-FFF2-40B4-BE49-F238E27FC236}">
                <a16:creationId xmlns:a16="http://schemas.microsoft.com/office/drawing/2014/main" id="{A0287BCF-4109-45AE-8B9A-09B85970E8F5}"/>
              </a:ext>
            </a:extLst>
          </p:cNvPr>
          <p:cNvSpPr/>
          <p:nvPr/>
        </p:nvSpPr>
        <p:spPr>
          <a:xfrm>
            <a:off x="8970891" y="5489573"/>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033" name="Freeform: Shape 7032">
            <a:extLst>
              <a:ext uri="{FF2B5EF4-FFF2-40B4-BE49-F238E27FC236}">
                <a16:creationId xmlns:a16="http://schemas.microsoft.com/office/drawing/2014/main" id="{591CB8EA-4709-4CA8-949B-28CC2692C247}"/>
              </a:ext>
            </a:extLst>
          </p:cNvPr>
          <p:cNvSpPr/>
          <p:nvPr/>
        </p:nvSpPr>
        <p:spPr>
          <a:xfrm>
            <a:off x="8364516" y="5443441"/>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034" name="Freeform: Shape 7033">
            <a:extLst>
              <a:ext uri="{FF2B5EF4-FFF2-40B4-BE49-F238E27FC236}">
                <a16:creationId xmlns:a16="http://schemas.microsoft.com/office/drawing/2014/main" id="{FEF3AD7A-5474-4DE6-9913-FE1F8C0A6B56}"/>
              </a:ext>
            </a:extLst>
          </p:cNvPr>
          <p:cNvSpPr/>
          <p:nvPr/>
        </p:nvSpPr>
        <p:spPr>
          <a:xfrm>
            <a:off x="7275260" y="5558850"/>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035" name="Freeform: Shape 7034">
            <a:extLst>
              <a:ext uri="{FF2B5EF4-FFF2-40B4-BE49-F238E27FC236}">
                <a16:creationId xmlns:a16="http://schemas.microsoft.com/office/drawing/2014/main" id="{72BA2592-29D1-4779-BCA1-D586141B1E66}"/>
              </a:ext>
            </a:extLst>
          </p:cNvPr>
          <p:cNvSpPr/>
          <p:nvPr/>
        </p:nvSpPr>
        <p:spPr>
          <a:xfrm>
            <a:off x="9912556" y="491297"/>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6" y="18072"/>
                  <a:pt x="0" y="14027"/>
                  <a:pt x="0" y="9036"/>
                </a:cubicBezTo>
                <a:cubicBezTo>
                  <a:pt x="0" y="4046"/>
                  <a:pt x="4045" y="0"/>
                  <a:pt x="9036" y="0"/>
                </a:cubicBezTo>
                <a:cubicBezTo>
                  <a:pt x="14026"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036" name="Freeform: Shape 7035">
            <a:extLst>
              <a:ext uri="{FF2B5EF4-FFF2-40B4-BE49-F238E27FC236}">
                <a16:creationId xmlns:a16="http://schemas.microsoft.com/office/drawing/2014/main" id="{87F6C30F-5A89-43F0-A3F2-03BF3CF39B42}"/>
              </a:ext>
            </a:extLst>
          </p:cNvPr>
          <p:cNvSpPr/>
          <p:nvPr/>
        </p:nvSpPr>
        <p:spPr>
          <a:xfrm>
            <a:off x="8335346" y="5438843"/>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037" name="Freeform: Shape 7036">
            <a:extLst>
              <a:ext uri="{FF2B5EF4-FFF2-40B4-BE49-F238E27FC236}">
                <a16:creationId xmlns:a16="http://schemas.microsoft.com/office/drawing/2014/main" id="{1E6A506F-BDE7-4599-9484-A89E1421F267}"/>
              </a:ext>
            </a:extLst>
          </p:cNvPr>
          <p:cNvSpPr/>
          <p:nvPr/>
        </p:nvSpPr>
        <p:spPr>
          <a:xfrm>
            <a:off x="9480881" y="5423783"/>
            <a:ext cx="18072" cy="18072"/>
          </a:xfrm>
          <a:custGeom>
            <a:avLst/>
            <a:gdLst>
              <a:gd name="connsiteX0" fmla="*/ 18073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3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3" y="9036"/>
                </a:moveTo>
                <a:cubicBezTo>
                  <a:pt x="18073" y="14027"/>
                  <a:pt x="14027" y="18073"/>
                  <a:pt x="9036" y="18073"/>
                </a:cubicBezTo>
                <a:cubicBezTo>
                  <a:pt x="4046" y="18073"/>
                  <a:pt x="0" y="14027"/>
                  <a:pt x="0" y="9036"/>
                </a:cubicBezTo>
                <a:cubicBezTo>
                  <a:pt x="0" y="4046"/>
                  <a:pt x="4045" y="0"/>
                  <a:pt x="9036" y="0"/>
                </a:cubicBezTo>
                <a:cubicBezTo>
                  <a:pt x="14027" y="0"/>
                  <a:pt x="18073" y="4045"/>
                  <a:pt x="18073"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038" name="Freeform: Shape 7037">
            <a:extLst>
              <a:ext uri="{FF2B5EF4-FFF2-40B4-BE49-F238E27FC236}">
                <a16:creationId xmlns:a16="http://schemas.microsoft.com/office/drawing/2014/main" id="{AE3031C0-3FD4-4CE7-8C02-D0757A9CFC19}"/>
              </a:ext>
            </a:extLst>
          </p:cNvPr>
          <p:cNvSpPr/>
          <p:nvPr/>
        </p:nvSpPr>
        <p:spPr>
          <a:xfrm>
            <a:off x="8901931" y="5522230"/>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039" name="Freeform: Shape 7038">
            <a:extLst>
              <a:ext uri="{FF2B5EF4-FFF2-40B4-BE49-F238E27FC236}">
                <a16:creationId xmlns:a16="http://schemas.microsoft.com/office/drawing/2014/main" id="{70BEC44D-ECD7-44A8-BF33-D0814CAE4FD1}"/>
              </a:ext>
            </a:extLst>
          </p:cNvPr>
          <p:cNvSpPr/>
          <p:nvPr/>
        </p:nvSpPr>
        <p:spPr>
          <a:xfrm>
            <a:off x="7854844" y="5560911"/>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040" name="Freeform: Shape 7039">
            <a:extLst>
              <a:ext uri="{FF2B5EF4-FFF2-40B4-BE49-F238E27FC236}">
                <a16:creationId xmlns:a16="http://schemas.microsoft.com/office/drawing/2014/main" id="{6C703DE0-5D47-4FD1-8513-BB97684BE069}"/>
              </a:ext>
            </a:extLst>
          </p:cNvPr>
          <p:cNvSpPr/>
          <p:nvPr/>
        </p:nvSpPr>
        <p:spPr>
          <a:xfrm>
            <a:off x="8938076" y="5535229"/>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041" name="Freeform: Shape 7040">
            <a:extLst>
              <a:ext uri="{FF2B5EF4-FFF2-40B4-BE49-F238E27FC236}">
                <a16:creationId xmlns:a16="http://schemas.microsoft.com/office/drawing/2014/main" id="{AC0827ED-6427-479C-B72B-D762893FF3B0}"/>
              </a:ext>
            </a:extLst>
          </p:cNvPr>
          <p:cNvSpPr/>
          <p:nvPr/>
        </p:nvSpPr>
        <p:spPr>
          <a:xfrm>
            <a:off x="6751954" y="5462940"/>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042" name="Freeform: Shape 7041">
            <a:extLst>
              <a:ext uri="{FF2B5EF4-FFF2-40B4-BE49-F238E27FC236}">
                <a16:creationId xmlns:a16="http://schemas.microsoft.com/office/drawing/2014/main" id="{D63F6CC4-8C62-42F9-9DB8-DE92270771F2}"/>
              </a:ext>
            </a:extLst>
          </p:cNvPr>
          <p:cNvSpPr/>
          <p:nvPr/>
        </p:nvSpPr>
        <p:spPr>
          <a:xfrm>
            <a:off x="6791428" y="5521913"/>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043" name="Freeform: Shape 7042">
            <a:extLst>
              <a:ext uri="{FF2B5EF4-FFF2-40B4-BE49-F238E27FC236}">
                <a16:creationId xmlns:a16="http://schemas.microsoft.com/office/drawing/2014/main" id="{8BC0957F-83B2-48BF-9CCF-EE12111CD137}"/>
              </a:ext>
            </a:extLst>
          </p:cNvPr>
          <p:cNvSpPr/>
          <p:nvPr/>
        </p:nvSpPr>
        <p:spPr>
          <a:xfrm>
            <a:off x="7311880" y="5454221"/>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044" name="Freeform: Shape 7043">
            <a:extLst>
              <a:ext uri="{FF2B5EF4-FFF2-40B4-BE49-F238E27FC236}">
                <a16:creationId xmlns:a16="http://schemas.microsoft.com/office/drawing/2014/main" id="{69699941-58C0-41A1-B27A-0EE3B2CE03F4}"/>
              </a:ext>
            </a:extLst>
          </p:cNvPr>
          <p:cNvSpPr/>
          <p:nvPr/>
        </p:nvSpPr>
        <p:spPr>
          <a:xfrm>
            <a:off x="6748308" y="5554253"/>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045" name="Freeform: Shape 7044">
            <a:extLst>
              <a:ext uri="{FF2B5EF4-FFF2-40B4-BE49-F238E27FC236}">
                <a16:creationId xmlns:a16="http://schemas.microsoft.com/office/drawing/2014/main" id="{C5193387-B713-448F-B208-91F4DCDF481D}"/>
              </a:ext>
            </a:extLst>
          </p:cNvPr>
          <p:cNvSpPr/>
          <p:nvPr/>
        </p:nvSpPr>
        <p:spPr>
          <a:xfrm>
            <a:off x="6870851" y="5500511"/>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046" name="Freeform: Shape 7045">
            <a:extLst>
              <a:ext uri="{FF2B5EF4-FFF2-40B4-BE49-F238E27FC236}">
                <a16:creationId xmlns:a16="http://schemas.microsoft.com/office/drawing/2014/main" id="{7D4B9FF3-97E5-4CC7-AA89-2D735240E577}"/>
              </a:ext>
            </a:extLst>
          </p:cNvPr>
          <p:cNvSpPr/>
          <p:nvPr/>
        </p:nvSpPr>
        <p:spPr>
          <a:xfrm>
            <a:off x="7927292" y="5496073"/>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047" name="Freeform: Shape 7046">
            <a:extLst>
              <a:ext uri="{FF2B5EF4-FFF2-40B4-BE49-F238E27FC236}">
                <a16:creationId xmlns:a16="http://schemas.microsoft.com/office/drawing/2014/main" id="{E4C16CC5-4CBA-4680-B364-575950512B17}"/>
              </a:ext>
            </a:extLst>
          </p:cNvPr>
          <p:cNvSpPr/>
          <p:nvPr/>
        </p:nvSpPr>
        <p:spPr>
          <a:xfrm>
            <a:off x="7404303" y="5452794"/>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048" name="Freeform: Shape 7047">
            <a:extLst>
              <a:ext uri="{FF2B5EF4-FFF2-40B4-BE49-F238E27FC236}">
                <a16:creationId xmlns:a16="http://schemas.microsoft.com/office/drawing/2014/main" id="{7F5D3F82-EF45-42EB-9338-8C85F726D250}"/>
              </a:ext>
            </a:extLst>
          </p:cNvPr>
          <p:cNvSpPr/>
          <p:nvPr/>
        </p:nvSpPr>
        <p:spPr>
          <a:xfrm>
            <a:off x="7296820" y="5517316"/>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049" name="Freeform: Shape 7048">
            <a:extLst>
              <a:ext uri="{FF2B5EF4-FFF2-40B4-BE49-F238E27FC236}">
                <a16:creationId xmlns:a16="http://schemas.microsoft.com/office/drawing/2014/main" id="{6835FB11-4080-472D-AE8F-16BFDB0DAD62}"/>
              </a:ext>
            </a:extLst>
          </p:cNvPr>
          <p:cNvSpPr/>
          <p:nvPr/>
        </p:nvSpPr>
        <p:spPr>
          <a:xfrm>
            <a:off x="8882432" y="5517474"/>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050" name="Freeform: Shape 7049">
            <a:extLst>
              <a:ext uri="{FF2B5EF4-FFF2-40B4-BE49-F238E27FC236}">
                <a16:creationId xmlns:a16="http://schemas.microsoft.com/office/drawing/2014/main" id="{1ED6A08A-09BE-442E-90CD-E66401A5EC0C}"/>
              </a:ext>
            </a:extLst>
          </p:cNvPr>
          <p:cNvSpPr/>
          <p:nvPr/>
        </p:nvSpPr>
        <p:spPr>
          <a:xfrm>
            <a:off x="7818223" y="410288"/>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5" y="18072"/>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051" name="Freeform: Shape 7050">
            <a:extLst>
              <a:ext uri="{FF2B5EF4-FFF2-40B4-BE49-F238E27FC236}">
                <a16:creationId xmlns:a16="http://schemas.microsoft.com/office/drawing/2014/main" id="{38BCFD2B-CA29-4952-B80E-0086DCD54C74}"/>
              </a:ext>
            </a:extLst>
          </p:cNvPr>
          <p:cNvSpPr/>
          <p:nvPr/>
        </p:nvSpPr>
        <p:spPr>
          <a:xfrm>
            <a:off x="7356110" y="5510499"/>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052" name="Freeform: Shape 7051">
            <a:extLst>
              <a:ext uri="{FF2B5EF4-FFF2-40B4-BE49-F238E27FC236}">
                <a16:creationId xmlns:a16="http://schemas.microsoft.com/office/drawing/2014/main" id="{1611CC0E-B22E-4E70-A5FA-E4BB3E595880}"/>
              </a:ext>
            </a:extLst>
          </p:cNvPr>
          <p:cNvSpPr/>
          <p:nvPr/>
        </p:nvSpPr>
        <p:spPr>
          <a:xfrm>
            <a:off x="9499270" y="448969"/>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6" y="18072"/>
                  <a:pt x="0" y="14027"/>
                  <a:pt x="0" y="9036"/>
                </a:cubicBezTo>
                <a:cubicBezTo>
                  <a:pt x="0" y="4046"/>
                  <a:pt x="4045" y="0"/>
                  <a:pt x="9036" y="0"/>
                </a:cubicBezTo>
                <a:cubicBezTo>
                  <a:pt x="14026"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053" name="Freeform: Shape 7052">
            <a:extLst>
              <a:ext uri="{FF2B5EF4-FFF2-40B4-BE49-F238E27FC236}">
                <a16:creationId xmlns:a16="http://schemas.microsoft.com/office/drawing/2014/main" id="{AC4D78CA-CC13-4256-A906-5779B484286B}"/>
              </a:ext>
            </a:extLst>
          </p:cNvPr>
          <p:cNvSpPr/>
          <p:nvPr/>
        </p:nvSpPr>
        <p:spPr>
          <a:xfrm>
            <a:off x="8410807" y="547733"/>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5" y="18072"/>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054" name="Freeform: Shape 7053">
            <a:extLst>
              <a:ext uri="{FF2B5EF4-FFF2-40B4-BE49-F238E27FC236}">
                <a16:creationId xmlns:a16="http://schemas.microsoft.com/office/drawing/2014/main" id="{F84EF7E5-CB0A-4974-8383-A44C143146C7}"/>
              </a:ext>
            </a:extLst>
          </p:cNvPr>
          <p:cNvSpPr/>
          <p:nvPr/>
        </p:nvSpPr>
        <p:spPr>
          <a:xfrm>
            <a:off x="7799675" y="5482915"/>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055" name="Freeform: Shape 7054">
            <a:extLst>
              <a:ext uri="{FF2B5EF4-FFF2-40B4-BE49-F238E27FC236}">
                <a16:creationId xmlns:a16="http://schemas.microsoft.com/office/drawing/2014/main" id="{06E0709B-F1EE-41AC-AA56-A58E9369BF33}"/>
              </a:ext>
            </a:extLst>
          </p:cNvPr>
          <p:cNvSpPr/>
          <p:nvPr/>
        </p:nvSpPr>
        <p:spPr>
          <a:xfrm>
            <a:off x="7901451" y="5544424"/>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056" name="Freeform: Shape 7055">
            <a:extLst>
              <a:ext uri="{FF2B5EF4-FFF2-40B4-BE49-F238E27FC236}">
                <a16:creationId xmlns:a16="http://schemas.microsoft.com/office/drawing/2014/main" id="{E4352E0C-FC62-4BB2-82F4-8BCDFABBC965}"/>
              </a:ext>
            </a:extLst>
          </p:cNvPr>
          <p:cNvSpPr/>
          <p:nvPr/>
        </p:nvSpPr>
        <p:spPr>
          <a:xfrm>
            <a:off x="7406681" y="5535546"/>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057" name="Freeform: Shape 7056">
            <a:extLst>
              <a:ext uri="{FF2B5EF4-FFF2-40B4-BE49-F238E27FC236}">
                <a16:creationId xmlns:a16="http://schemas.microsoft.com/office/drawing/2014/main" id="{9670B557-F16D-4FA7-90E9-2DCD7AFFD49F}"/>
              </a:ext>
            </a:extLst>
          </p:cNvPr>
          <p:cNvSpPr/>
          <p:nvPr/>
        </p:nvSpPr>
        <p:spPr>
          <a:xfrm>
            <a:off x="8376723" y="5497975"/>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058" name="Freeform: Shape 7057">
            <a:extLst>
              <a:ext uri="{FF2B5EF4-FFF2-40B4-BE49-F238E27FC236}">
                <a16:creationId xmlns:a16="http://schemas.microsoft.com/office/drawing/2014/main" id="{D8787D39-7C48-4C35-B6D3-5E096ED7C13D}"/>
              </a:ext>
            </a:extLst>
          </p:cNvPr>
          <p:cNvSpPr/>
          <p:nvPr/>
        </p:nvSpPr>
        <p:spPr>
          <a:xfrm>
            <a:off x="8904309" y="5507804"/>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059" name="Freeform: Shape 7058">
            <a:extLst>
              <a:ext uri="{FF2B5EF4-FFF2-40B4-BE49-F238E27FC236}">
                <a16:creationId xmlns:a16="http://schemas.microsoft.com/office/drawing/2014/main" id="{2B742848-2D0E-4A53-A8A1-9D37ABE42B4F}"/>
              </a:ext>
            </a:extLst>
          </p:cNvPr>
          <p:cNvSpPr/>
          <p:nvPr/>
        </p:nvSpPr>
        <p:spPr>
          <a:xfrm>
            <a:off x="8858494" y="5559009"/>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060" name="Freeform: Shape 7059">
            <a:extLst>
              <a:ext uri="{FF2B5EF4-FFF2-40B4-BE49-F238E27FC236}">
                <a16:creationId xmlns:a16="http://schemas.microsoft.com/office/drawing/2014/main" id="{47BEA2ED-B54C-49DB-9D00-B1365D322012}"/>
              </a:ext>
            </a:extLst>
          </p:cNvPr>
          <p:cNvSpPr/>
          <p:nvPr/>
        </p:nvSpPr>
        <p:spPr>
          <a:xfrm>
            <a:off x="7813943" y="5457709"/>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061" name="Freeform: Shape 7060">
            <a:extLst>
              <a:ext uri="{FF2B5EF4-FFF2-40B4-BE49-F238E27FC236}">
                <a16:creationId xmlns:a16="http://schemas.microsoft.com/office/drawing/2014/main" id="{F86644A4-CE96-4B6D-94BC-48221739CC1B}"/>
              </a:ext>
            </a:extLst>
          </p:cNvPr>
          <p:cNvSpPr/>
          <p:nvPr/>
        </p:nvSpPr>
        <p:spPr>
          <a:xfrm>
            <a:off x="8367845" y="5438051"/>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062" name="Freeform: Shape 7061">
            <a:extLst>
              <a:ext uri="{FF2B5EF4-FFF2-40B4-BE49-F238E27FC236}">
                <a16:creationId xmlns:a16="http://schemas.microsoft.com/office/drawing/2014/main" id="{644705F6-795E-43B7-889F-06DD11A24B18}"/>
              </a:ext>
            </a:extLst>
          </p:cNvPr>
          <p:cNvSpPr/>
          <p:nvPr/>
        </p:nvSpPr>
        <p:spPr>
          <a:xfrm>
            <a:off x="7932840" y="5485134"/>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063" name="Freeform: Shape 7062">
            <a:extLst>
              <a:ext uri="{FF2B5EF4-FFF2-40B4-BE49-F238E27FC236}">
                <a16:creationId xmlns:a16="http://schemas.microsoft.com/office/drawing/2014/main" id="{C8356815-E518-4569-BB80-728A9E3D6885}"/>
              </a:ext>
            </a:extLst>
          </p:cNvPr>
          <p:cNvSpPr/>
          <p:nvPr/>
        </p:nvSpPr>
        <p:spPr>
          <a:xfrm>
            <a:off x="7263212" y="5416174"/>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064" name="Freeform: Shape 7063">
            <a:extLst>
              <a:ext uri="{FF2B5EF4-FFF2-40B4-BE49-F238E27FC236}">
                <a16:creationId xmlns:a16="http://schemas.microsoft.com/office/drawing/2014/main" id="{1BD5A18C-A090-4BCC-86A0-326CB72A731F}"/>
              </a:ext>
            </a:extLst>
          </p:cNvPr>
          <p:cNvSpPr/>
          <p:nvPr/>
        </p:nvSpPr>
        <p:spPr>
          <a:xfrm>
            <a:off x="7837564" y="5551399"/>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065" name="Freeform: Shape 7064">
            <a:extLst>
              <a:ext uri="{FF2B5EF4-FFF2-40B4-BE49-F238E27FC236}">
                <a16:creationId xmlns:a16="http://schemas.microsoft.com/office/drawing/2014/main" id="{44782C96-B366-4388-AF66-94F537C6B3AC}"/>
              </a:ext>
            </a:extLst>
          </p:cNvPr>
          <p:cNvSpPr/>
          <p:nvPr/>
        </p:nvSpPr>
        <p:spPr>
          <a:xfrm>
            <a:off x="9875143" y="442945"/>
            <a:ext cx="18072" cy="18072"/>
          </a:xfrm>
          <a:custGeom>
            <a:avLst/>
            <a:gdLst>
              <a:gd name="connsiteX0" fmla="*/ 18073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3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3" y="9036"/>
                </a:moveTo>
                <a:cubicBezTo>
                  <a:pt x="18073" y="14027"/>
                  <a:pt x="14027" y="18072"/>
                  <a:pt x="9036" y="18072"/>
                </a:cubicBezTo>
                <a:cubicBezTo>
                  <a:pt x="4046" y="18072"/>
                  <a:pt x="0" y="14027"/>
                  <a:pt x="0" y="9036"/>
                </a:cubicBezTo>
                <a:cubicBezTo>
                  <a:pt x="0" y="4046"/>
                  <a:pt x="4045" y="0"/>
                  <a:pt x="9036" y="0"/>
                </a:cubicBezTo>
                <a:cubicBezTo>
                  <a:pt x="14027" y="0"/>
                  <a:pt x="18073" y="4046"/>
                  <a:pt x="18073"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066" name="Freeform: Shape 7065">
            <a:extLst>
              <a:ext uri="{FF2B5EF4-FFF2-40B4-BE49-F238E27FC236}">
                <a16:creationId xmlns:a16="http://schemas.microsoft.com/office/drawing/2014/main" id="{F2A8E8B5-3F07-4627-AE36-EF9B927FD8CC}"/>
              </a:ext>
            </a:extLst>
          </p:cNvPr>
          <p:cNvSpPr/>
          <p:nvPr/>
        </p:nvSpPr>
        <p:spPr>
          <a:xfrm>
            <a:off x="8902248" y="5551082"/>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067" name="Freeform: Shape 7066">
            <a:extLst>
              <a:ext uri="{FF2B5EF4-FFF2-40B4-BE49-F238E27FC236}">
                <a16:creationId xmlns:a16="http://schemas.microsoft.com/office/drawing/2014/main" id="{5F32AC87-A4FB-4D33-B1AF-6C5A43ACD17F}"/>
              </a:ext>
            </a:extLst>
          </p:cNvPr>
          <p:cNvSpPr/>
          <p:nvPr/>
        </p:nvSpPr>
        <p:spPr>
          <a:xfrm>
            <a:off x="8876091" y="5516523"/>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068" name="Freeform: Shape 7067">
            <a:extLst>
              <a:ext uri="{FF2B5EF4-FFF2-40B4-BE49-F238E27FC236}">
                <a16:creationId xmlns:a16="http://schemas.microsoft.com/office/drawing/2014/main" id="{EF53D52B-A83B-4438-8E01-00FCFD64F90C}"/>
              </a:ext>
            </a:extLst>
          </p:cNvPr>
          <p:cNvSpPr/>
          <p:nvPr/>
        </p:nvSpPr>
        <p:spPr>
          <a:xfrm>
            <a:off x="8328847" y="5557265"/>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069" name="Freeform: Shape 7068">
            <a:extLst>
              <a:ext uri="{FF2B5EF4-FFF2-40B4-BE49-F238E27FC236}">
                <a16:creationId xmlns:a16="http://schemas.microsoft.com/office/drawing/2014/main" id="{ABBFDE3D-14F0-4A10-B177-5E10266253EB}"/>
              </a:ext>
            </a:extLst>
          </p:cNvPr>
          <p:cNvSpPr/>
          <p:nvPr/>
        </p:nvSpPr>
        <p:spPr>
          <a:xfrm>
            <a:off x="7317904" y="5559802"/>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070" name="Freeform: Shape 7069">
            <a:extLst>
              <a:ext uri="{FF2B5EF4-FFF2-40B4-BE49-F238E27FC236}">
                <a16:creationId xmlns:a16="http://schemas.microsoft.com/office/drawing/2014/main" id="{C38E5213-9953-4A38-81AF-0F9C25F26C16}"/>
              </a:ext>
            </a:extLst>
          </p:cNvPr>
          <p:cNvSpPr/>
          <p:nvPr/>
        </p:nvSpPr>
        <p:spPr>
          <a:xfrm>
            <a:off x="6813780" y="5551558"/>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071" name="Freeform: Shape 7070">
            <a:extLst>
              <a:ext uri="{FF2B5EF4-FFF2-40B4-BE49-F238E27FC236}">
                <a16:creationId xmlns:a16="http://schemas.microsoft.com/office/drawing/2014/main" id="{CA7C298B-F897-4D4C-9B0E-7651B52FFF23}"/>
              </a:ext>
            </a:extLst>
          </p:cNvPr>
          <p:cNvSpPr/>
          <p:nvPr/>
        </p:nvSpPr>
        <p:spPr>
          <a:xfrm>
            <a:off x="6851828" y="5492585"/>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072" name="Freeform: Shape 7071">
            <a:extLst>
              <a:ext uri="{FF2B5EF4-FFF2-40B4-BE49-F238E27FC236}">
                <a16:creationId xmlns:a16="http://schemas.microsoft.com/office/drawing/2014/main" id="{2F1DF744-88BF-4F99-9E00-28D8B444A67A}"/>
              </a:ext>
            </a:extLst>
          </p:cNvPr>
          <p:cNvSpPr/>
          <p:nvPr/>
        </p:nvSpPr>
        <p:spPr>
          <a:xfrm>
            <a:off x="6879095" y="5500670"/>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073" name="Freeform: Shape 7072">
            <a:extLst>
              <a:ext uri="{FF2B5EF4-FFF2-40B4-BE49-F238E27FC236}">
                <a16:creationId xmlns:a16="http://schemas.microsoft.com/office/drawing/2014/main" id="{F7025B55-3A73-4B32-B485-B800B7F04C07}"/>
              </a:ext>
            </a:extLst>
          </p:cNvPr>
          <p:cNvSpPr/>
          <p:nvPr/>
        </p:nvSpPr>
        <p:spPr>
          <a:xfrm>
            <a:off x="9941250" y="474017"/>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6" y="18072"/>
                  <a:pt x="0" y="14027"/>
                  <a:pt x="0" y="9036"/>
                </a:cubicBezTo>
                <a:cubicBezTo>
                  <a:pt x="0" y="4046"/>
                  <a:pt x="4045" y="0"/>
                  <a:pt x="9036" y="0"/>
                </a:cubicBezTo>
                <a:cubicBezTo>
                  <a:pt x="14026"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074" name="Freeform: Shape 7073">
            <a:extLst>
              <a:ext uri="{FF2B5EF4-FFF2-40B4-BE49-F238E27FC236}">
                <a16:creationId xmlns:a16="http://schemas.microsoft.com/office/drawing/2014/main" id="{81EB1D3A-6724-4D6D-B5CD-AEA565972969}"/>
              </a:ext>
            </a:extLst>
          </p:cNvPr>
          <p:cNvSpPr/>
          <p:nvPr/>
        </p:nvSpPr>
        <p:spPr>
          <a:xfrm>
            <a:off x="7913182" y="5427905"/>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075" name="Freeform: Shape 7074">
            <a:extLst>
              <a:ext uri="{FF2B5EF4-FFF2-40B4-BE49-F238E27FC236}">
                <a16:creationId xmlns:a16="http://schemas.microsoft.com/office/drawing/2014/main" id="{1C9D5C18-903C-49EE-B7E2-569586F3AEED}"/>
              </a:ext>
            </a:extLst>
          </p:cNvPr>
          <p:cNvSpPr/>
          <p:nvPr/>
        </p:nvSpPr>
        <p:spPr>
          <a:xfrm>
            <a:off x="7405888" y="5538559"/>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076" name="Freeform: Shape 7075">
            <a:extLst>
              <a:ext uri="{FF2B5EF4-FFF2-40B4-BE49-F238E27FC236}">
                <a16:creationId xmlns:a16="http://schemas.microsoft.com/office/drawing/2014/main" id="{04988762-C2FE-466C-B731-B1E2301749B3}"/>
              </a:ext>
            </a:extLst>
          </p:cNvPr>
          <p:cNvSpPr/>
          <p:nvPr/>
        </p:nvSpPr>
        <p:spPr>
          <a:xfrm>
            <a:off x="6349448" y="5500194"/>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077" name="Freeform: Shape 7076">
            <a:extLst>
              <a:ext uri="{FF2B5EF4-FFF2-40B4-BE49-F238E27FC236}">
                <a16:creationId xmlns:a16="http://schemas.microsoft.com/office/drawing/2014/main" id="{3D912FE3-3CBF-45EB-8983-DDA5711FDDFB}"/>
              </a:ext>
            </a:extLst>
          </p:cNvPr>
          <p:cNvSpPr/>
          <p:nvPr/>
        </p:nvSpPr>
        <p:spPr>
          <a:xfrm>
            <a:off x="8345809" y="5509389"/>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078" name="Freeform: Shape 7077">
            <a:extLst>
              <a:ext uri="{FF2B5EF4-FFF2-40B4-BE49-F238E27FC236}">
                <a16:creationId xmlns:a16="http://schemas.microsoft.com/office/drawing/2014/main" id="{74A1F1D0-B338-46A1-87BB-244713ED46E1}"/>
              </a:ext>
            </a:extLst>
          </p:cNvPr>
          <p:cNvSpPr/>
          <p:nvPr/>
        </p:nvSpPr>
        <p:spPr>
          <a:xfrm>
            <a:off x="9985956" y="5510023"/>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5" y="0"/>
                  <a:pt x="9036" y="0"/>
                </a:cubicBezTo>
                <a:cubicBezTo>
                  <a:pt x="14026"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079" name="Freeform: Shape 7078">
            <a:extLst>
              <a:ext uri="{FF2B5EF4-FFF2-40B4-BE49-F238E27FC236}">
                <a16:creationId xmlns:a16="http://schemas.microsoft.com/office/drawing/2014/main" id="{862EE763-D2F9-4F3A-92E1-9AB8D857E420}"/>
              </a:ext>
            </a:extLst>
          </p:cNvPr>
          <p:cNvSpPr/>
          <p:nvPr/>
        </p:nvSpPr>
        <p:spPr>
          <a:xfrm>
            <a:off x="7298405" y="5484659"/>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080" name="Freeform: Shape 7079">
            <a:extLst>
              <a:ext uri="{FF2B5EF4-FFF2-40B4-BE49-F238E27FC236}">
                <a16:creationId xmlns:a16="http://schemas.microsoft.com/office/drawing/2014/main" id="{BD7FBE9F-09B2-4F15-9845-D2AF623A4AA8}"/>
              </a:ext>
            </a:extLst>
          </p:cNvPr>
          <p:cNvSpPr/>
          <p:nvPr/>
        </p:nvSpPr>
        <p:spPr>
          <a:xfrm>
            <a:off x="6752747" y="5434405"/>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081" name="Freeform: Shape 7080">
            <a:extLst>
              <a:ext uri="{FF2B5EF4-FFF2-40B4-BE49-F238E27FC236}">
                <a16:creationId xmlns:a16="http://schemas.microsoft.com/office/drawing/2014/main" id="{C0B0EE5B-3B6F-4597-BBC4-0AE3380A011A}"/>
              </a:ext>
            </a:extLst>
          </p:cNvPr>
          <p:cNvSpPr/>
          <p:nvPr/>
        </p:nvSpPr>
        <p:spPr>
          <a:xfrm>
            <a:off x="7385596" y="5535546"/>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082" name="Freeform: Shape 7081">
            <a:extLst>
              <a:ext uri="{FF2B5EF4-FFF2-40B4-BE49-F238E27FC236}">
                <a16:creationId xmlns:a16="http://schemas.microsoft.com/office/drawing/2014/main" id="{1936ECD0-6995-449E-8F95-4618C5D48D8F}"/>
              </a:ext>
            </a:extLst>
          </p:cNvPr>
          <p:cNvSpPr/>
          <p:nvPr/>
        </p:nvSpPr>
        <p:spPr>
          <a:xfrm>
            <a:off x="8973111" y="5417125"/>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083" name="Freeform: Shape 7082">
            <a:extLst>
              <a:ext uri="{FF2B5EF4-FFF2-40B4-BE49-F238E27FC236}">
                <a16:creationId xmlns:a16="http://schemas.microsoft.com/office/drawing/2014/main" id="{43A1CB11-5441-42B2-B067-B8143885F237}"/>
              </a:ext>
            </a:extLst>
          </p:cNvPr>
          <p:cNvSpPr/>
          <p:nvPr/>
        </p:nvSpPr>
        <p:spPr>
          <a:xfrm>
            <a:off x="7347391" y="5517316"/>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084" name="Freeform: Shape 7083">
            <a:extLst>
              <a:ext uri="{FF2B5EF4-FFF2-40B4-BE49-F238E27FC236}">
                <a16:creationId xmlns:a16="http://schemas.microsoft.com/office/drawing/2014/main" id="{6E20E028-241F-48D3-AED2-324ACBAC6EAD}"/>
              </a:ext>
            </a:extLst>
          </p:cNvPr>
          <p:cNvSpPr/>
          <p:nvPr/>
        </p:nvSpPr>
        <p:spPr>
          <a:xfrm>
            <a:off x="8851677" y="5419503"/>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085" name="Freeform: Shape 7084">
            <a:extLst>
              <a:ext uri="{FF2B5EF4-FFF2-40B4-BE49-F238E27FC236}">
                <a16:creationId xmlns:a16="http://schemas.microsoft.com/office/drawing/2014/main" id="{50CD7143-1DEF-4326-B067-AC8DEA9357D3}"/>
              </a:ext>
            </a:extLst>
          </p:cNvPr>
          <p:cNvSpPr/>
          <p:nvPr/>
        </p:nvSpPr>
        <p:spPr>
          <a:xfrm>
            <a:off x="7314258" y="5456599"/>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086" name="Freeform: Shape 7085">
            <a:extLst>
              <a:ext uri="{FF2B5EF4-FFF2-40B4-BE49-F238E27FC236}">
                <a16:creationId xmlns:a16="http://schemas.microsoft.com/office/drawing/2014/main" id="{E9261208-7715-4BCC-A93A-A81A1EA85103}"/>
              </a:ext>
            </a:extLst>
          </p:cNvPr>
          <p:cNvSpPr/>
          <p:nvPr/>
        </p:nvSpPr>
        <p:spPr>
          <a:xfrm>
            <a:off x="6317266" y="5463416"/>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087" name="Freeform: Shape 7086">
            <a:extLst>
              <a:ext uri="{FF2B5EF4-FFF2-40B4-BE49-F238E27FC236}">
                <a16:creationId xmlns:a16="http://schemas.microsoft.com/office/drawing/2014/main" id="{0364C534-2468-491A-B63A-44C3DA276DCA}"/>
              </a:ext>
            </a:extLst>
          </p:cNvPr>
          <p:cNvSpPr/>
          <p:nvPr/>
        </p:nvSpPr>
        <p:spPr>
          <a:xfrm>
            <a:off x="6859120" y="5444075"/>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088" name="Freeform: Shape 7087">
            <a:extLst>
              <a:ext uri="{FF2B5EF4-FFF2-40B4-BE49-F238E27FC236}">
                <a16:creationId xmlns:a16="http://schemas.microsoft.com/office/drawing/2014/main" id="{5DE34ED2-7388-4F54-8953-28B00A8517A4}"/>
              </a:ext>
            </a:extLst>
          </p:cNvPr>
          <p:cNvSpPr/>
          <p:nvPr/>
        </p:nvSpPr>
        <p:spPr>
          <a:xfrm>
            <a:off x="6846596" y="5419344"/>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089" name="Freeform: Shape 7088">
            <a:extLst>
              <a:ext uri="{FF2B5EF4-FFF2-40B4-BE49-F238E27FC236}">
                <a16:creationId xmlns:a16="http://schemas.microsoft.com/office/drawing/2014/main" id="{24560536-9354-4295-9853-68A0AB7ECB25}"/>
              </a:ext>
            </a:extLst>
          </p:cNvPr>
          <p:cNvSpPr/>
          <p:nvPr/>
        </p:nvSpPr>
        <p:spPr>
          <a:xfrm>
            <a:off x="7902244" y="5502414"/>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090" name="Freeform: Shape 7089">
            <a:extLst>
              <a:ext uri="{FF2B5EF4-FFF2-40B4-BE49-F238E27FC236}">
                <a16:creationId xmlns:a16="http://schemas.microsoft.com/office/drawing/2014/main" id="{3759DA42-0154-412D-8059-53E63DB91710}"/>
              </a:ext>
            </a:extLst>
          </p:cNvPr>
          <p:cNvSpPr/>
          <p:nvPr/>
        </p:nvSpPr>
        <p:spPr>
          <a:xfrm>
            <a:off x="7339940" y="5471342"/>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091" name="Freeform: Shape 7090">
            <a:extLst>
              <a:ext uri="{FF2B5EF4-FFF2-40B4-BE49-F238E27FC236}">
                <a16:creationId xmlns:a16="http://schemas.microsoft.com/office/drawing/2014/main" id="{BF87D4BA-20BD-4645-B413-42C44F5452E4}"/>
              </a:ext>
            </a:extLst>
          </p:cNvPr>
          <p:cNvSpPr/>
          <p:nvPr/>
        </p:nvSpPr>
        <p:spPr>
          <a:xfrm>
            <a:off x="7293332" y="5417759"/>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092" name="Freeform: Shape 7091">
            <a:extLst>
              <a:ext uri="{FF2B5EF4-FFF2-40B4-BE49-F238E27FC236}">
                <a16:creationId xmlns:a16="http://schemas.microsoft.com/office/drawing/2014/main" id="{64416964-F6F1-4226-9BAA-8C0CDC3BBF3C}"/>
              </a:ext>
            </a:extLst>
          </p:cNvPr>
          <p:cNvSpPr/>
          <p:nvPr/>
        </p:nvSpPr>
        <p:spPr>
          <a:xfrm>
            <a:off x="9348826" y="5558533"/>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5" y="0"/>
                  <a:pt x="9036" y="0"/>
                </a:cubicBezTo>
                <a:cubicBezTo>
                  <a:pt x="14026"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093" name="Freeform: Shape 7092">
            <a:extLst>
              <a:ext uri="{FF2B5EF4-FFF2-40B4-BE49-F238E27FC236}">
                <a16:creationId xmlns:a16="http://schemas.microsoft.com/office/drawing/2014/main" id="{FCB94C39-BC47-46B9-946D-74D0E7C3BCC6}"/>
              </a:ext>
            </a:extLst>
          </p:cNvPr>
          <p:cNvSpPr/>
          <p:nvPr/>
        </p:nvSpPr>
        <p:spPr>
          <a:xfrm>
            <a:off x="7925072" y="433592"/>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5" y="18072"/>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094" name="Freeform: Shape 7093">
            <a:extLst>
              <a:ext uri="{FF2B5EF4-FFF2-40B4-BE49-F238E27FC236}">
                <a16:creationId xmlns:a16="http://schemas.microsoft.com/office/drawing/2014/main" id="{BBD39294-90C5-4E72-A0FE-1E92D3ECD336}"/>
              </a:ext>
            </a:extLst>
          </p:cNvPr>
          <p:cNvSpPr/>
          <p:nvPr/>
        </p:nvSpPr>
        <p:spPr>
          <a:xfrm>
            <a:off x="8348663" y="5418235"/>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095" name="Freeform: Shape 7094">
            <a:extLst>
              <a:ext uri="{FF2B5EF4-FFF2-40B4-BE49-F238E27FC236}">
                <a16:creationId xmlns:a16="http://schemas.microsoft.com/office/drawing/2014/main" id="{9AF8023E-3CDF-43B1-8F49-2048CF287F35}"/>
              </a:ext>
            </a:extLst>
          </p:cNvPr>
          <p:cNvSpPr/>
          <p:nvPr/>
        </p:nvSpPr>
        <p:spPr>
          <a:xfrm>
            <a:off x="6876717" y="5506853"/>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096" name="Freeform: Shape 7095">
            <a:extLst>
              <a:ext uri="{FF2B5EF4-FFF2-40B4-BE49-F238E27FC236}">
                <a16:creationId xmlns:a16="http://schemas.microsoft.com/office/drawing/2014/main" id="{BE013F91-8D9A-4061-8BCA-16819ABC5A95}"/>
              </a:ext>
            </a:extLst>
          </p:cNvPr>
          <p:cNvSpPr/>
          <p:nvPr/>
        </p:nvSpPr>
        <p:spPr>
          <a:xfrm>
            <a:off x="9401140" y="5432819"/>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5" y="0"/>
                  <a:pt x="9036" y="0"/>
                </a:cubicBezTo>
                <a:cubicBezTo>
                  <a:pt x="14026"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097" name="Freeform: Shape 7096">
            <a:extLst>
              <a:ext uri="{FF2B5EF4-FFF2-40B4-BE49-F238E27FC236}">
                <a16:creationId xmlns:a16="http://schemas.microsoft.com/office/drawing/2014/main" id="{6D7E5E08-1ED3-4525-B612-7E53AE2DFCA9}"/>
              </a:ext>
            </a:extLst>
          </p:cNvPr>
          <p:cNvSpPr/>
          <p:nvPr/>
        </p:nvSpPr>
        <p:spPr>
          <a:xfrm>
            <a:off x="6739272" y="5417759"/>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098" name="Freeform: Shape 7097">
            <a:extLst>
              <a:ext uri="{FF2B5EF4-FFF2-40B4-BE49-F238E27FC236}">
                <a16:creationId xmlns:a16="http://schemas.microsoft.com/office/drawing/2014/main" id="{D24F17FF-E055-45C4-A461-BA62B4A04E4E}"/>
              </a:ext>
            </a:extLst>
          </p:cNvPr>
          <p:cNvSpPr/>
          <p:nvPr/>
        </p:nvSpPr>
        <p:spPr>
          <a:xfrm>
            <a:off x="8409380" y="5448989"/>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099" name="Freeform: Shape 7098">
            <a:extLst>
              <a:ext uri="{FF2B5EF4-FFF2-40B4-BE49-F238E27FC236}">
                <a16:creationId xmlns:a16="http://schemas.microsoft.com/office/drawing/2014/main" id="{863610C6-97A0-4848-A2E9-24F4027845CB}"/>
              </a:ext>
            </a:extLst>
          </p:cNvPr>
          <p:cNvSpPr/>
          <p:nvPr/>
        </p:nvSpPr>
        <p:spPr>
          <a:xfrm>
            <a:off x="7799834" y="5423149"/>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100" name="Freeform: Shape 7099">
            <a:extLst>
              <a:ext uri="{FF2B5EF4-FFF2-40B4-BE49-F238E27FC236}">
                <a16:creationId xmlns:a16="http://schemas.microsoft.com/office/drawing/2014/main" id="{12F01896-E649-4DA8-A0BA-D00E6451C983}"/>
              </a:ext>
            </a:extLst>
          </p:cNvPr>
          <p:cNvSpPr/>
          <p:nvPr/>
        </p:nvSpPr>
        <p:spPr>
          <a:xfrm>
            <a:off x="8828373" y="5417283"/>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101" name="Freeform: Shape 7100">
            <a:extLst>
              <a:ext uri="{FF2B5EF4-FFF2-40B4-BE49-F238E27FC236}">
                <a16:creationId xmlns:a16="http://schemas.microsoft.com/office/drawing/2014/main" id="{61658E17-15CC-442D-AA7B-8897EA475F4D}"/>
              </a:ext>
            </a:extLst>
          </p:cNvPr>
          <p:cNvSpPr/>
          <p:nvPr/>
        </p:nvSpPr>
        <p:spPr>
          <a:xfrm>
            <a:off x="9450126" y="5561387"/>
            <a:ext cx="18072" cy="18072"/>
          </a:xfrm>
          <a:custGeom>
            <a:avLst/>
            <a:gdLst>
              <a:gd name="connsiteX0" fmla="*/ 18073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3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3" y="9036"/>
                </a:moveTo>
                <a:cubicBezTo>
                  <a:pt x="18073" y="14026"/>
                  <a:pt x="14027" y="18072"/>
                  <a:pt x="9036" y="18072"/>
                </a:cubicBezTo>
                <a:cubicBezTo>
                  <a:pt x="4046" y="18072"/>
                  <a:pt x="0" y="14027"/>
                  <a:pt x="0" y="9036"/>
                </a:cubicBezTo>
                <a:cubicBezTo>
                  <a:pt x="0" y="4046"/>
                  <a:pt x="4045" y="0"/>
                  <a:pt x="9036" y="0"/>
                </a:cubicBezTo>
                <a:cubicBezTo>
                  <a:pt x="14027" y="0"/>
                  <a:pt x="18073" y="4045"/>
                  <a:pt x="18073"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102" name="Freeform: Shape 7101">
            <a:extLst>
              <a:ext uri="{FF2B5EF4-FFF2-40B4-BE49-F238E27FC236}">
                <a16:creationId xmlns:a16="http://schemas.microsoft.com/office/drawing/2014/main" id="{6235A7C2-82BE-40C0-8674-E62563F935E6}"/>
              </a:ext>
            </a:extLst>
          </p:cNvPr>
          <p:cNvSpPr/>
          <p:nvPr/>
        </p:nvSpPr>
        <p:spPr>
          <a:xfrm>
            <a:off x="7793968" y="5535864"/>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103" name="Freeform: Shape 7102">
            <a:extLst>
              <a:ext uri="{FF2B5EF4-FFF2-40B4-BE49-F238E27FC236}">
                <a16:creationId xmlns:a16="http://schemas.microsoft.com/office/drawing/2014/main" id="{DCA60B65-0F2F-43C1-ABAD-83FAB4DD5135}"/>
              </a:ext>
            </a:extLst>
          </p:cNvPr>
          <p:cNvSpPr/>
          <p:nvPr/>
        </p:nvSpPr>
        <p:spPr>
          <a:xfrm>
            <a:off x="6831377" y="5520645"/>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104" name="Freeform: Shape 7103">
            <a:extLst>
              <a:ext uri="{FF2B5EF4-FFF2-40B4-BE49-F238E27FC236}">
                <a16:creationId xmlns:a16="http://schemas.microsoft.com/office/drawing/2014/main" id="{FB933B89-ABD4-4150-834C-A2A695582E0C}"/>
              </a:ext>
            </a:extLst>
          </p:cNvPr>
          <p:cNvSpPr/>
          <p:nvPr/>
        </p:nvSpPr>
        <p:spPr>
          <a:xfrm>
            <a:off x="7844064" y="5493695"/>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105" name="Freeform: Shape 7104">
            <a:extLst>
              <a:ext uri="{FF2B5EF4-FFF2-40B4-BE49-F238E27FC236}">
                <a16:creationId xmlns:a16="http://schemas.microsoft.com/office/drawing/2014/main" id="{FEB4F2A3-EE1C-4D06-9B4E-0B31BB60AAB0}"/>
              </a:ext>
            </a:extLst>
          </p:cNvPr>
          <p:cNvSpPr/>
          <p:nvPr/>
        </p:nvSpPr>
        <p:spPr>
          <a:xfrm>
            <a:off x="7291271" y="5505901"/>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106" name="Freeform: Shape 7105">
            <a:extLst>
              <a:ext uri="{FF2B5EF4-FFF2-40B4-BE49-F238E27FC236}">
                <a16:creationId xmlns:a16="http://schemas.microsoft.com/office/drawing/2014/main" id="{1C057F78-83FA-47DB-ABC5-4B0CE77854C8}"/>
              </a:ext>
            </a:extLst>
          </p:cNvPr>
          <p:cNvSpPr/>
          <p:nvPr/>
        </p:nvSpPr>
        <p:spPr>
          <a:xfrm>
            <a:off x="7872282" y="5544583"/>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107" name="Freeform: Shape 7106">
            <a:extLst>
              <a:ext uri="{FF2B5EF4-FFF2-40B4-BE49-F238E27FC236}">
                <a16:creationId xmlns:a16="http://schemas.microsoft.com/office/drawing/2014/main" id="{D96EE225-0D9B-444B-AEB7-A61C905D5C46}"/>
              </a:ext>
            </a:extLst>
          </p:cNvPr>
          <p:cNvSpPr/>
          <p:nvPr/>
        </p:nvSpPr>
        <p:spPr>
          <a:xfrm>
            <a:off x="7838674" y="5469757"/>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108" name="Freeform: Shape 7107">
            <a:extLst>
              <a:ext uri="{FF2B5EF4-FFF2-40B4-BE49-F238E27FC236}">
                <a16:creationId xmlns:a16="http://schemas.microsoft.com/office/drawing/2014/main" id="{81E69ED0-7D1A-45A2-BA99-16489306CAAF}"/>
              </a:ext>
            </a:extLst>
          </p:cNvPr>
          <p:cNvSpPr/>
          <p:nvPr/>
        </p:nvSpPr>
        <p:spPr>
          <a:xfrm>
            <a:off x="7299990" y="5478634"/>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109" name="Freeform: Shape 7108">
            <a:extLst>
              <a:ext uri="{FF2B5EF4-FFF2-40B4-BE49-F238E27FC236}">
                <a16:creationId xmlns:a16="http://schemas.microsoft.com/office/drawing/2014/main" id="{2A5EFCFE-7082-4C85-948E-FEFD3FB8D8ED}"/>
              </a:ext>
            </a:extLst>
          </p:cNvPr>
          <p:cNvSpPr/>
          <p:nvPr/>
        </p:nvSpPr>
        <p:spPr>
          <a:xfrm>
            <a:off x="9436017" y="5539351"/>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5" y="0"/>
                  <a:pt x="9036" y="0"/>
                </a:cubicBezTo>
                <a:cubicBezTo>
                  <a:pt x="14026"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110" name="Freeform: Shape 7109">
            <a:extLst>
              <a:ext uri="{FF2B5EF4-FFF2-40B4-BE49-F238E27FC236}">
                <a16:creationId xmlns:a16="http://schemas.microsoft.com/office/drawing/2014/main" id="{5748C96B-762D-49D3-ADCA-E2FA854D0E7E}"/>
              </a:ext>
            </a:extLst>
          </p:cNvPr>
          <p:cNvSpPr/>
          <p:nvPr/>
        </p:nvSpPr>
        <p:spPr>
          <a:xfrm>
            <a:off x="7897964" y="5421564"/>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111" name="Freeform: Shape 7110">
            <a:extLst>
              <a:ext uri="{FF2B5EF4-FFF2-40B4-BE49-F238E27FC236}">
                <a16:creationId xmlns:a16="http://schemas.microsoft.com/office/drawing/2014/main" id="{7CED583E-8D7B-419A-9076-A21B5A9BED22}"/>
              </a:ext>
            </a:extLst>
          </p:cNvPr>
          <p:cNvSpPr/>
          <p:nvPr/>
        </p:nvSpPr>
        <p:spPr>
          <a:xfrm>
            <a:off x="7835979" y="5471659"/>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112" name="Freeform: Shape 7111">
            <a:extLst>
              <a:ext uri="{FF2B5EF4-FFF2-40B4-BE49-F238E27FC236}">
                <a16:creationId xmlns:a16="http://schemas.microsoft.com/office/drawing/2014/main" id="{685577BF-5A82-4BB8-94D8-16ABB53DC089}"/>
              </a:ext>
            </a:extLst>
          </p:cNvPr>
          <p:cNvSpPr/>
          <p:nvPr/>
        </p:nvSpPr>
        <p:spPr>
          <a:xfrm>
            <a:off x="8840263" y="5510023"/>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113" name="Freeform: Shape 7112">
            <a:extLst>
              <a:ext uri="{FF2B5EF4-FFF2-40B4-BE49-F238E27FC236}">
                <a16:creationId xmlns:a16="http://schemas.microsoft.com/office/drawing/2014/main" id="{CEC4309A-FFEE-48F9-AE51-16ED58E2D8F4}"/>
              </a:ext>
            </a:extLst>
          </p:cNvPr>
          <p:cNvSpPr/>
          <p:nvPr/>
        </p:nvSpPr>
        <p:spPr>
          <a:xfrm>
            <a:off x="6810927" y="5552509"/>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114" name="Freeform: Shape 7113">
            <a:extLst>
              <a:ext uri="{FF2B5EF4-FFF2-40B4-BE49-F238E27FC236}">
                <a16:creationId xmlns:a16="http://schemas.microsoft.com/office/drawing/2014/main" id="{29BC9394-A520-4878-A08F-E69D9D3D0FA2}"/>
              </a:ext>
            </a:extLst>
          </p:cNvPr>
          <p:cNvSpPr/>
          <p:nvPr/>
        </p:nvSpPr>
        <p:spPr>
          <a:xfrm>
            <a:off x="8932210" y="5418710"/>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115" name="Freeform: Shape 7114">
            <a:extLst>
              <a:ext uri="{FF2B5EF4-FFF2-40B4-BE49-F238E27FC236}">
                <a16:creationId xmlns:a16="http://schemas.microsoft.com/office/drawing/2014/main" id="{8AE1952C-C49C-4D28-BF92-81FCE2D8EF90}"/>
              </a:ext>
            </a:extLst>
          </p:cNvPr>
          <p:cNvSpPr/>
          <p:nvPr/>
        </p:nvSpPr>
        <p:spPr>
          <a:xfrm>
            <a:off x="7373707" y="5499877"/>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116" name="Freeform: Shape 7115">
            <a:extLst>
              <a:ext uri="{FF2B5EF4-FFF2-40B4-BE49-F238E27FC236}">
                <a16:creationId xmlns:a16="http://schemas.microsoft.com/office/drawing/2014/main" id="{865A1BDB-A072-4C57-81D7-BB93D9CD1C2D}"/>
              </a:ext>
            </a:extLst>
          </p:cNvPr>
          <p:cNvSpPr/>
          <p:nvPr/>
        </p:nvSpPr>
        <p:spPr>
          <a:xfrm>
            <a:off x="7390035" y="5440429"/>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117" name="Freeform: Shape 7116">
            <a:extLst>
              <a:ext uri="{FF2B5EF4-FFF2-40B4-BE49-F238E27FC236}">
                <a16:creationId xmlns:a16="http://schemas.microsoft.com/office/drawing/2014/main" id="{85724DBA-A81C-464D-B335-2E97E46432E5}"/>
              </a:ext>
            </a:extLst>
          </p:cNvPr>
          <p:cNvSpPr/>
          <p:nvPr/>
        </p:nvSpPr>
        <p:spPr>
          <a:xfrm>
            <a:off x="7323453" y="5471818"/>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118" name="Freeform: Shape 7117">
            <a:extLst>
              <a:ext uri="{FF2B5EF4-FFF2-40B4-BE49-F238E27FC236}">
                <a16:creationId xmlns:a16="http://schemas.microsoft.com/office/drawing/2014/main" id="{D4C671A8-171F-4F2E-88DE-DB70284D2C21}"/>
              </a:ext>
            </a:extLst>
          </p:cNvPr>
          <p:cNvSpPr/>
          <p:nvPr/>
        </p:nvSpPr>
        <p:spPr>
          <a:xfrm>
            <a:off x="10512591" y="514442"/>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6" y="18072"/>
                  <a:pt x="0" y="14027"/>
                  <a:pt x="0" y="9036"/>
                </a:cubicBezTo>
                <a:cubicBezTo>
                  <a:pt x="0" y="4046"/>
                  <a:pt x="4045" y="0"/>
                  <a:pt x="9036" y="0"/>
                </a:cubicBezTo>
                <a:cubicBezTo>
                  <a:pt x="14026"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119" name="Freeform: Shape 7118">
            <a:extLst>
              <a:ext uri="{FF2B5EF4-FFF2-40B4-BE49-F238E27FC236}">
                <a16:creationId xmlns:a16="http://schemas.microsoft.com/office/drawing/2014/main" id="{99BEA8D5-2A1B-4F58-9A35-1D05DF07FB53}"/>
              </a:ext>
            </a:extLst>
          </p:cNvPr>
          <p:cNvSpPr/>
          <p:nvPr/>
        </p:nvSpPr>
        <p:spPr>
          <a:xfrm>
            <a:off x="6358325" y="5504633"/>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120" name="Freeform: Shape 7119">
            <a:extLst>
              <a:ext uri="{FF2B5EF4-FFF2-40B4-BE49-F238E27FC236}">
                <a16:creationId xmlns:a16="http://schemas.microsoft.com/office/drawing/2014/main" id="{0A6D14EE-650D-412A-83AA-EE1803EEA0DC}"/>
              </a:ext>
            </a:extLst>
          </p:cNvPr>
          <p:cNvSpPr/>
          <p:nvPr/>
        </p:nvSpPr>
        <p:spPr>
          <a:xfrm>
            <a:off x="7832491" y="5558216"/>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121" name="Freeform: Shape 7120">
            <a:extLst>
              <a:ext uri="{FF2B5EF4-FFF2-40B4-BE49-F238E27FC236}">
                <a16:creationId xmlns:a16="http://schemas.microsoft.com/office/drawing/2014/main" id="{F71570C3-CD6D-43AD-9FFE-17BB58117351}"/>
              </a:ext>
            </a:extLst>
          </p:cNvPr>
          <p:cNvSpPr/>
          <p:nvPr/>
        </p:nvSpPr>
        <p:spPr>
          <a:xfrm>
            <a:off x="7782396" y="5555521"/>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122" name="Freeform: Shape 7121">
            <a:extLst>
              <a:ext uri="{FF2B5EF4-FFF2-40B4-BE49-F238E27FC236}">
                <a16:creationId xmlns:a16="http://schemas.microsoft.com/office/drawing/2014/main" id="{811E6798-8CF7-43BB-9708-3568A28F5C95}"/>
              </a:ext>
            </a:extLst>
          </p:cNvPr>
          <p:cNvSpPr/>
          <p:nvPr/>
        </p:nvSpPr>
        <p:spPr>
          <a:xfrm>
            <a:off x="6745137" y="5434246"/>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123" name="Freeform: Shape 7122">
            <a:extLst>
              <a:ext uri="{FF2B5EF4-FFF2-40B4-BE49-F238E27FC236}">
                <a16:creationId xmlns:a16="http://schemas.microsoft.com/office/drawing/2014/main" id="{3E4C5166-05EA-4CFA-9B87-28004D4ADEE2}"/>
              </a:ext>
            </a:extLst>
          </p:cNvPr>
          <p:cNvSpPr/>
          <p:nvPr/>
        </p:nvSpPr>
        <p:spPr>
          <a:xfrm>
            <a:off x="6821390" y="5550131"/>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124" name="Freeform: Shape 7123">
            <a:extLst>
              <a:ext uri="{FF2B5EF4-FFF2-40B4-BE49-F238E27FC236}">
                <a16:creationId xmlns:a16="http://schemas.microsoft.com/office/drawing/2014/main" id="{CB2C381A-E286-4B07-95A3-0F3DC12A02A0}"/>
              </a:ext>
            </a:extLst>
          </p:cNvPr>
          <p:cNvSpPr/>
          <p:nvPr/>
        </p:nvSpPr>
        <p:spPr>
          <a:xfrm>
            <a:off x="7356110" y="5556948"/>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125" name="Freeform: Shape 7124">
            <a:extLst>
              <a:ext uri="{FF2B5EF4-FFF2-40B4-BE49-F238E27FC236}">
                <a16:creationId xmlns:a16="http://schemas.microsoft.com/office/drawing/2014/main" id="{79917755-15A6-4065-8A50-2F6D3F513C63}"/>
              </a:ext>
            </a:extLst>
          </p:cNvPr>
          <p:cNvSpPr/>
          <p:nvPr/>
        </p:nvSpPr>
        <p:spPr>
          <a:xfrm>
            <a:off x="8452024" y="5462781"/>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126" name="Freeform: Shape 7125">
            <a:extLst>
              <a:ext uri="{FF2B5EF4-FFF2-40B4-BE49-F238E27FC236}">
                <a16:creationId xmlns:a16="http://schemas.microsoft.com/office/drawing/2014/main" id="{8D4EBC24-FCF6-495C-8455-2443A1645A53}"/>
              </a:ext>
            </a:extLst>
          </p:cNvPr>
          <p:cNvSpPr/>
          <p:nvPr/>
        </p:nvSpPr>
        <p:spPr>
          <a:xfrm>
            <a:off x="7909695" y="5434880"/>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127" name="Freeform: Shape 7126">
            <a:extLst>
              <a:ext uri="{FF2B5EF4-FFF2-40B4-BE49-F238E27FC236}">
                <a16:creationId xmlns:a16="http://schemas.microsoft.com/office/drawing/2014/main" id="{DF2EB481-898A-4464-AACD-50B471180C48}"/>
              </a:ext>
            </a:extLst>
          </p:cNvPr>
          <p:cNvSpPr/>
          <p:nvPr/>
        </p:nvSpPr>
        <p:spPr>
          <a:xfrm>
            <a:off x="7361183" y="5491158"/>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128" name="Freeform: Shape 7127">
            <a:extLst>
              <a:ext uri="{FF2B5EF4-FFF2-40B4-BE49-F238E27FC236}">
                <a16:creationId xmlns:a16="http://schemas.microsoft.com/office/drawing/2014/main" id="{3AB8AEAE-41AB-4938-8089-8C2DD72F6335}"/>
              </a:ext>
            </a:extLst>
          </p:cNvPr>
          <p:cNvSpPr/>
          <p:nvPr/>
        </p:nvSpPr>
        <p:spPr>
          <a:xfrm>
            <a:off x="10007040" y="531405"/>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6" y="18072"/>
                  <a:pt x="0" y="14027"/>
                  <a:pt x="0" y="9036"/>
                </a:cubicBezTo>
                <a:cubicBezTo>
                  <a:pt x="0" y="4046"/>
                  <a:pt x="4045" y="0"/>
                  <a:pt x="9036" y="0"/>
                </a:cubicBezTo>
                <a:cubicBezTo>
                  <a:pt x="14026"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129" name="Freeform: Shape 7128">
            <a:extLst>
              <a:ext uri="{FF2B5EF4-FFF2-40B4-BE49-F238E27FC236}">
                <a16:creationId xmlns:a16="http://schemas.microsoft.com/office/drawing/2014/main" id="{EAF1D2A9-EEA4-4F22-94C5-1083F3572A19}"/>
              </a:ext>
            </a:extLst>
          </p:cNvPr>
          <p:cNvSpPr/>
          <p:nvPr/>
        </p:nvSpPr>
        <p:spPr>
          <a:xfrm>
            <a:off x="7395108" y="5523974"/>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130" name="Freeform: Shape 7129">
            <a:extLst>
              <a:ext uri="{FF2B5EF4-FFF2-40B4-BE49-F238E27FC236}">
                <a16:creationId xmlns:a16="http://schemas.microsoft.com/office/drawing/2014/main" id="{27DCE07D-9802-4B9D-998D-06ABEF8BCF35}"/>
              </a:ext>
            </a:extLst>
          </p:cNvPr>
          <p:cNvSpPr/>
          <p:nvPr/>
        </p:nvSpPr>
        <p:spPr>
          <a:xfrm>
            <a:off x="8456304" y="5485451"/>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131" name="Freeform: Shape 7130">
            <a:extLst>
              <a:ext uri="{FF2B5EF4-FFF2-40B4-BE49-F238E27FC236}">
                <a16:creationId xmlns:a16="http://schemas.microsoft.com/office/drawing/2014/main" id="{45E35AE4-CA2B-4CD2-A5F1-F7DFB51FFBE0}"/>
              </a:ext>
            </a:extLst>
          </p:cNvPr>
          <p:cNvSpPr/>
          <p:nvPr/>
        </p:nvSpPr>
        <p:spPr>
          <a:xfrm>
            <a:off x="7382901" y="5505426"/>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132" name="Freeform: Shape 7131">
            <a:extLst>
              <a:ext uri="{FF2B5EF4-FFF2-40B4-BE49-F238E27FC236}">
                <a16:creationId xmlns:a16="http://schemas.microsoft.com/office/drawing/2014/main" id="{49A1E6D7-4A83-4D5C-8B26-B13ED8356D78}"/>
              </a:ext>
            </a:extLst>
          </p:cNvPr>
          <p:cNvSpPr/>
          <p:nvPr/>
        </p:nvSpPr>
        <p:spPr>
          <a:xfrm>
            <a:off x="9967883" y="483370"/>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6" y="18072"/>
                  <a:pt x="0" y="14027"/>
                  <a:pt x="0" y="9036"/>
                </a:cubicBezTo>
                <a:cubicBezTo>
                  <a:pt x="0" y="4046"/>
                  <a:pt x="4045" y="0"/>
                  <a:pt x="9036" y="0"/>
                </a:cubicBezTo>
                <a:cubicBezTo>
                  <a:pt x="14026"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133" name="Freeform: Shape 7132">
            <a:extLst>
              <a:ext uri="{FF2B5EF4-FFF2-40B4-BE49-F238E27FC236}">
                <a16:creationId xmlns:a16="http://schemas.microsoft.com/office/drawing/2014/main" id="{69F834FA-2C05-4260-8CB7-C2C29CA5088C}"/>
              </a:ext>
            </a:extLst>
          </p:cNvPr>
          <p:cNvSpPr/>
          <p:nvPr/>
        </p:nvSpPr>
        <p:spPr>
          <a:xfrm>
            <a:off x="7346440" y="5433453"/>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134" name="Freeform: Shape 7133">
            <a:extLst>
              <a:ext uri="{FF2B5EF4-FFF2-40B4-BE49-F238E27FC236}">
                <a16:creationId xmlns:a16="http://schemas.microsoft.com/office/drawing/2014/main" id="{37A82903-A682-45E9-AC72-C748181198FB}"/>
              </a:ext>
            </a:extLst>
          </p:cNvPr>
          <p:cNvSpPr/>
          <p:nvPr/>
        </p:nvSpPr>
        <p:spPr>
          <a:xfrm>
            <a:off x="8318067" y="5430441"/>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135" name="Freeform: Shape 7134">
            <a:extLst>
              <a:ext uri="{FF2B5EF4-FFF2-40B4-BE49-F238E27FC236}">
                <a16:creationId xmlns:a16="http://schemas.microsoft.com/office/drawing/2014/main" id="{3ABC7FF2-9A08-4AA3-B94F-F34F1842FC08}"/>
              </a:ext>
            </a:extLst>
          </p:cNvPr>
          <p:cNvSpPr/>
          <p:nvPr/>
        </p:nvSpPr>
        <p:spPr>
          <a:xfrm>
            <a:off x="6774941" y="5456916"/>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136" name="Freeform: Shape 7135">
            <a:extLst>
              <a:ext uri="{FF2B5EF4-FFF2-40B4-BE49-F238E27FC236}">
                <a16:creationId xmlns:a16="http://schemas.microsoft.com/office/drawing/2014/main" id="{A2CFD278-0B83-4D5A-9FEC-55C762F45568}"/>
              </a:ext>
            </a:extLst>
          </p:cNvPr>
          <p:cNvSpPr/>
          <p:nvPr/>
        </p:nvSpPr>
        <p:spPr>
          <a:xfrm>
            <a:off x="8393210" y="5440270"/>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137" name="Freeform: Shape 7136">
            <a:extLst>
              <a:ext uri="{FF2B5EF4-FFF2-40B4-BE49-F238E27FC236}">
                <a16:creationId xmlns:a16="http://schemas.microsoft.com/office/drawing/2014/main" id="{8BC61044-F5F8-4A53-8AFB-9F6C07ECEC9A}"/>
              </a:ext>
            </a:extLst>
          </p:cNvPr>
          <p:cNvSpPr/>
          <p:nvPr/>
        </p:nvSpPr>
        <p:spPr>
          <a:xfrm>
            <a:off x="8969147" y="476395"/>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6" y="18072"/>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138" name="Freeform: Shape 7137">
            <a:extLst>
              <a:ext uri="{FF2B5EF4-FFF2-40B4-BE49-F238E27FC236}">
                <a16:creationId xmlns:a16="http://schemas.microsoft.com/office/drawing/2014/main" id="{2576A3E8-98E2-4DFD-B5C2-96022D378C88}"/>
              </a:ext>
            </a:extLst>
          </p:cNvPr>
          <p:cNvSpPr/>
          <p:nvPr/>
        </p:nvSpPr>
        <p:spPr>
          <a:xfrm>
            <a:off x="8425867" y="5444234"/>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139" name="Freeform: Shape 7138">
            <a:extLst>
              <a:ext uri="{FF2B5EF4-FFF2-40B4-BE49-F238E27FC236}">
                <a16:creationId xmlns:a16="http://schemas.microsoft.com/office/drawing/2014/main" id="{FCD6BD9B-B883-4BEB-B7B0-83693A18F85B}"/>
              </a:ext>
            </a:extLst>
          </p:cNvPr>
          <p:cNvSpPr/>
          <p:nvPr/>
        </p:nvSpPr>
        <p:spPr>
          <a:xfrm>
            <a:off x="8303006" y="5415857"/>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140" name="Freeform: Shape 7139">
            <a:extLst>
              <a:ext uri="{FF2B5EF4-FFF2-40B4-BE49-F238E27FC236}">
                <a16:creationId xmlns:a16="http://schemas.microsoft.com/office/drawing/2014/main" id="{1ABEFE44-E08E-4F78-AAE0-0BD66BF81549}"/>
              </a:ext>
            </a:extLst>
          </p:cNvPr>
          <p:cNvSpPr/>
          <p:nvPr/>
        </p:nvSpPr>
        <p:spPr>
          <a:xfrm>
            <a:off x="6279378" y="5558375"/>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141" name="Freeform: Shape 7140">
            <a:extLst>
              <a:ext uri="{FF2B5EF4-FFF2-40B4-BE49-F238E27FC236}">
                <a16:creationId xmlns:a16="http://schemas.microsoft.com/office/drawing/2014/main" id="{58D93A68-7607-49E9-9D4D-8C5B109A6B40}"/>
              </a:ext>
            </a:extLst>
          </p:cNvPr>
          <p:cNvSpPr/>
          <p:nvPr/>
        </p:nvSpPr>
        <p:spPr>
          <a:xfrm>
            <a:off x="7900500" y="5454855"/>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142" name="Freeform: Shape 7141">
            <a:extLst>
              <a:ext uri="{FF2B5EF4-FFF2-40B4-BE49-F238E27FC236}">
                <a16:creationId xmlns:a16="http://schemas.microsoft.com/office/drawing/2014/main" id="{3341EB2F-1363-4B2D-9C73-A27882029F91}"/>
              </a:ext>
            </a:extLst>
          </p:cNvPr>
          <p:cNvSpPr/>
          <p:nvPr/>
        </p:nvSpPr>
        <p:spPr>
          <a:xfrm>
            <a:off x="6305376" y="5510974"/>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143" name="Freeform: Shape 7142">
            <a:extLst>
              <a:ext uri="{FF2B5EF4-FFF2-40B4-BE49-F238E27FC236}">
                <a16:creationId xmlns:a16="http://schemas.microsoft.com/office/drawing/2014/main" id="{CEE41408-BC70-4CD0-B627-A0177639C0C3}"/>
              </a:ext>
            </a:extLst>
          </p:cNvPr>
          <p:cNvSpPr/>
          <p:nvPr/>
        </p:nvSpPr>
        <p:spPr>
          <a:xfrm>
            <a:off x="6733723" y="5545058"/>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144" name="Freeform: Shape 7143">
            <a:extLst>
              <a:ext uri="{FF2B5EF4-FFF2-40B4-BE49-F238E27FC236}">
                <a16:creationId xmlns:a16="http://schemas.microsoft.com/office/drawing/2014/main" id="{05D5BB92-26B2-4283-987A-55F8A8117E7D}"/>
              </a:ext>
            </a:extLst>
          </p:cNvPr>
          <p:cNvSpPr/>
          <p:nvPr/>
        </p:nvSpPr>
        <p:spPr>
          <a:xfrm>
            <a:off x="8372918" y="5487671"/>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145" name="Freeform: Shape 7144">
            <a:extLst>
              <a:ext uri="{FF2B5EF4-FFF2-40B4-BE49-F238E27FC236}">
                <a16:creationId xmlns:a16="http://schemas.microsoft.com/office/drawing/2014/main" id="{282F02D4-DB7A-474E-9ECD-1D4C3F28399A}"/>
              </a:ext>
            </a:extLst>
          </p:cNvPr>
          <p:cNvSpPr/>
          <p:nvPr/>
        </p:nvSpPr>
        <p:spPr>
          <a:xfrm>
            <a:off x="8838519" y="538538"/>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5" y="18072"/>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146" name="Freeform: Shape 7145">
            <a:extLst>
              <a:ext uri="{FF2B5EF4-FFF2-40B4-BE49-F238E27FC236}">
                <a16:creationId xmlns:a16="http://schemas.microsoft.com/office/drawing/2014/main" id="{514615FC-255A-43A8-A289-86321F9CB3C0}"/>
              </a:ext>
            </a:extLst>
          </p:cNvPr>
          <p:cNvSpPr/>
          <p:nvPr/>
        </p:nvSpPr>
        <p:spPr>
          <a:xfrm>
            <a:off x="6261464" y="5533961"/>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147" name="Freeform: Shape 7146">
            <a:extLst>
              <a:ext uri="{FF2B5EF4-FFF2-40B4-BE49-F238E27FC236}">
                <a16:creationId xmlns:a16="http://schemas.microsoft.com/office/drawing/2014/main" id="{DF4AFAFB-4300-4366-92E0-B36695EF2117}"/>
              </a:ext>
            </a:extLst>
          </p:cNvPr>
          <p:cNvSpPr/>
          <p:nvPr/>
        </p:nvSpPr>
        <p:spPr>
          <a:xfrm>
            <a:off x="8881164" y="5420454"/>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148" name="Freeform: Shape 7147">
            <a:extLst>
              <a:ext uri="{FF2B5EF4-FFF2-40B4-BE49-F238E27FC236}">
                <a16:creationId xmlns:a16="http://schemas.microsoft.com/office/drawing/2014/main" id="{31E5B7DB-778D-4742-9BA9-E29C1D89C912}"/>
              </a:ext>
            </a:extLst>
          </p:cNvPr>
          <p:cNvSpPr/>
          <p:nvPr/>
        </p:nvSpPr>
        <p:spPr>
          <a:xfrm>
            <a:off x="9379263" y="503186"/>
            <a:ext cx="18072" cy="18072"/>
          </a:xfrm>
          <a:custGeom>
            <a:avLst/>
            <a:gdLst>
              <a:gd name="connsiteX0" fmla="*/ 18073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3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3" y="9036"/>
                </a:moveTo>
                <a:cubicBezTo>
                  <a:pt x="18073" y="14027"/>
                  <a:pt x="14027" y="18072"/>
                  <a:pt x="9036" y="18072"/>
                </a:cubicBezTo>
                <a:cubicBezTo>
                  <a:pt x="4046" y="18072"/>
                  <a:pt x="0" y="14027"/>
                  <a:pt x="0" y="9036"/>
                </a:cubicBezTo>
                <a:cubicBezTo>
                  <a:pt x="0" y="4046"/>
                  <a:pt x="4045" y="0"/>
                  <a:pt x="9036" y="0"/>
                </a:cubicBezTo>
                <a:cubicBezTo>
                  <a:pt x="14027" y="0"/>
                  <a:pt x="18073" y="4046"/>
                  <a:pt x="18073"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149" name="Freeform: Shape 7148">
            <a:extLst>
              <a:ext uri="{FF2B5EF4-FFF2-40B4-BE49-F238E27FC236}">
                <a16:creationId xmlns:a16="http://schemas.microsoft.com/office/drawing/2014/main" id="{8950FB4B-ACFB-419B-B3ED-9AC81D91962A}"/>
              </a:ext>
            </a:extLst>
          </p:cNvPr>
          <p:cNvSpPr/>
          <p:nvPr/>
        </p:nvSpPr>
        <p:spPr>
          <a:xfrm>
            <a:off x="7812992" y="5413796"/>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150" name="Freeform: Shape 7149">
            <a:extLst>
              <a:ext uri="{FF2B5EF4-FFF2-40B4-BE49-F238E27FC236}">
                <a16:creationId xmlns:a16="http://schemas.microsoft.com/office/drawing/2014/main" id="{964CC8D6-A2B2-49B7-ACEF-69E0E89D27CA}"/>
              </a:ext>
            </a:extLst>
          </p:cNvPr>
          <p:cNvSpPr/>
          <p:nvPr/>
        </p:nvSpPr>
        <p:spPr>
          <a:xfrm>
            <a:off x="7879891" y="5561862"/>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151" name="Freeform: Shape 7150">
            <a:extLst>
              <a:ext uri="{FF2B5EF4-FFF2-40B4-BE49-F238E27FC236}">
                <a16:creationId xmlns:a16="http://schemas.microsoft.com/office/drawing/2014/main" id="{BBF9980F-22C6-4912-8483-4AD23B5203F7}"/>
              </a:ext>
            </a:extLst>
          </p:cNvPr>
          <p:cNvSpPr/>
          <p:nvPr/>
        </p:nvSpPr>
        <p:spPr>
          <a:xfrm>
            <a:off x="6231977" y="5437258"/>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152" name="Freeform: Shape 7151">
            <a:extLst>
              <a:ext uri="{FF2B5EF4-FFF2-40B4-BE49-F238E27FC236}">
                <a16:creationId xmlns:a16="http://schemas.microsoft.com/office/drawing/2014/main" id="{F8DD9B68-011D-4071-9FA3-ED4042C000A3}"/>
              </a:ext>
            </a:extLst>
          </p:cNvPr>
          <p:cNvSpPr/>
          <p:nvPr/>
        </p:nvSpPr>
        <p:spPr>
          <a:xfrm>
            <a:off x="9459321" y="5436941"/>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5" y="0"/>
                  <a:pt x="9036" y="0"/>
                </a:cubicBezTo>
                <a:cubicBezTo>
                  <a:pt x="14026"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153" name="Freeform: Shape 7152">
            <a:extLst>
              <a:ext uri="{FF2B5EF4-FFF2-40B4-BE49-F238E27FC236}">
                <a16:creationId xmlns:a16="http://schemas.microsoft.com/office/drawing/2014/main" id="{B9378C17-043E-4019-865C-4F69B1B79C3A}"/>
              </a:ext>
            </a:extLst>
          </p:cNvPr>
          <p:cNvSpPr/>
          <p:nvPr/>
        </p:nvSpPr>
        <p:spPr>
          <a:xfrm>
            <a:off x="6824243" y="5440587"/>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154" name="Freeform: Shape 7153">
            <a:extLst>
              <a:ext uri="{FF2B5EF4-FFF2-40B4-BE49-F238E27FC236}">
                <a16:creationId xmlns:a16="http://schemas.microsoft.com/office/drawing/2014/main" id="{40EFAB4C-E1F0-43F8-A742-C6494F062C85}"/>
              </a:ext>
            </a:extLst>
          </p:cNvPr>
          <p:cNvSpPr/>
          <p:nvPr/>
        </p:nvSpPr>
        <p:spPr>
          <a:xfrm>
            <a:off x="6842791" y="5474354"/>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155" name="Freeform: Shape 7154">
            <a:extLst>
              <a:ext uri="{FF2B5EF4-FFF2-40B4-BE49-F238E27FC236}">
                <a16:creationId xmlns:a16="http://schemas.microsoft.com/office/drawing/2014/main" id="{2F189F19-DD08-46F2-9565-65786CBC79B7}"/>
              </a:ext>
            </a:extLst>
          </p:cNvPr>
          <p:cNvSpPr/>
          <p:nvPr/>
        </p:nvSpPr>
        <p:spPr>
          <a:xfrm>
            <a:off x="7400974" y="5466111"/>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156" name="Freeform: Shape 7155">
            <a:extLst>
              <a:ext uri="{FF2B5EF4-FFF2-40B4-BE49-F238E27FC236}">
                <a16:creationId xmlns:a16="http://schemas.microsoft.com/office/drawing/2014/main" id="{50F170EF-E70A-4315-A312-D41315BF9564}"/>
              </a:ext>
            </a:extLst>
          </p:cNvPr>
          <p:cNvSpPr/>
          <p:nvPr/>
        </p:nvSpPr>
        <p:spPr>
          <a:xfrm>
            <a:off x="8382905" y="5431868"/>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157" name="Freeform: Shape 7156">
            <a:extLst>
              <a:ext uri="{FF2B5EF4-FFF2-40B4-BE49-F238E27FC236}">
                <a16:creationId xmlns:a16="http://schemas.microsoft.com/office/drawing/2014/main" id="{F9B60564-AF19-4EC2-9CCB-B1DF1E091DF6}"/>
              </a:ext>
            </a:extLst>
          </p:cNvPr>
          <p:cNvSpPr/>
          <p:nvPr/>
        </p:nvSpPr>
        <p:spPr>
          <a:xfrm>
            <a:off x="8436330" y="528075"/>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5" y="18072"/>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158" name="Freeform: Shape 7157">
            <a:extLst>
              <a:ext uri="{FF2B5EF4-FFF2-40B4-BE49-F238E27FC236}">
                <a16:creationId xmlns:a16="http://schemas.microsoft.com/office/drawing/2014/main" id="{43E27447-DAA5-453E-A335-5FCB8B84ECB3}"/>
              </a:ext>
            </a:extLst>
          </p:cNvPr>
          <p:cNvSpPr/>
          <p:nvPr/>
        </p:nvSpPr>
        <p:spPr>
          <a:xfrm>
            <a:off x="7790164" y="5478476"/>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159" name="Freeform: Shape 7158">
            <a:extLst>
              <a:ext uri="{FF2B5EF4-FFF2-40B4-BE49-F238E27FC236}">
                <a16:creationId xmlns:a16="http://schemas.microsoft.com/office/drawing/2014/main" id="{9DCADC60-A153-4B1D-A84F-557B62B60700}"/>
              </a:ext>
            </a:extLst>
          </p:cNvPr>
          <p:cNvSpPr/>
          <p:nvPr/>
        </p:nvSpPr>
        <p:spPr>
          <a:xfrm>
            <a:off x="7822821" y="5491317"/>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160" name="Freeform: Shape 7159">
            <a:extLst>
              <a:ext uri="{FF2B5EF4-FFF2-40B4-BE49-F238E27FC236}">
                <a16:creationId xmlns:a16="http://schemas.microsoft.com/office/drawing/2014/main" id="{A774D83D-ACD7-4E03-89BE-ABE8C08694B9}"/>
              </a:ext>
            </a:extLst>
          </p:cNvPr>
          <p:cNvSpPr/>
          <p:nvPr/>
        </p:nvSpPr>
        <p:spPr>
          <a:xfrm>
            <a:off x="6749735" y="5423625"/>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161" name="Freeform: Shape 7160">
            <a:extLst>
              <a:ext uri="{FF2B5EF4-FFF2-40B4-BE49-F238E27FC236}">
                <a16:creationId xmlns:a16="http://schemas.microsoft.com/office/drawing/2014/main" id="{7844CEE8-EEE7-4273-8D18-B5AD82D597FC}"/>
              </a:ext>
            </a:extLst>
          </p:cNvPr>
          <p:cNvSpPr/>
          <p:nvPr/>
        </p:nvSpPr>
        <p:spPr>
          <a:xfrm>
            <a:off x="8403039" y="5542046"/>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162" name="Freeform: Shape 7161">
            <a:extLst>
              <a:ext uri="{FF2B5EF4-FFF2-40B4-BE49-F238E27FC236}">
                <a16:creationId xmlns:a16="http://schemas.microsoft.com/office/drawing/2014/main" id="{8A96F30F-C61A-438F-99E0-87EE78741A93}"/>
              </a:ext>
            </a:extLst>
          </p:cNvPr>
          <p:cNvSpPr/>
          <p:nvPr/>
        </p:nvSpPr>
        <p:spPr>
          <a:xfrm>
            <a:off x="8313786" y="5430124"/>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163" name="Freeform: Shape 7162">
            <a:extLst>
              <a:ext uri="{FF2B5EF4-FFF2-40B4-BE49-F238E27FC236}">
                <a16:creationId xmlns:a16="http://schemas.microsoft.com/office/drawing/2014/main" id="{CFC42391-4809-4235-A57A-2F6A15EA72F3}"/>
              </a:ext>
            </a:extLst>
          </p:cNvPr>
          <p:cNvSpPr/>
          <p:nvPr/>
        </p:nvSpPr>
        <p:spPr>
          <a:xfrm>
            <a:off x="7899232" y="5415698"/>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164" name="Freeform: Shape 7163">
            <a:extLst>
              <a:ext uri="{FF2B5EF4-FFF2-40B4-BE49-F238E27FC236}">
                <a16:creationId xmlns:a16="http://schemas.microsoft.com/office/drawing/2014/main" id="{9B63EDE5-2039-4BA2-A02F-835D3CF2EB76}"/>
              </a:ext>
            </a:extLst>
          </p:cNvPr>
          <p:cNvSpPr/>
          <p:nvPr/>
        </p:nvSpPr>
        <p:spPr>
          <a:xfrm>
            <a:off x="8395429" y="5550290"/>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165" name="Freeform: Shape 7164">
            <a:extLst>
              <a:ext uri="{FF2B5EF4-FFF2-40B4-BE49-F238E27FC236}">
                <a16:creationId xmlns:a16="http://schemas.microsoft.com/office/drawing/2014/main" id="{1D18DA28-466D-4498-9A5D-78ADED0A18CA}"/>
              </a:ext>
            </a:extLst>
          </p:cNvPr>
          <p:cNvSpPr/>
          <p:nvPr/>
        </p:nvSpPr>
        <p:spPr>
          <a:xfrm>
            <a:off x="8335029" y="5448672"/>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166" name="Freeform: Shape 7165">
            <a:extLst>
              <a:ext uri="{FF2B5EF4-FFF2-40B4-BE49-F238E27FC236}">
                <a16:creationId xmlns:a16="http://schemas.microsoft.com/office/drawing/2014/main" id="{8DCC79F5-8F4D-4775-BE9A-E9666AF5399D}"/>
              </a:ext>
            </a:extLst>
          </p:cNvPr>
          <p:cNvSpPr/>
          <p:nvPr/>
        </p:nvSpPr>
        <p:spPr>
          <a:xfrm>
            <a:off x="7842478" y="5417601"/>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167" name="Freeform: Shape 7166">
            <a:extLst>
              <a:ext uri="{FF2B5EF4-FFF2-40B4-BE49-F238E27FC236}">
                <a16:creationId xmlns:a16="http://schemas.microsoft.com/office/drawing/2014/main" id="{FA57A942-BF4A-40A4-837B-4528E82945F8}"/>
              </a:ext>
            </a:extLst>
          </p:cNvPr>
          <p:cNvSpPr/>
          <p:nvPr/>
        </p:nvSpPr>
        <p:spPr>
          <a:xfrm>
            <a:off x="6329631" y="5471818"/>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168" name="Freeform: Shape 7167">
            <a:extLst>
              <a:ext uri="{FF2B5EF4-FFF2-40B4-BE49-F238E27FC236}">
                <a16:creationId xmlns:a16="http://schemas.microsoft.com/office/drawing/2014/main" id="{2826CCA0-8C74-49B3-8ED5-457E96ECF728}"/>
              </a:ext>
            </a:extLst>
          </p:cNvPr>
          <p:cNvSpPr/>
          <p:nvPr/>
        </p:nvSpPr>
        <p:spPr>
          <a:xfrm>
            <a:off x="7827577" y="5472927"/>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169" name="Freeform: Shape 7168">
            <a:extLst>
              <a:ext uri="{FF2B5EF4-FFF2-40B4-BE49-F238E27FC236}">
                <a16:creationId xmlns:a16="http://schemas.microsoft.com/office/drawing/2014/main" id="{6F7B27B0-3119-42A0-9445-42CCB3C9FB69}"/>
              </a:ext>
            </a:extLst>
          </p:cNvPr>
          <p:cNvSpPr/>
          <p:nvPr/>
        </p:nvSpPr>
        <p:spPr>
          <a:xfrm>
            <a:off x="6818853" y="5454379"/>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170" name="Freeform: Shape 7169">
            <a:extLst>
              <a:ext uri="{FF2B5EF4-FFF2-40B4-BE49-F238E27FC236}">
                <a16:creationId xmlns:a16="http://schemas.microsoft.com/office/drawing/2014/main" id="{10934606-60CB-4189-A262-786E5A7A1A02}"/>
              </a:ext>
            </a:extLst>
          </p:cNvPr>
          <p:cNvSpPr/>
          <p:nvPr/>
        </p:nvSpPr>
        <p:spPr>
          <a:xfrm>
            <a:off x="7858331" y="5426003"/>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171" name="Freeform: Shape 7170">
            <a:extLst>
              <a:ext uri="{FF2B5EF4-FFF2-40B4-BE49-F238E27FC236}">
                <a16:creationId xmlns:a16="http://schemas.microsoft.com/office/drawing/2014/main" id="{96F8A3EC-AE21-44EA-B51D-A95E1FD4792D}"/>
              </a:ext>
            </a:extLst>
          </p:cNvPr>
          <p:cNvSpPr/>
          <p:nvPr/>
        </p:nvSpPr>
        <p:spPr>
          <a:xfrm>
            <a:off x="7354207" y="5432502"/>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172" name="Freeform: Shape 7171">
            <a:extLst>
              <a:ext uri="{FF2B5EF4-FFF2-40B4-BE49-F238E27FC236}">
                <a16:creationId xmlns:a16="http://schemas.microsoft.com/office/drawing/2014/main" id="{FC3754F1-DC10-4C0A-8907-89DE86D39A47}"/>
              </a:ext>
            </a:extLst>
          </p:cNvPr>
          <p:cNvSpPr/>
          <p:nvPr/>
        </p:nvSpPr>
        <p:spPr>
          <a:xfrm>
            <a:off x="7886708" y="450079"/>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6" y="18072"/>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173" name="Freeform: Shape 7172">
            <a:extLst>
              <a:ext uri="{FF2B5EF4-FFF2-40B4-BE49-F238E27FC236}">
                <a16:creationId xmlns:a16="http://schemas.microsoft.com/office/drawing/2014/main" id="{333F8735-066C-426E-B9D3-511C2A90D832}"/>
              </a:ext>
            </a:extLst>
          </p:cNvPr>
          <p:cNvSpPr/>
          <p:nvPr/>
        </p:nvSpPr>
        <p:spPr>
          <a:xfrm>
            <a:off x="9451394" y="5421722"/>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6" y="18072"/>
                  <a:pt x="0" y="14027"/>
                  <a:pt x="0" y="9036"/>
                </a:cubicBezTo>
                <a:cubicBezTo>
                  <a:pt x="0" y="4046"/>
                  <a:pt x="4045" y="0"/>
                  <a:pt x="9036" y="0"/>
                </a:cubicBezTo>
                <a:cubicBezTo>
                  <a:pt x="14026"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174" name="Freeform: Shape 7173">
            <a:extLst>
              <a:ext uri="{FF2B5EF4-FFF2-40B4-BE49-F238E27FC236}">
                <a16:creationId xmlns:a16="http://schemas.microsoft.com/office/drawing/2014/main" id="{0F67E966-F81F-46F5-A75A-202AC693D588}"/>
              </a:ext>
            </a:extLst>
          </p:cNvPr>
          <p:cNvSpPr/>
          <p:nvPr/>
        </p:nvSpPr>
        <p:spPr>
          <a:xfrm>
            <a:off x="8915247" y="5540302"/>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175" name="Freeform: Shape 7174">
            <a:extLst>
              <a:ext uri="{FF2B5EF4-FFF2-40B4-BE49-F238E27FC236}">
                <a16:creationId xmlns:a16="http://schemas.microsoft.com/office/drawing/2014/main" id="{3887F244-BE6A-417A-8F0B-E244AF07B9FA}"/>
              </a:ext>
            </a:extLst>
          </p:cNvPr>
          <p:cNvSpPr/>
          <p:nvPr/>
        </p:nvSpPr>
        <p:spPr>
          <a:xfrm>
            <a:off x="6776367" y="5509706"/>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176" name="Freeform: Shape 7175">
            <a:extLst>
              <a:ext uri="{FF2B5EF4-FFF2-40B4-BE49-F238E27FC236}">
                <a16:creationId xmlns:a16="http://schemas.microsoft.com/office/drawing/2014/main" id="{C044D5F3-8055-48EC-8A94-4A03F92EB47B}"/>
              </a:ext>
            </a:extLst>
          </p:cNvPr>
          <p:cNvSpPr/>
          <p:nvPr/>
        </p:nvSpPr>
        <p:spPr>
          <a:xfrm>
            <a:off x="8356589" y="5466586"/>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177" name="Freeform: Shape 7176">
            <a:extLst>
              <a:ext uri="{FF2B5EF4-FFF2-40B4-BE49-F238E27FC236}">
                <a16:creationId xmlns:a16="http://schemas.microsoft.com/office/drawing/2014/main" id="{A6D7432C-F636-40B8-A950-F2B18DB4B1B8}"/>
              </a:ext>
            </a:extLst>
          </p:cNvPr>
          <p:cNvSpPr/>
          <p:nvPr/>
        </p:nvSpPr>
        <p:spPr>
          <a:xfrm>
            <a:off x="6736577" y="5469757"/>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178" name="Freeform: Shape 7177">
            <a:extLst>
              <a:ext uri="{FF2B5EF4-FFF2-40B4-BE49-F238E27FC236}">
                <a16:creationId xmlns:a16="http://schemas.microsoft.com/office/drawing/2014/main" id="{9B22CEC7-4E38-4FDC-A63D-1A776C7D5E71}"/>
              </a:ext>
            </a:extLst>
          </p:cNvPr>
          <p:cNvSpPr/>
          <p:nvPr/>
        </p:nvSpPr>
        <p:spPr>
          <a:xfrm>
            <a:off x="7366573" y="5526352"/>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179" name="Freeform: Shape 7178">
            <a:extLst>
              <a:ext uri="{FF2B5EF4-FFF2-40B4-BE49-F238E27FC236}">
                <a16:creationId xmlns:a16="http://schemas.microsoft.com/office/drawing/2014/main" id="{C0EC7701-5BA1-40ED-8306-E19C82C5CDDE}"/>
              </a:ext>
            </a:extLst>
          </p:cNvPr>
          <p:cNvSpPr/>
          <p:nvPr/>
        </p:nvSpPr>
        <p:spPr>
          <a:xfrm>
            <a:off x="7893525" y="5560594"/>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180" name="Freeform: Shape 7179">
            <a:extLst>
              <a:ext uri="{FF2B5EF4-FFF2-40B4-BE49-F238E27FC236}">
                <a16:creationId xmlns:a16="http://schemas.microsoft.com/office/drawing/2014/main" id="{CB6F2340-FF0E-46FF-A44A-F0C7FAF13962}"/>
              </a:ext>
            </a:extLst>
          </p:cNvPr>
          <p:cNvSpPr/>
          <p:nvPr/>
        </p:nvSpPr>
        <p:spPr>
          <a:xfrm>
            <a:off x="7360073" y="5414113"/>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181" name="Freeform: Shape 7180">
            <a:extLst>
              <a:ext uri="{FF2B5EF4-FFF2-40B4-BE49-F238E27FC236}">
                <a16:creationId xmlns:a16="http://schemas.microsoft.com/office/drawing/2014/main" id="{4AFC16FB-CDDC-400C-B928-7556769D3FA3}"/>
              </a:ext>
            </a:extLst>
          </p:cNvPr>
          <p:cNvSpPr/>
          <p:nvPr/>
        </p:nvSpPr>
        <p:spPr>
          <a:xfrm>
            <a:off x="9466454" y="5489890"/>
            <a:ext cx="18072" cy="18072"/>
          </a:xfrm>
          <a:custGeom>
            <a:avLst/>
            <a:gdLst>
              <a:gd name="connsiteX0" fmla="*/ 18073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3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3" y="9036"/>
                </a:moveTo>
                <a:cubicBezTo>
                  <a:pt x="18073" y="14026"/>
                  <a:pt x="14027" y="18072"/>
                  <a:pt x="9036" y="18072"/>
                </a:cubicBezTo>
                <a:cubicBezTo>
                  <a:pt x="4046" y="18072"/>
                  <a:pt x="0" y="14027"/>
                  <a:pt x="0" y="9036"/>
                </a:cubicBezTo>
                <a:cubicBezTo>
                  <a:pt x="0" y="4046"/>
                  <a:pt x="4045" y="0"/>
                  <a:pt x="9036" y="0"/>
                </a:cubicBezTo>
                <a:cubicBezTo>
                  <a:pt x="14027" y="0"/>
                  <a:pt x="18073" y="4045"/>
                  <a:pt x="18073"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182" name="Freeform: Shape 7181">
            <a:extLst>
              <a:ext uri="{FF2B5EF4-FFF2-40B4-BE49-F238E27FC236}">
                <a16:creationId xmlns:a16="http://schemas.microsoft.com/office/drawing/2014/main" id="{2B414C92-51E3-458F-841E-D9E0B3E26EA1}"/>
              </a:ext>
            </a:extLst>
          </p:cNvPr>
          <p:cNvSpPr/>
          <p:nvPr/>
        </p:nvSpPr>
        <p:spPr>
          <a:xfrm>
            <a:off x="8880688" y="5414747"/>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183" name="Freeform: Shape 7182">
            <a:extLst>
              <a:ext uri="{FF2B5EF4-FFF2-40B4-BE49-F238E27FC236}">
                <a16:creationId xmlns:a16="http://schemas.microsoft.com/office/drawing/2014/main" id="{F4D44CEA-6098-442D-AD31-A60D6F0628EB}"/>
              </a:ext>
            </a:extLst>
          </p:cNvPr>
          <p:cNvSpPr/>
          <p:nvPr/>
        </p:nvSpPr>
        <p:spPr>
          <a:xfrm>
            <a:off x="8412075" y="5519059"/>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184" name="Freeform: Shape 7183">
            <a:extLst>
              <a:ext uri="{FF2B5EF4-FFF2-40B4-BE49-F238E27FC236}">
                <a16:creationId xmlns:a16="http://schemas.microsoft.com/office/drawing/2014/main" id="{7F903D95-95BC-42F8-AA29-6ADCB533B17F}"/>
              </a:ext>
            </a:extLst>
          </p:cNvPr>
          <p:cNvSpPr/>
          <p:nvPr/>
        </p:nvSpPr>
        <p:spPr>
          <a:xfrm>
            <a:off x="7351037" y="5512718"/>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185" name="Freeform: Shape 7184">
            <a:extLst>
              <a:ext uri="{FF2B5EF4-FFF2-40B4-BE49-F238E27FC236}">
                <a16:creationId xmlns:a16="http://schemas.microsoft.com/office/drawing/2014/main" id="{CCE74467-8066-42D2-94E7-8B2FC41EFA37}"/>
              </a:ext>
            </a:extLst>
          </p:cNvPr>
          <p:cNvSpPr/>
          <p:nvPr/>
        </p:nvSpPr>
        <p:spPr>
          <a:xfrm>
            <a:off x="7911439" y="5474988"/>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186" name="Freeform: Shape 7185">
            <a:extLst>
              <a:ext uri="{FF2B5EF4-FFF2-40B4-BE49-F238E27FC236}">
                <a16:creationId xmlns:a16="http://schemas.microsoft.com/office/drawing/2014/main" id="{81C1255B-C228-4EEC-B068-95E79C604D45}"/>
              </a:ext>
            </a:extLst>
          </p:cNvPr>
          <p:cNvSpPr/>
          <p:nvPr/>
        </p:nvSpPr>
        <p:spPr>
          <a:xfrm>
            <a:off x="8451707" y="5419503"/>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187" name="Freeform: Shape 7186">
            <a:extLst>
              <a:ext uri="{FF2B5EF4-FFF2-40B4-BE49-F238E27FC236}">
                <a16:creationId xmlns:a16="http://schemas.microsoft.com/office/drawing/2014/main" id="{0AE3B734-4E48-45F3-A6F6-3085B4F97DE1}"/>
              </a:ext>
            </a:extLst>
          </p:cNvPr>
          <p:cNvSpPr/>
          <p:nvPr/>
        </p:nvSpPr>
        <p:spPr>
          <a:xfrm>
            <a:off x="7294442" y="5440746"/>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188" name="Freeform: Shape 7187">
            <a:extLst>
              <a:ext uri="{FF2B5EF4-FFF2-40B4-BE49-F238E27FC236}">
                <a16:creationId xmlns:a16="http://schemas.microsoft.com/office/drawing/2014/main" id="{9E5C1AB1-E628-4BC8-9BA0-6FA788C57A47}"/>
              </a:ext>
            </a:extLst>
          </p:cNvPr>
          <p:cNvSpPr/>
          <p:nvPr/>
        </p:nvSpPr>
        <p:spPr>
          <a:xfrm>
            <a:off x="7352622" y="5561387"/>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189" name="Freeform: Shape 7188">
            <a:extLst>
              <a:ext uri="{FF2B5EF4-FFF2-40B4-BE49-F238E27FC236}">
                <a16:creationId xmlns:a16="http://schemas.microsoft.com/office/drawing/2014/main" id="{39693EB7-0D96-44AA-9148-EEB62C4C0EDE}"/>
              </a:ext>
            </a:extLst>
          </p:cNvPr>
          <p:cNvSpPr/>
          <p:nvPr/>
        </p:nvSpPr>
        <p:spPr>
          <a:xfrm>
            <a:off x="8369113" y="5556948"/>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190" name="Freeform: Shape 7189">
            <a:extLst>
              <a:ext uri="{FF2B5EF4-FFF2-40B4-BE49-F238E27FC236}">
                <a16:creationId xmlns:a16="http://schemas.microsoft.com/office/drawing/2014/main" id="{8F6BE8D7-C131-46FF-A687-766146A772BB}"/>
              </a:ext>
            </a:extLst>
          </p:cNvPr>
          <p:cNvSpPr/>
          <p:nvPr/>
        </p:nvSpPr>
        <p:spPr>
          <a:xfrm>
            <a:off x="7381316" y="5546644"/>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191" name="Freeform: Shape 7190">
            <a:extLst>
              <a:ext uri="{FF2B5EF4-FFF2-40B4-BE49-F238E27FC236}">
                <a16:creationId xmlns:a16="http://schemas.microsoft.com/office/drawing/2014/main" id="{DC66498A-A1CF-467F-AFBE-54B36AF66C2D}"/>
              </a:ext>
            </a:extLst>
          </p:cNvPr>
          <p:cNvSpPr/>
          <p:nvPr/>
        </p:nvSpPr>
        <p:spPr>
          <a:xfrm>
            <a:off x="6734040" y="5529047"/>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192" name="Freeform: Shape 7191">
            <a:extLst>
              <a:ext uri="{FF2B5EF4-FFF2-40B4-BE49-F238E27FC236}">
                <a16:creationId xmlns:a16="http://schemas.microsoft.com/office/drawing/2014/main" id="{617A7ED0-BB6B-46B5-A5B0-200C9AE762B2}"/>
              </a:ext>
            </a:extLst>
          </p:cNvPr>
          <p:cNvSpPr/>
          <p:nvPr/>
        </p:nvSpPr>
        <p:spPr>
          <a:xfrm>
            <a:off x="6842633" y="5555363"/>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193" name="Freeform: Shape 7192">
            <a:extLst>
              <a:ext uri="{FF2B5EF4-FFF2-40B4-BE49-F238E27FC236}">
                <a16:creationId xmlns:a16="http://schemas.microsoft.com/office/drawing/2014/main" id="{3FE66E0B-859C-411E-885C-CF8299ABA259}"/>
              </a:ext>
            </a:extLst>
          </p:cNvPr>
          <p:cNvSpPr/>
          <p:nvPr/>
        </p:nvSpPr>
        <p:spPr>
          <a:xfrm>
            <a:off x="8425391" y="5471659"/>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194" name="Freeform: Shape 7193">
            <a:extLst>
              <a:ext uri="{FF2B5EF4-FFF2-40B4-BE49-F238E27FC236}">
                <a16:creationId xmlns:a16="http://schemas.microsoft.com/office/drawing/2014/main" id="{8942E739-7895-47D7-AFCB-9F7DA454079E}"/>
              </a:ext>
            </a:extLst>
          </p:cNvPr>
          <p:cNvSpPr/>
          <p:nvPr/>
        </p:nvSpPr>
        <p:spPr>
          <a:xfrm>
            <a:off x="6769551" y="5492585"/>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195" name="Freeform: Shape 7194">
            <a:extLst>
              <a:ext uri="{FF2B5EF4-FFF2-40B4-BE49-F238E27FC236}">
                <a16:creationId xmlns:a16="http://schemas.microsoft.com/office/drawing/2014/main" id="{435C213F-6A4E-4F86-803D-85D66DD57866}"/>
              </a:ext>
            </a:extLst>
          </p:cNvPr>
          <p:cNvSpPr/>
          <p:nvPr/>
        </p:nvSpPr>
        <p:spPr>
          <a:xfrm>
            <a:off x="6856266" y="5538717"/>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196" name="Freeform: Shape 7195">
            <a:extLst>
              <a:ext uri="{FF2B5EF4-FFF2-40B4-BE49-F238E27FC236}">
                <a16:creationId xmlns:a16="http://schemas.microsoft.com/office/drawing/2014/main" id="{D242F64F-81D4-40B1-ABA4-08312F197DF6}"/>
              </a:ext>
            </a:extLst>
          </p:cNvPr>
          <p:cNvSpPr/>
          <p:nvPr/>
        </p:nvSpPr>
        <p:spPr>
          <a:xfrm>
            <a:off x="7405888" y="5525401"/>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197" name="Freeform: Shape 7196">
            <a:extLst>
              <a:ext uri="{FF2B5EF4-FFF2-40B4-BE49-F238E27FC236}">
                <a16:creationId xmlns:a16="http://schemas.microsoft.com/office/drawing/2014/main" id="{C4B09B2A-631B-449D-AFF7-79EC941ABFB5}"/>
              </a:ext>
            </a:extLst>
          </p:cNvPr>
          <p:cNvSpPr/>
          <p:nvPr/>
        </p:nvSpPr>
        <p:spPr>
          <a:xfrm>
            <a:off x="7903988" y="5482122"/>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198" name="Freeform: Shape 7197">
            <a:extLst>
              <a:ext uri="{FF2B5EF4-FFF2-40B4-BE49-F238E27FC236}">
                <a16:creationId xmlns:a16="http://schemas.microsoft.com/office/drawing/2014/main" id="{FA32CD83-8ED3-401E-934E-C058A1C852EF}"/>
              </a:ext>
            </a:extLst>
          </p:cNvPr>
          <p:cNvSpPr/>
          <p:nvPr/>
        </p:nvSpPr>
        <p:spPr>
          <a:xfrm>
            <a:off x="8308714" y="5415064"/>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199" name="Freeform: Shape 7198">
            <a:extLst>
              <a:ext uri="{FF2B5EF4-FFF2-40B4-BE49-F238E27FC236}">
                <a16:creationId xmlns:a16="http://schemas.microsoft.com/office/drawing/2014/main" id="{10BCEC44-A352-4144-87F5-52C0C07EA078}"/>
              </a:ext>
            </a:extLst>
          </p:cNvPr>
          <p:cNvSpPr/>
          <p:nvPr/>
        </p:nvSpPr>
        <p:spPr>
          <a:xfrm>
            <a:off x="6827414" y="5426478"/>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200" name="Freeform: Shape 7199">
            <a:extLst>
              <a:ext uri="{FF2B5EF4-FFF2-40B4-BE49-F238E27FC236}">
                <a16:creationId xmlns:a16="http://schemas.microsoft.com/office/drawing/2014/main" id="{8CB62A57-6289-4AB9-B42C-E23724BBA087}"/>
              </a:ext>
            </a:extLst>
          </p:cNvPr>
          <p:cNvSpPr/>
          <p:nvPr/>
        </p:nvSpPr>
        <p:spPr>
          <a:xfrm>
            <a:off x="6835816" y="5556948"/>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201" name="Freeform: Shape 7200">
            <a:extLst>
              <a:ext uri="{FF2B5EF4-FFF2-40B4-BE49-F238E27FC236}">
                <a16:creationId xmlns:a16="http://schemas.microsoft.com/office/drawing/2014/main" id="{0D7B1CD3-6734-4E99-B17F-6F86A35F01F9}"/>
              </a:ext>
            </a:extLst>
          </p:cNvPr>
          <p:cNvSpPr/>
          <p:nvPr/>
        </p:nvSpPr>
        <p:spPr>
          <a:xfrm>
            <a:off x="7787786" y="5462464"/>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202" name="Freeform: Shape 7201">
            <a:extLst>
              <a:ext uri="{FF2B5EF4-FFF2-40B4-BE49-F238E27FC236}">
                <a16:creationId xmlns:a16="http://schemas.microsoft.com/office/drawing/2014/main" id="{0E62A48C-EA7E-4E87-B6CD-8B5C9D7D12BD}"/>
              </a:ext>
            </a:extLst>
          </p:cNvPr>
          <p:cNvSpPr/>
          <p:nvPr/>
        </p:nvSpPr>
        <p:spPr>
          <a:xfrm>
            <a:off x="6290158" y="5517474"/>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203" name="Freeform: Shape 7202">
            <a:extLst>
              <a:ext uri="{FF2B5EF4-FFF2-40B4-BE49-F238E27FC236}">
                <a16:creationId xmlns:a16="http://schemas.microsoft.com/office/drawing/2014/main" id="{F366A2A4-C137-4882-8510-5F17AED7256B}"/>
              </a:ext>
            </a:extLst>
          </p:cNvPr>
          <p:cNvSpPr/>
          <p:nvPr/>
        </p:nvSpPr>
        <p:spPr>
          <a:xfrm>
            <a:off x="8316164" y="5494804"/>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204" name="Freeform: Shape 7203">
            <a:extLst>
              <a:ext uri="{FF2B5EF4-FFF2-40B4-BE49-F238E27FC236}">
                <a16:creationId xmlns:a16="http://schemas.microsoft.com/office/drawing/2014/main" id="{ABA30444-7BEA-4F44-B0C5-6AAE7BA84884}"/>
              </a:ext>
            </a:extLst>
          </p:cNvPr>
          <p:cNvSpPr/>
          <p:nvPr/>
        </p:nvSpPr>
        <p:spPr>
          <a:xfrm>
            <a:off x="7357061" y="5489097"/>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205" name="Freeform: Shape 7204">
            <a:extLst>
              <a:ext uri="{FF2B5EF4-FFF2-40B4-BE49-F238E27FC236}">
                <a16:creationId xmlns:a16="http://schemas.microsoft.com/office/drawing/2014/main" id="{76CB1310-5B6A-4A4D-8E87-5B2A96854A60}"/>
              </a:ext>
            </a:extLst>
          </p:cNvPr>
          <p:cNvSpPr/>
          <p:nvPr/>
        </p:nvSpPr>
        <p:spPr>
          <a:xfrm>
            <a:off x="7395425" y="5539193"/>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206" name="Freeform: Shape 7205">
            <a:extLst>
              <a:ext uri="{FF2B5EF4-FFF2-40B4-BE49-F238E27FC236}">
                <a16:creationId xmlns:a16="http://schemas.microsoft.com/office/drawing/2014/main" id="{1D7D1E5C-7AF3-4BD5-8FC7-40560B1CC330}"/>
              </a:ext>
            </a:extLst>
          </p:cNvPr>
          <p:cNvSpPr/>
          <p:nvPr/>
        </p:nvSpPr>
        <p:spPr>
          <a:xfrm>
            <a:off x="8958367" y="5506694"/>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207" name="Freeform: Shape 7206">
            <a:extLst>
              <a:ext uri="{FF2B5EF4-FFF2-40B4-BE49-F238E27FC236}">
                <a16:creationId xmlns:a16="http://schemas.microsoft.com/office/drawing/2014/main" id="{FCBEC4A9-5FFC-4075-96B1-BE1CC0FA8552}"/>
              </a:ext>
            </a:extLst>
          </p:cNvPr>
          <p:cNvSpPr/>
          <p:nvPr/>
        </p:nvSpPr>
        <p:spPr>
          <a:xfrm>
            <a:off x="6205820" y="5514779"/>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208" name="Freeform: Shape 7207">
            <a:extLst>
              <a:ext uri="{FF2B5EF4-FFF2-40B4-BE49-F238E27FC236}">
                <a16:creationId xmlns:a16="http://schemas.microsoft.com/office/drawing/2014/main" id="{C24EA79C-AAB7-4AF9-AC81-04EB1B8370A0}"/>
              </a:ext>
            </a:extLst>
          </p:cNvPr>
          <p:cNvSpPr/>
          <p:nvPr/>
        </p:nvSpPr>
        <p:spPr>
          <a:xfrm>
            <a:off x="7288735" y="5562021"/>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209" name="Freeform: Shape 7208">
            <a:extLst>
              <a:ext uri="{FF2B5EF4-FFF2-40B4-BE49-F238E27FC236}">
                <a16:creationId xmlns:a16="http://schemas.microsoft.com/office/drawing/2014/main" id="{0AC09692-37DB-49B1-A1B4-14AF7CAB5BAF}"/>
              </a:ext>
            </a:extLst>
          </p:cNvPr>
          <p:cNvSpPr/>
          <p:nvPr/>
        </p:nvSpPr>
        <p:spPr>
          <a:xfrm>
            <a:off x="7321867" y="501918"/>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5" y="18072"/>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210" name="Freeform: Shape 7209">
            <a:extLst>
              <a:ext uri="{FF2B5EF4-FFF2-40B4-BE49-F238E27FC236}">
                <a16:creationId xmlns:a16="http://schemas.microsoft.com/office/drawing/2014/main" id="{B99A2B86-08C9-4410-A38A-89181B487391}"/>
              </a:ext>
            </a:extLst>
          </p:cNvPr>
          <p:cNvSpPr/>
          <p:nvPr/>
        </p:nvSpPr>
        <p:spPr>
          <a:xfrm>
            <a:off x="7382109" y="5516206"/>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211" name="Freeform: Shape 7210">
            <a:extLst>
              <a:ext uri="{FF2B5EF4-FFF2-40B4-BE49-F238E27FC236}">
                <a16:creationId xmlns:a16="http://schemas.microsoft.com/office/drawing/2014/main" id="{E1FC285E-A4CC-4771-BB6C-51321E11E0BD}"/>
              </a:ext>
            </a:extLst>
          </p:cNvPr>
          <p:cNvSpPr/>
          <p:nvPr/>
        </p:nvSpPr>
        <p:spPr>
          <a:xfrm>
            <a:off x="6799354" y="5550607"/>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212" name="Freeform: Shape 7211">
            <a:extLst>
              <a:ext uri="{FF2B5EF4-FFF2-40B4-BE49-F238E27FC236}">
                <a16:creationId xmlns:a16="http://schemas.microsoft.com/office/drawing/2014/main" id="{AFC21232-F146-4C2E-9B8A-C2699A900CE1}"/>
              </a:ext>
            </a:extLst>
          </p:cNvPr>
          <p:cNvSpPr/>
          <p:nvPr/>
        </p:nvSpPr>
        <p:spPr>
          <a:xfrm>
            <a:off x="7351354" y="5527779"/>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213" name="Freeform: Shape 7212">
            <a:extLst>
              <a:ext uri="{FF2B5EF4-FFF2-40B4-BE49-F238E27FC236}">
                <a16:creationId xmlns:a16="http://schemas.microsoft.com/office/drawing/2014/main" id="{5FF7B868-3664-4671-9675-D3AAEDA9D2C3}"/>
              </a:ext>
            </a:extLst>
          </p:cNvPr>
          <p:cNvSpPr/>
          <p:nvPr/>
        </p:nvSpPr>
        <p:spPr>
          <a:xfrm>
            <a:off x="8451549" y="5433136"/>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214" name="Freeform: Shape 7213">
            <a:extLst>
              <a:ext uri="{FF2B5EF4-FFF2-40B4-BE49-F238E27FC236}">
                <a16:creationId xmlns:a16="http://schemas.microsoft.com/office/drawing/2014/main" id="{97EF9D09-78B6-4B37-8490-39090CB66504}"/>
              </a:ext>
            </a:extLst>
          </p:cNvPr>
          <p:cNvSpPr/>
          <p:nvPr/>
        </p:nvSpPr>
        <p:spPr>
          <a:xfrm>
            <a:off x="6842157" y="5452636"/>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215" name="Freeform: Shape 7214">
            <a:extLst>
              <a:ext uri="{FF2B5EF4-FFF2-40B4-BE49-F238E27FC236}">
                <a16:creationId xmlns:a16="http://schemas.microsoft.com/office/drawing/2014/main" id="{295A2642-A00A-495A-A57A-6D6927395B0B}"/>
              </a:ext>
            </a:extLst>
          </p:cNvPr>
          <p:cNvSpPr/>
          <p:nvPr/>
        </p:nvSpPr>
        <p:spPr>
          <a:xfrm>
            <a:off x="7800944" y="5472452"/>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216" name="Freeform: Shape 7215">
            <a:extLst>
              <a:ext uri="{FF2B5EF4-FFF2-40B4-BE49-F238E27FC236}">
                <a16:creationId xmlns:a16="http://schemas.microsoft.com/office/drawing/2014/main" id="{7F284DB8-01B6-4254-8A4C-D4174327DDEF}"/>
              </a:ext>
            </a:extLst>
          </p:cNvPr>
          <p:cNvSpPr/>
          <p:nvPr/>
        </p:nvSpPr>
        <p:spPr>
          <a:xfrm>
            <a:off x="7903037" y="5547595"/>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217" name="Freeform: Shape 7216">
            <a:extLst>
              <a:ext uri="{FF2B5EF4-FFF2-40B4-BE49-F238E27FC236}">
                <a16:creationId xmlns:a16="http://schemas.microsoft.com/office/drawing/2014/main" id="{FEA7429A-B471-47F0-B3F4-BE0CB16DC1E1}"/>
              </a:ext>
            </a:extLst>
          </p:cNvPr>
          <p:cNvSpPr/>
          <p:nvPr/>
        </p:nvSpPr>
        <p:spPr>
          <a:xfrm>
            <a:off x="8444573" y="5526510"/>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218" name="Freeform: Shape 7217">
            <a:extLst>
              <a:ext uri="{FF2B5EF4-FFF2-40B4-BE49-F238E27FC236}">
                <a16:creationId xmlns:a16="http://schemas.microsoft.com/office/drawing/2014/main" id="{B50A1E3B-F57E-4F5E-B343-E3ADF95DAF47}"/>
              </a:ext>
            </a:extLst>
          </p:cNvPr>
          <p:cNvSpPr/>
          <p:nvPr/>
        </p:nvSpPr>
        <p:spPr>
          <a:xfrm>
            <a:off x="7328367" y="5521120"/>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219" name="Freeform: Shape 7218">
            <a:extLst>
              <a:ext uri="{FF2B5EF4-FFF2-40B4-BE49-F238E27FC236}">
                <a16:creationId xmlns:a16="http://schemas.microsoft.com/office/drawing/2014/main" id="{5F238D9A-D120-4528-93F3-3E7F3BF6F6E3}"/>
              </a:ext>
            </a:extLst>
          </p:cNvPr>
          <p:cNvSpPr/>
          <p:nvPr/>
        </p:nvSpPr>
        <p:spPr>
          <a:xfrm>
            <a:off x="7908110" y="5484024"/>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220" name="Freeform: Shape 7219">
            <a:extLst>
              <a:ext uri="{FF2B5EF4-FFF2-40B4-BE49-F238E27FC236}">
                <a16:creationId xmlns:a16="http://schemas.microsoft.com/office/drawing/2014/main" id="{37E532CD-AD47-4D97-AB55-AE78FB60518E}"/>
              </a:ext>
            </a:extLst>
          </p:cNvPr>
          <p:cNvSpPr/>
          <p:nvPr/>
        </p:nvSpPr>
        <p:spPr>
          <a:xfrm>
            <a:off x="7904463" y="5530474"/>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221" name="Freeform: Shape 7220">
            <a:extLst>
              <a:ext uri="{FF2B5EF4-FFF2-40B4-BE49-F238E27FC236}">
                <a16:creationId xmlns:a16="http://schemas.microsoft.com/office/drawing/2014/main" id="{22CD47CB-62D2-45FB-BCC6-9D9BC177E365}"/>
              </a:ext>
            </a:extLst>
          </p:cNvPr>
          <p:cNvSpPr/>
          <p:nvPr/>
        </p:nvSpPr>
        <p:spPr>
          <a:xfrm>
            <a:off x="7263212" y="5485134"/>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222" name="Freeform: Shape 7221">
            <a:extLst>
              <a:ext uri="{FF2B5EF4-FFF2-40B4-BE49-F238E27FC236}">
                <a16:creationId xmlns:a16="http://schemas.microsoft.com/office/drawing/2014/main" id="{195FEC6E-F532-41CD-9DD5-C79720AC819D}"/>
              </a:ext>
            </a:extLst>
          </p:cNvPr>
          <p:cNvSpPr/>
          <p:nvPr/>
        </p:nvSpPr>
        <p:spPr>
          <a:xfrm>
            <a:off x="7297612" y="5436783"/>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223" name="Freeform: Shape 7222">
            <a:extLst>
              <a:ext uri="{FF2B5EF4-FFF2-40B4-BE49-F238E27FC236}">
                <a16:creationId xmlns:a16="http://schemas.microsoft.com/office/drawing/2014/main" id="{D4D39AB2-C23D-414B-B741-43D039AFF341}"/>
              </a:ext>
            </a:extLst>
          </p:cNvPr>
          <p:cNvSpPr/>
          <p:nvPr/>
        </p:nvSpPr>
        <p:spPr>
          <a:xfrm>
            <a:off x="7277004" y="5431710"/>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224" name="Freeform: Shape 7223">
            <a:extLst>
              <a:ext uri="{FF2B5EF4-FFF2-40B4-BE49-F238E27FC236}">
                <a16:creationId xmlns:a16="http://schemas.microsoft.com/office/drawing/2014/main" id="{4DEFF334-9BD8-4AF1-A7EA-CFA9F1E5F6D3}"/>
              </a:ext>
            </a:extLst>
          </p:cNvPr>
          <p:cNvSpPr/>
          <p:nvPr/>
        </p:nvSpPr>
        <p:spPr>
          <a:xfrm>
            <a:off x="11550800" y="525539"/>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6" y="18072"/>
                  <a:pt x="0" y="14027"/>
                  <a:pt x="0" y="9036"/>
                </a:cubicBezTo>
                <a:cubicBezTo>
                  <a:pt x="0" y="4046"/>
                  <a:pt x="4045" y="0"/>
                  <a:pt x="9036" y="0"/>
                </a:cubicBezTo>
                <a:cubicBezTo>
                  <a:pt x="14026"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225" name="Freeform: Shape 7224">
            <a:extLst>
              <a:ext uri="{FF2B5EF4-FFF2-40B4-BE49-F238E27FC236}">
                <a16:creationId xmlns:a16="http://schemas.microsoft.com/office/drawing/2014/main" id="{EDFE2B06-1B70-4D35-9341-79BED7CBB5F8}"/>
              </a:ext>
            </a:extLst>
          </p:cNvPr>
          <p:cNvSpPr/>
          <p:nvPr/>
        </p:nvSpPr>
        <p:spPr>
          <a:xfrm>
            <a:off x="7316795" y="5472452"/>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226" name="Freeform: Shape 7225">
            <a:extLst>
              <a:ext uri="{FF2B5EF4-FFF2-40B4-BE49-F238E27FC236}">
                <a16:creationId xmlns:a16="http://schemas.microsoft.com/office/drawing/2014/main" id="{42456618-9E94-483E-BC5C-609694557C7C}"/>
              </a:ext>
            </a:extLst>
          </p:cNvPr>
          <p:cNvSpPr/>
          <p:nvPr/>
        </p:nvSpPr>
        <p:spPr>
          <a:xfrm>
            <a:off x="7316477" y="5493536"/>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227" name="Freeform: Shape 7226">
            <a:extLst>
              <a:ext uri="{FF2B5EF4-FFF2-40B4-BE49-F238E27FC236}">
                <a16:creationId xmlns:a16="http://schemas.microsoft.com/office/drawing/2014/main" id="{AB961885-E577-4BC5-A4FE-0C15AB9B5D3A}"/>
              </a:ext>
            </a:extLst>
          </p:cNvPr>
          <p:cNvSpPr/>
          <p:nvPr/>
        </p:nvSpPr>
        <p:spPr>
          <a:xfrm>
            <a:off x="6283975" y="5468489"/>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228" name="Freeform: Shape 7227">
            <a:extLst>
              <a:ext uri="{FF2B5EF4-FFF2-40B4-BE49-F238E27FC236}">
                <a16:creationId xmlns:a16="http://schemas.microsoft.com/office/drawing/2014/main" id="{F6E768A5-B7B2-4980-85F0-505A236135EE}"/>
              </a:ext>
            </a:extLst>
          </p:cNvPr>
          <p:cNvSpPr/>
          <p:nvPr/>
        </p:nvSpPr>
        <p:spPr>
          <a:xfrm>
            <a:off x="6256549" y="5558692"/>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229" name="Freeform: Shape 7228">
            <a:extLst>
              <a:ext uri="{FF2B5EF4-FFF2-40B4-BE49-F238E27FC236}">
                <a16:creationId xmlns:a16="http://schemas.microsoft.com/office/drawing/2014/main" id="{108C90D8-3AE2-4499-A312-CE095AEDED36}"/>
              </a:ext>
            </a:extLst>
          </p:cNvPr>
          <p:cNvSpPr/>
          <p:nvPr/>
        </p:nvSpPr>
        <p:spPr>
          <a:xfrm>
            <a:off x="7383377" y="5434880"/>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230" name="Freeform: Shape 7229">
            <a:extLst>
              <a:ext uri="{FF2B5EF4-FFF2-40B4-BE49-F238E27FC236}">
                <a16:creationId xmlns:a16="http://schemas.microsoft.com/office/drawing/2014/main" id="{FFB030DA-F50F-470B-8D54-7D0886354436}"/>
              </a:ext>
            </a:extLst>
          </p:cNvPr>
          <p:cNvSpPr/>
          <p:nvPr/>
        </p:nvSpPr>
        <p:spPr>
          <a:xfrm>
            <a:off x="7341525" y="5529522"/>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231" name="Freeform: Shape 7230">
            <a:extLst>
              <a:ext uri="{FF2B5EF4-FFF2-40B4-BE49-F238E27FC236}">
                <a16:creationId xmlns:a16="http://schemas.microsoft.com/office/drawing/2014/main" id="{EDAD4AD0-24DB-4A2F-AFF3-163300358E57}"/>
              </a:ext>
            </a:extLst>
          </p:cNvPr>
          <p:cNvSpPr/>
          <p:nvPr/>
        </p:nvSpPr>
        <p:spPr>
          <a:xfrm>
            <a:off x="7332647" y="5506219"/>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232" name="Freeform: Shape 7231">
            <a:extLst>
              <a:ext uri="{FF2B5EF4-FFF2-40B4-BE49-F238E27FC236}">
                <a16:creationId xmlns:a16="http://schemas.microsoft.com/office/drawing/2014/main" id="{0E08796A-13E6-48AD-AC82-0677578B31CC}"/>
              </a:ext>
            </a:extLst>
          </p:cNvPr>
          <p:cNvSpPr/>
          <p:nvPr/>
        </p:nvSpPr>
        <p:spPr>
          <a:xfrm>
            <a:off x="7925548" y="5521913"/>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233" name="Freeform: Shape 7232">
            <a:extLst>
              <a:ext uri="{FF2B5EF4-FFF2-40B4-BE49-F238E27FC236}">
                <a16:creationId xmlns:a16="http://schemas.microsoft.com/office/drawing/2014/main" id="{D5359CB2-F66E-473E-9148-70EE9396B389}"/>
              </a:ext>
            </a:extLst>
          </p:cNvPr>
          <p:cNvSpPr/>
          <p:nvPr/>
        </p:nvSpPr>
        <p:spPr>
          <a:xfrm>
            <a:off x="8904784" y="5554253"/>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234" name="Freeform: Shape 7233">
            <a:extLst>
              <a:ext uri="{FF2B5EF4-FFF2-40B4-BE49-F238E27FC236}">
                <a16:creationId xmlns:a16="http://schemas.microsoft.com/office/drawing/2014/main" id="{578A32B6-9C81-4484-89AF-A8260DCDFA88}"/>
              </a:ext>
            </a:extLst>
          </p:cNvPr>
          <p:cNvSpPr/>
          <p:nvPr/>
        </p:nvSpPr>
        <p:spPr>
          <a:xfrm>
            <a:off x="8846921" y="400776"/>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5" y="18072"/>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235" name="Freeform: Shape 7234">
            <a:extLst>
              <a:ext uri="{FF2B5EF4-FFF2-40B4-BE49-F238E27FC236}">
                <a16:creationId xmlns:a16="http://schemas.microsoft.com/office/drawing/2014/main" id="{90C6DBD7-EA98-487B-903A-52E5C248740C}"/>
              </a:ext>
            </a:extLst>
          </p:cNvPr>
          <p:cNvSpPr/>
          <p:nvPr/>
        </p:nvSpPr>
        <p:spPr>
          <a:xfrm>
            <a:off x="8910491" y="5416332"/>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236" name="Freeform: Shape 7235">
            <a:extLst>
              <a:ext uri="{FF2B5EF4-FFF2-40B4-BE49-F238E27FC236}">
                <a16:creationId xmlns:a16="http://schemas.microsoft.com/office/drawing/2014/main" id="{6F102657-3C58-4E53-A5C0-76788E9662F5}"/>
              </a:ext>
            </a:extLst>
          </p:cNvPr>
          <p:cNvSpPr/>
          <p:nvPr/>
        </p:nvSpPr>
        <p:spPr>
          <a:xfrm>
            <a:off x="8405258" y="399508"/>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5" y="18072"/>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237" name="Freeform: Shape 7236">
            <a:extLst>
              <a:ext uri="{FF2B5EF4-FFF2-40B4-BE49-F238E27FC236}">
                <a16:creationId xmlns:a16="http://schemas.microsoft.com/office/drawing/2014/main" id="{C44B6FDB-C533-4C0E-A159-FE0F9AB82FFA}"/>
              </a:ext>
            </a:extLst>
          </p:cNvPr>
          <p:cNvSpPr/>
          <p:nvPr/>
        </p:nvSpPr>
        <p:spPr>
          <a:xfrm>
            <a:off x="7839466" y="5473403"/>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238" name="Freeform: Shape 7237">
            <a:extLst>
              <a:ext uri="{FF2B5EF4-FFF2-40B4-BE49-F238E27FC236}">
                <a16:creationId xmlns:a16="http://schemas.microsoft.com/office/drawing/2014/main" id="{0D157DAB-AAF9-419E-9A13-30C33C4F3726}"/>
              </a:ext>
            </a:extLst>
          </p:cNvPr>
          <p:cNvSpPr/>
          <p:nvPr/>
        </p:nvSpPr>
        <p:spPr>
          <a:xfrm>
            <a:off x="7308392" y="5453587"/>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239" name="Freeform: Shape 7238">
            <a:extLst>
              <a:ext uri="{FF2B5EF4-FFF2-40B4-BE49-F238E27FC236}">
                <a16:creationId xmlns:a16="http://schemas.microsoft.com/office/drawing/2014/main" id="{C7980BCA-55FD-4AB4-9E41-9C5A8C593BBC}"/>
              </a:ext>
            </a:extLst>
          </p:cNvPr>
          <p:cNvSpPr/>
          <p:nvPr/>
        </p:nvSpPr>
        <p:spPr>
          <a:xfrm>
            <a:off x="6884485" y="5461672"/>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240" name="Freeform: Shape 7239">
            <a:extLst>
              <a:ext uri="{FF2B5EF4-FFF2-40B4-BE49-F238E27FC236}">
                <a16:creationId xmlns:a16="http://schemas.microsoft.com/office/drawing/2014/main" id="{3096C53F-8162-4C71-A587-119A92576A57}"/>
              </a:ext>
            </a:extLst>
          </p:cNvPr>
          <p:cNvSpPr/>
          <p:nvPr/>
        </p:nvSpPr>
        <p:spPr>
          <a:xfrm>
            <a:off x="7823296" y="5534754"/>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241" name="Freeform: Shape 7240">
            <a:extLst>
              <a:ext uri="{FF2B5EF4-FFF2-40B4-BE49-F238E27FC236}">
                <a16:creationId xmlns:a16="http://schemas.microsoft.com/office/drawing/2014/main" id="{348D75CB-B12A-4634-B61F-D55F94372BFC}"/>
              </a:ext>
            </a:extLst>
          </p:cNvPr>
          <p:cNvSpPr/>
          <p:nvPr/>
        </p:nvSpPr>
        <p:spPr>
          <a:xfrm>
            <a:off x="7407156" y="5539193"/>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242" name="Freeform: Shape 7241">
            <a:extLst>
              <a:ext uri="{FF2B5EF4-FFF2-40B4-BE49-F238E27FC236}">
                <a16:creationId xmlns:a16="http://schemas.microsoft.com/office/drawing/2014/main" id="{F6B230ED-D055-40F2-BB19-AB8B8869177F}"/>
              </a:ext>
            </a:extLst>
          </p:cNvPr>
          <p:cNvSpPr/>
          <p:nvPr/>
        </p:nvSpPr>
        <p:spPr>
          <a:xfrm>
            <a:off x="6749259" y="5466903"/>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243" name="Freeform: Shape 7242">
            <a:extLst>
              <a:ext uri="{FF2B5EF4-FFF2-40B4-BE49-F238E27FC236}">
                <a16:creationId xmlns:a16="http://schemas.microsoft.com/office/drawing/2014/main" id="{C183079D-EE75-436B-9CD3-A1940EB9E943}"/>
              </a:ext>
            </a:extLst>
          </p:cNvPr>
          <p:cNvSpPr/>
          <p:nvPr/>
        </p:nvSpPr>
        <p:spPr>
          <a:xfrm>
            <a:off x="7331062" y="5557899"/>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244" name="Freeform: Shape 7243">
            <a:extLst>
              <a:ext uri="{FF2B5EF4-FFF2-40B4-BE49-F238E27FC236}">
                <a16:creationId xmlns:a16="http://schemas.microsoft.com/office/drawing/2014/main" id="{F74C61C6-425C-48D8-A6A9-AFE9A2651894}"/>
              </a:ext>
            </a:extLst>
          </p:cNvPr>
          <p:cNvSpPr/>
          <p:nvPr/>
        </p:nvSpPr>
        <p:spPr>
          <a:xfrm>
            <a:off x="6843743" y="5545851"/>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245" name="Freeform: Shape 7244">
            <a:extLst>
              <a:ext uri="{FF2B5EF4-FFF2-40B4-BE49-F238E27FC236}">
                <a16:creationId xmlns:a16="http://schemas.microsoft.com/office/drawing/2014/main" id="{746B1C83-4C71-4A8F-9607-C2428E1C17AF}"/>
              </a:ext>
            </a:extLst>
          </p:cNvPr>
          <p:cNvSpPr/>
          <p:nvPr/>
        </p:nvSpPr>
        <p:spPr>
          <a:xfrm>
            <a:off x="6804269" y="5559960"/>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246" name="Freeform: Shape 7245">
            <a:extLst>
              <a:ext uri="{FF2B5EF4-FFF2-40B4-BE49-F238E27FC236}">
                <a16:creationId xmlns:a16="http://schemas.microsoft.com/office/drawing/2014/main" id="{2DE3A317-0547-436A-BDD6-FEE2DC4B180A}"/>
              </a:ext>
            </a:extLst>
          </p:cNvPr>
          <p:cNvSpPr/>
          <p:nvPr/>
        </p:nvSpPr>
        <p:spPr>
          <a:xfrm>
            <a:off x="7840100" y="5543790"/>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247" name="Freeform: Shape 7246">
            <a:extLst>
              <a:ext uri="{FF2B5EF4-FFF2-40B4-BE49-F238E27FC236}">
                <a16:creationId xmlns:a16="http://schemas.microsoft.com/office/drawing/2014/main" id="{765C1E3B-5BAD-4604-B1B3-A5248AD42FFF}"/>
              </a:ext>
            </a:extLst>
          </p:cNvPr>
          <p:cNvSpPr/>
          <p:nvPr/>
        </p:nvSpPr>
        <p:spPr>
          <a:xfrm>
            <a:off x="6857376" y="5453428"/>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248" name="Freeform: Shape 7247">
            <a:extLst>
              <a:ext uri="{FF2B5EF4-FFF2-40B4-BE49-F238E27FC236}">
                <a16:creationId xmlns:a16="http://schemas.microsoft.com/office/drawing/2014/main" id="{0F78FAD1-5FCE-46CB-94FB-1DDE2C1D8DCF}"/>
              </a:ext>
            </a:extLst>
          </p:cNvPr>
          <p:cNvSpPr/>
          <p:nvPr/>
        </p:nvSpPr>
        <p:spPr>
          <a:xfrm>
            <a:off x="6763051" y="5541571"/>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249" name="Freeform: Shape 7248">
            <a:extLst>
              <a:ext uri="{FF2B5EF4-FFF2-40B4-BE49-F238E27FC236}">
                <a16:creationId xmlns:a16="http://schemas.microsoft.com/office/drawing/2014/main" id="{20BC866C-4049-4AB2-B988-CE63D461D4DA}"/>
              </a:ext>
            </a:extLst>
          </p:cNvPr>
          <p:cNvSpPr/>
          <p:nvPr/>
        </p:nvSpPr>
        <p:spPr>
          <a:xfrm>
            <a:off x="10480885" y="419324"/>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6" y="18072"/>
                  <a:pt x="0" y="14027"/>
                  <a:pt x="0" y="9036"/>
                </a:cubicBezTo>
                <a:cubicBezTo>
                  <a:pt x="0" y="4046"/>
                  <a:pt x="4045" y="0"/>
                  <a:pt x="9036" y="0"/>
                </a:cubicBezTo>
                <a:cubicBezTo>
                  <a:pt x="14026"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250" name="Freeform: Shape 7249">
            <a:extLst>
              <a:ext uri="{FF2B5EF4-FFF2-40B4-BE49-F238E27FC236}">
                <a16:creationId xmlns:a16="http://schemas.microsoft.com/office/drawing/2014/main" id="{1CE2B453-365F-4AC0-973C-59858BE6C413}"/>
              </a:ext>
            </a:extLst>
          </p:cNvPr>
          <p:cNvSpPr/>
          <p:nvPr/>
        </p:nvSpPr>
        <p:spPr>
          <a:xfrm>
            <a:off x="8936807" y="5545534"/>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251" name="Freeform: Shape 7250">
            <a:extLst>
              <a:ext uri="{FF2B5EF4-FFF2-40B4-BE49-F238E27FC236}">
                <a16:creationId xmlns:a16="http://schemas.microsoft.com/office/drawing/2014/main" id="{9B11CDFD-A40E-4869-A027-A5B67A88AA8E}"/>
              </a:ext>
            </a:extLst>
          </p:cNvPr>
          <p:cNvSpPr/>
          <p:nvPr/>
        </p:nvSpPr>
        <p:spPr>
          <a:xfrm>
            <a:off x="6768600" y="5548070"/>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252" name="Freeform: Shape 7251">
            <a:extLst>
              <a:ext uri="{FF2B5EF4-FFF2-40B4-BE49-F238E27FC236}">
                <a16:creationId xmlns:a16="http://schemas.microsoft.com/office/drawing/2014/main" id="{66E5E178-DE4C-46D6-A780-46AB642EE0F0}"/>
              </a:ext>
            </a:extLst>
          </p:cNvPr>
          <p:cNvSpPr/>
          <p:nvPr/>
        </p:nvSpPr>
        <p:spPr>
          <a:xfrm>
            <a:off x="9376885" y="5510340"/>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5" y="0"/>
                  <a:pt x="9036" y="0"/>
                </a:cubicBezTo>
                <a:cubicBezTo>
                  <a:pt x="14026"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253" name="Freeform: Shape 7252">
            <a:extLst>
              <a:ext uri="{FF2B5EF4-FFF2-40B4-BE49-F238E27FC236}">
                <a16:creationId xmlns:a16="http://schemas.microsoft.com/office/drawing/2014/main" id="{DABEA658-CA67-4199-AC12-7328BC41F5AF}"/>
              </a:ext>
            </a:extLst>
          </p:cNvPr>
          <p:cNvSpPr/>
          <p:nvPr/>
        </p:nvSpPr>
        <p:spPr>
          <a:xfrm>
            <a:off x="6880997" y="5421722"/>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254" name="Freeform: Shape 7253">
            <a:extLst>
              <a:ext uri="{FF2B5EF4-FFF2-40B4-BE49-F238E27FC236}">
                <a16:creationId xmlns:a16="http://schemas.microsoft.com/office/drawing/2014/main" id="{5049ED9F-F9CB-4A7D-8586-7B9D5583DD3C}"/>
              </a:ext>
            </a:extLst>
          </p:cNvPr>
          <p:cNvSpPr/>
          <p:nvPr/>
        </p:nvSpPr>
        <p:spPr>
          <a:xfrm>
            <a:off x="8449805" y="5450099"/>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255" name="Freeform: Shape 7254">
            <a:extLst>
              <a:ext uri="{FF2B5EF4-FFF2-40B4-BE49-F238E27FC236}">
                <a16:creationId xmlns:a16="http://schemas.microsoft.com/office/drawing/2014/main" id="{D1BB24F3-1CD2-4655-92CA-E3EA9EAD2D8A}"/>
              </a:ext>
            </a:extLst>
          </p:cNvPr>
          <p:cNvSpPr/>
          <p:nvPr/>
        </p:nvSpPr>
        <p:spPr>
          <a:xfrm>
            <a:off x="8380844" y="5494646"/>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256" name="Freeform: Shape 7255">
            <a:extLst>
              <a:ext uri="{FF2B5EF4-FFF2-40B4-BE49-F238E27FC236}">
                <a16:creationId xmlns:a16="http://schemas.microsoft.com/office/drawing/2014/main" id="{8C3A044A-8359-41B4-94BF-2CC1BFFB9553}"/>
              </a:ext>
            </a:extLst>
          </p:cNvPr>
          <p:cNvSpPr/>
          <p:nvPr/>
        </p:nvSpPr>
        <p:spPr>
          <a:xfrm>
            <a:off x="8912869" y="448494"/>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5" y="18072"/>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257" name="Freeform: Shape 7256">
            <a:extLst>
              <a:ext uri="{FF2B5EF4-FFF2-40B4-BE49-F238E27FC236}">
                <a16:creationId xmlns:a16="http://schemas.microsoft.com/office/drawing/2014/main" id="{BC4D9A05-D15E-4EE9-B8B8-E1B208810995}"/>
              </a:ext>
            </a:extLst>
          </p:cNvPr>
          <p:cNvSpPr/>
          <p:nvPr/>
        </p:nvSpPr>
        <p:spPr>
          <a:xfrm>
            <a:off x="8357699" y="5446453"/>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258" name="Freeform: Shape 7257">
            <a:extLst>
              <a:ext uri="{FF2B5EF4-FFF2-40B4-BE49-F238E27FC236}">
                <a16:creationId xmlns:a16="http://schemas.microsoft.com/office/drawing/2014/main" id="{64F184FB-20E5-45AD-93F6-9417A0359F18}"/>
              </a:ext>
            </a:extLst>
          </p:cNvPr>
          <p:cNvSpPr/>
          <p:nvPr/>
        </p:nvSpPr>
        <p:spPr>
          <a:xfrm>
            <a:off x="6785721" y="5430283"/>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259" name="Freeform: Shape 7258">
            <a:extLst>
              <a:ext uri="{FF2B5EF4-FFF2-40B4-BE49-F238E27FC236}">
                <a16:creationId xmlns:a16="http://schemas.microsoft.com/office/drawing/2014/main" id="{E4091FA1-0B72-4204-AB52-3DE74EF4706D}"/>
              </a:ext>
            </a:extLst>
          </p:cNvPr>
          <p:cNvSpPr/>
          <p:nvPr/>
        </p:nvSpPr>
        <p:spPr>
          <a:xfrm>
            <a:off x="7871331" y="5551399"/>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260" name="Freeform: Shape 7259">
            <a:extLst>
              <a:ext uri="{FF2B5EF4-FFF2-40B4-BE49-F238E27FC236}">
                <a16:creationId xmlns:a16="http://schemas.microsoft.com/office/drawing/2014/main" id="{E9C0C81F-23DE-4EAC-9443-12C47377BC7E}"/>
              </a:ext>
            </a:extLst>
          </p:cNvPr>
          <p:cNvSpPr/>
          <p:nvPr/>
        </p:nvSpPr>
        <p:spPr>
          <a:xfrm>
            <a:off x="8349456" y="5538876"/>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261" name="Freeform: Shape 7260">
            <a:extLst>
              <a:ext uri="{FF2B5EF4-FFF2-40B4-BE49-F238E27FC236}">
                <a16:creationId xmlns:a16="http://schemas.microsoft.com/office/drawing/2014/main" id="{3977F743-00D0-4445-AF3D-E98027C24960}"/>
              </a:ext>
            </a:extLst>
          </p:cNvPr>
          <p:cNvSpPr/>
          <p:nvPr/>
        </p:nvSpPr>
        <p:spPr>
          <a:xfrm>
            <a:off x="8849141" y="5425051"/>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262" name="Freeform: Shape 7261">
            <a:extLst>
              <a:ext uri="{FF2B5EF4-FFF2-40B4-BE49-F238E27FC236}">
                <a16:creationId xmlns:a16="http://schemas.microsoft.com/office/drawing/2014/main" id="{6B9BE939-2E39-459E-A707-4E06DCF2F857}"/>
              </a:ext>
            </a:extLst>
          </p:cNvPr>
          <p:cNvSpPr/>
          <p:nvPr/>
        </p:nvSpPr>
        <p:spPr>
          <a:xfrm>
            <a:off x="9497685" y="5476415"/>
            <a:ext cx="18072" cy="18072"/>
          </a:xfrm>
          <a:custGeom>
            <a:avLst/>
            <a:gdLst>
              <a:gd name="connsiteX0" fmla="*/ 18073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3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3" y="9036"/>
                </a:moveTo>
                <a:cubicBezTo>
                  <a:pt x="18073" y="14027"/>
                  <a:pt x="14027" y="18073"/>
                  <a:pt x="9036" y="18073"/>
                </a:cubicBezTo>
                <a:cubicBezTo>
                  <a:pt x="4046" y="18073"/>
                  <a:pt x="0" y="14027"/>
                  <a:pt x="0" y="9036"/>
                </a:cubicBezTo>
                <a:cubicBezTo>
                  <a:pt x="0" y="4046"/>
                  <a:pt x="4045" y="0"/>
                  <a:pt x="9036" y="0"/>
                </a:cubicBezTo>
                <a:cubicBezTo>
                  <a:pt x="14027" y="0"/>
                  <a:pt x="18073" y="4046"/>
                  <a:pt x="18073"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263" name="Freeform: Shape 7262">
            <a:extLst>
              <a:ext uri="{FF2B5EF4-FFF2-40B4-BE49-F238E27FC236}">
                <a16:creationId xmlns:a16="http://schemas.microsoft.com/office/drawing/2014/main" id="{B4BF2107-F19E-4203-8B5F-6B73A67011EE}"/>
              </a:ext>
            </a:extLst>
          </p:cNvPr>
          <p:cNvSpPr/>
          <p:nvPr/>
        </p:nvSpPr>
        <p:spPr>
          <a:xfrm>
            <a:off x="6773831" y="5493061"/>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264" name="Freeform: Shape 7263">
            <a:extLst>
              <a:ext uri="{FF2B5EF4-FFF2-40B4-BE49-F238E27FC236}">
                <a16:creationId xmlns:a16="http://schemas.microsoft.com/office/drawing/2014/main" id="{DE1DE5E6-E4C3-4941-8E0F-9D4ACAE1B0E8}"/>
              </a:ext>
            </a:extLst>
          </p:cNvPr>
          <p:cNvSpPr/>
          <p:nvPr/>
        </p:nvSpPr>
        <p:spPr>
          <a:xfrm>
            <a:off x="8419209" y="5492744"/>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265" name="Freeform: Shape 7264">
            <a:extLst>
              <a:ext uri="{FF2B5EF4-FFF2-40B4-BE49-F238E27FC236}">
                <a16:creationId xmlns:a16="http://schemas.microsoft.com/office/drawing/2014/main" id="{2D4418F1-66F3-47DB-A2C2-4429EDC24235}"/>
              </a:ext>
            </a:extLst>
          </p:cNvPr>
          <p:cNvSpPr/>
          <p:nvPr/>
        </p:nvSpPr>
        <p:spPr>
          <a:xfrm>
            <a:off x="8392893" y="5439478"/>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266" name="Freeform: Shape 7265">
            <a:extLst>
              <a:ext uri="{FF2B5EF4-FFF2-40B4-BE49-F238E27FC236}">
                <a16:creationId xmlns:a16="http://schemas.microsoft.com/office/drawing/2014/main" id="{F3DDFBB4-1491-4E53-B7DA-E5C6252B0C90}"/>
              </a:ext>
            </a:extLst>
          </p:cNvPr>
          <p:cNvSpPr/>
          <p:nvPr/>
        </p:nvSpPr>
        <p:spPr>
          <a:xfrm>
            <a:off x="7854209" y="5540936"/>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267" name="Freeform: Shape 7266">
            <a:extLst>
              <a:ext uri="{FF2B5EF4-FFF2-40B4-BE49-F238E27FC236}">
                <a16:creationId xmlns:a16="http://schemas.microsoft.com/office/drawing/2014/main" id="{9329571E-2B22-4B81-BA10-C7A413FC06A4}"/>
              </a:ext>
            </a:extLst>
          </p:cNvPr>
          <p:cNvSpPr/>
          <p:nvPr/>
        </p:nvSpPr>
        <p:spPr>
          <a:xfrm>
            <a:off x="7394950" y="5485451"/>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268" name="Freeform: Shape 7267">
            <a:extLst>
              <a:ext uri="{FF2B5EF4-FFF2-40B4-BE49-F238E27FC236}">
                <a16:creationId xmlns:a16="http://schemas.microsoft.com/office/drawing/2014/main" id="{E8204FC3-D176-4B20-B314-D6432C075276}"/>
              </a:ext>
            </a:extLst>
          </p:cNvPr>
          <p:cNvSpPr/>
          <p:nvPr/>
        </p:nvSpPr>
        <p:spPr>
          <a:xfrm>
            <a:off x="6813622" y="5420613"/>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269" name="Freeform: Shape 7268">
            <a:extLst>
              <a:ext uri="{FF2B5EF4-FFF2-40B4-BE49-F238E27FC236}">
                <a16:creationId xmlns:a16="http://schemas.microsoft.com/office/drawing/2014/main" id="{B306D995-5621-4D59-B7A2-7445ACE8586C}"/>
              </a:ext>
            </a:extLst>
          </p:cNvPr>
          <p:cNvSpPr/>
          <p:nvPr/>
        </p:nvSpPr>
        <p:spPr>
          <a:xfrm>
            <a:off x="7262577" y="5525718"/>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270" name="Freeform: Shape 7269">
            <a:extLst>
              <a:ext uri="{FF2B5EF4-FFF2-40B4-BE49-F238E27FC236}">
                <a16:creationId xmlns:a16="http://schemas.microsoft.com/office/drawing/2014/main" id="{36D28A52-4749-40CD-9F80-9A4013AFE7C0}"/>
              </a:ext>
            </a:extLst>
          </p:cNvPr>
          <p:cNvSpPr/>
          <p:nvPr/>
        </p:nvSpPr>
        <p:spPr>
          <a:xfrm>
            <a:off x="6794757" y="5450575"/>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271" name="Freeform: Shape 7270">
            <a:extLst>
              <a:ext uri="{FF2B5EF4-FFF2-40B4-BE49-F238E27FC236}">
                <a16:creationId xmlns:a16="http://schemas.microsoft.com/office/drawing/2014/main" id="{925A5B37-FF14-49E8-9A7A-7F7292F6D2F7}"/>
              </a:ext>
            </a:extLst>
          </p:cNvPr>
          <p:cNvSpPr/>
          <p:nvPr/>
        </p:nvSpPr>
        <p:spPr>
          <a:xfrm>
            <a:off x="8316323" y="5541888"/>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272" name="Freeform: Shape 7271">
            <a:extLst>
              <a:ext uri="{FF2B5EF4-FFF2-40B4-BE49-F238E27FC236}">
                <a16:creationId xmlns:a16="http://schemas.microsoft.com/office/drawing/2014/main" id="{B9DD2BAC-320C-407C-B22D-3BBBF5F68818}"/>
              </a:ext>
            </a:extLst>
          </p:cNvPr>
          <p:cNvSpPr/>
          <p:nvPr/>
        </p:nvSpPr>
        <p:spPr>
          <a:xfrm>
            <a:off x="7287150" y="5449465"/>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273" name="Freeform: Shape 7272">
            <a:extLst>
              <a:ext uri="{FF2B5EF4-FFF2-40B4-BE49-F238E27FC236}">
                <a16:creationId xmlns:a16="http://schemas.microsoft.com/office/drawing/2014/main" id="{5F4FD412-556D-450D-A252-01DE25D38A5B}"/>
              </a:ext>
            </a:extLst>
          </p:cNvPr>
          <p:cNvSpPr/>
          <p:nvPr/>
        </p:nvSpPr>
        <p:spPr>
          <a:xfrm>
            <a:off x="6770819" y="5437734"/>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274" name="Freeform: Shape 7273">
            <a:extLst>
              <a:ext uri="{FF2B5EF4-FFF2-40B4-BE49-F238E27FC236}">
                <a16:creationId xmlns:a16="http://schemas.microsoft.com/office/drawing/2014/main" id="{ECFFF3D8-D8E4-4581-B722-6B335C32EB87}"/>
              </a:ext>
            </a:extLst>
          </p:cNvPr>
          <p:cNvSpPr/>
          <p:nvPr/>
        </p:nvSpPr>
        <p:spPr>
          <a:xfrm>
            <a:off x="8313786" y="5417601"/>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275" name="Freeform: Shape 7274">
            <a:extLst>
              <a:ext uri="{FF2B5EF4-FFF2-40B4-BE49-F238E27FC236}">
                <a16:creationId xmlns:a16="http://schemas.microsoft.com/office/drawing/2014/main" id="{0D450986-F556-4CF8-A9E9-A2419B00A642}"/>
              </a:ext>
            </a:extLst>
          </p:cNvPr>
          <p:cNvSpPr/>
          <p:nvPr/>
        </p:nvSpPr>
        <p:spPr>
          <a:xfrm>
            <a:off x="9486746" y="408703"/>
            <a:ext cx="18072" cy="18072"/>
          </a:xfrm>
          <a:custGeom>
            <a:avLst/>
            <a:gdLst>
              <a:gd name="connsiteX0" fmla="*/ 18073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3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3" y="9036"/>
                </a:moveTo>
                <a:cubicBezTo>
                  <a:pt x="18073" y="14027"/>
                  <a:pt x="14027" y="18072"/>
                  <a:pt x="9036" y="18072"/>
                </a:cubicBezTo>
                <a:cubicBezTo>
                  <a:pt x="4046" y="18072"/>
                  <a:pt x="0" y="14027"/>
                  <a:pt x="0" y="9036"/>
                </a:cubicBezTo>
                <a:cubicBezTo>
                  <a:pt x="0" y="4046"/>
                  <a:pt x="4045" y="0"/>
                  <a:pt x="9036" y="0"/>
                </a:cubicBezTo>
                <a:cubicBezTo>
                  <a:pt x="14027" y="0"/>
                  <a:pt x="18073" y="4046"/>
                  <a:pt x="18073"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276" name="Freeform: Shape 7275">
            <a:extLst>
              <a:ext uri="{FF2B5EF4-FFF2-40B4-BE49-F238E27FC236}">
                <a16:creationId xmlns:a16="http://schemas.microsoft.com/office/drawing/2014/main" id="{5E5EF38D-D294-4719-A04D-7667543F7B84}"/>
              </a:ext>
            </a:extLst>
          </p:cNvPr>
          <p:cNvSpPr/>
          <p:nvPr/>
        </p:nvSpPr>
        <p:spPr>
          <a:xfrm>
            <a:off x="8435537" y="5488939"/>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277" name="Freeform: Shape 7276">
            <a:extLst>
              <a:ext uri="{FF2B5EF4-FFF2-40B4-BE49-F238E27FC236}">
                <a16:creationId xmlns:a16="http://schemas.microsoft.com/office/drawing/2014/main" id="{D25BCF09-5ACB-4EF0-9B0F-B04F905491A7}"/>
              </a:ext>
            </a:extLst>
          </p:cNvPr>
          <p:cNvSpPr/>
          <p:nvPr/>
        </p:nvSpPr>
        <p:spPr>
          <a:xfrm>
            <a:off x="6795074" y="5460086"/>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278" name="Freeform: Shape 7277">
            <a:extLst>
              <a:ext uri="{FF2B5EF4-FFF2-40B4-BE49-F238E27FC236}">
                <a16:creationId xmlns:a16="http://schemas.microsoft.com/office/drawing/2014/main" id="{17B40498-6B6E-4409-8414-9FE406E2FF92}"/>
              </a:ext>
            </a:extLst>
          </p:cNvPr>
          <p:cNvSpPr/>
          <p:nvPr/>
        </p:nvSpPr>
        <p:spPr>
          <a:xfrm>
            <a:off x="6770502" y="5457074"/>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279" name="Freeform: Shape 7278">
            <a:extLst>
              <a:ext uri="{FF2B5EF4-FFF2-40B4-BE49-F238E27FC236}">
                <a16:creationId xmlns:a16="http://schemas.microsoft.com/office/drawing/2014/main" id="{51B73FDB-12F9-43D1-92D5-FEF4524D2414}"/>
              </a:ext>
            </a:extLst>
          </p:cNvPr>
          <p:cNvSpPr/>
          <p:nvPr/>
        </p:nvSpPr>
        <p:spPr>
          <a:xfrm>
            <a:off x="7281601" y="5491475"/>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280" name="Freeform: Shape 7279">
            <a:extLst>
              <a:ext uri="{FF2B5EF4-FFF2-40B4-BE49-F238E27FC236}">
                <a16:creationId xmlns:a16="http://schemas.microsoft.com/office/drawing/2014/main" id="{327B11B8-3EDC-414E-9E5E-AD8BA427D768}"/>
              </a:ext>
            </a:extLst>
          </p:cNvPr>
          <p:cNvSpPr/>
          <p:nvPr/>
        </p:nvSpPr>
        <p:spPr>
          <a:xfrm>
            <a:off x="8455829" y="5445343"/>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281" name="Freeform: Shape 7280">
            <a:extLst>
              <a:ext uri="{FF2B5EF4-FFF2-40B4-BE49-F238E27FC236}">
                <a16:creationId xmlns:a16="http://schemas.microsoft.com/office/drawing/2014/main" id="{FA460D55-6524-4418-A7C7-F8FFB3E8675A}"/>
              </a:ext>
            </a:extLst>
          </p:cNvPr>
          <p:cNvSpPr/>
          <p:nvPr/>
        </p:nvSpPr>
        <p:spPr>
          <a:xfrm>
            <a:off x="7790322" y="5500670"/>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282" name="Freeform: Shape 7281">
            <a:extLst>
              <a:ext uri="{FF2B5EF4-FFF2-40B4-BE49-F238E27FC236}">
                <a16:creationId xmlns:a16="http://schemas.microsoft.com/office/drawing/2014/main" id="{F9407517-1FC2-46C6-A8FD-B736DA35357B}"/>
              </a:ext>
            </a:extLst>
          </p:cNvPr>
          <p:cNvSpPr/>
          <p:nvPr/>
        </p:nvSpPr>
        <p:spPr>
          <a:xfrm>
            <a:off x="8404148" y="5459611"/>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283" name="Freeform: Shape 7282">
            <a:extLst>
              <a:ext uri="{FF2B5EF4-FFF2-40B4-BE49-F238E27FC236}">
                <a16:creationId xmlns:a16="http://schemas.microsoft.com/office/drawing/2014/main" id="{072346E7-1AFD-43D4-925D-9693F81AF892}"/>
              </a:ext>
            </a:extLst>
          </p:cNvPr>
          <p:cNvSpPr/>
          <p:nvPr/>
        </p:nvSpPr>
        <p:spPr>
          <a:xfrm>
            <a:off x="6305535" y="5511133"/>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284" name="Freeform: Shape 7283">
            <a:extLst>
              <a:ext uri="{FF2B5EF4-FFF2-40B4-BE49-F238E27FC236}">
                <a16:creationId xmlns:a16="http://schemas.microsoft.com/office/drawing/2014/main" id="{E80D29D1-913C-4DB1-BC76-AF6530D919B8}"/>
              </a:ext>
            </a:extLst>
          </p:cNvPr>
          <p:cNvSpPr/>
          <p:nvPr/>
        </p:nvSpPr>
        <p:spPr>
          <a:xfrm>
            <a:off x="6257025" y="5551716"/>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285" name="Freeform: Shape 7284">
            <a:extLst>
              <a:ext uri="{FF2B5EF4-FFF2-40B4-BE49-F238E27FC236}">
                <a16:creationId xmlns:a16="http://schemas.microsoft.com/office/drawing/2014/main" id="{ED7EAD3A-B906-4BD5-8387-5A0D996D7172}"/>
              </a:ext>
            </a:extLst>
          </p:cNvPr>
          <p:cNvSpPr/>
          <p:nvPr/>
        </p:nvSpPr>
        <p:spPr>
          <a:xfrm>
            <a:off x="9440297" y="5466745"/>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5" y="0"/>
                  <a:pt x="9036" y="0"/>
                </a:cubicBezTo>
                <a:cubicBezTo>
                  <a:pt x="14026"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286" name="Freeform: Shape 7285">
            <a:extLst>
              <a:ext uri="{FF2B5EF4-FFF2-40B4-BE49-F238E27FC236}">
                <a16:creationId xmlns:a16="http://schemas.microsoft.com/office/drawing/2014/main" id="{114401DC-D131-4064-B9C0-B68B2D457A95}"/>
              </a:ext>
            </a:extLst>
          </p:cNvPr>
          <p:cNvSpPr/>
          <p:nvPr/>
        </p:nvSpPr>
        <p:spPr>
          <a:xfrm>
            <a:off x="6882582" y="5438526"/>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287" name="Freeform: Shape 7286">
            <a:extLst>
              <a:ext uri="{FF2B5EF4-FFF2-40B4-BE49-F238E27FC236}">
                <a16:creationId xmlns:a16="http://schemas.microsoft.com/office/drawing/2014/main" id="{7F0067A5-9AFA-4CCC-89FF-7C4AE617FA74}"/>
              </a:ext>
            </a:extLst>
          </p:cNvPr>
          <p:cNvSpPr/>
          <p:nvPr/>
        </p:nvSpPr>
        <p:spPr>
          <a:xfrm>
            <a:off x="7302685" y="5526986"/>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288" name="Freeform: Shape 7287">
            <a:extLst>
              <a:ext uri="{FF2B5EF4-FFF2-40B4-BE49-F238E27FC236}">
                <a16:creationId xmlns:a16="http://schemas.microsoft.com/office/drawing/2014/main" id="{B1619048-A107-4B68-A3E9-93820847BFFA}"/>
              </a:ext>
            </a:extLst>
          </p:cNvPr>
          <p:cNvSpPr/>
          <p:nvPr/>
        </p:nvSpPr>
        <p:spPr>
          <a:xfrm>
            <a:off x="8417782" y="5487354"/>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289" name="Freeform: Shape 7288">
            <a:extLst>
              <a:ext uri="{FF2B5EF4-FFF2-40B4-BE49-F238E27FC236}">
                <a16:creationId xmlns:a16="http://schemas.microsoft.com/office/drawing/2014/main" id="{E720C8C4-F145-4199-8E1B-C5BCB5999868}"/>
              </a:ext>
            </a:extLst>
          </p:cNvPr>
          <p:cNvSpPr/>
          <p:nvPr/>
        </p:nvSpPr>
        <p:spPr>
          <a:xfrm>
            <a:off x="7285723" y="5431234"/>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290" name="Freeform: Shape 7289">
            <a:extLst>
              <a:ext uri="{FF2B5EF4-FFF2-40B4-BE49-F238E27FC236}">
                <a16:creationId xmlns:a16="http://schemas.microsoft.com/office/drawing/2014/main" id="{989C667E-8CAF-4116-9A04-D0963928B6A0}"/>
              </a:ext>
            </a:extLst>
          </p:cNvPr>
          <p:cNvSpPr/>
          <p:nvPr/>
        </p:nvSpPr>
        <p:spPr>
          <a:xfrm>
            <a:off x="7321075" y="5432661"/>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291" name="Freeform: Shape 7290">
            <a:extLst>
              <a:ext uri="{FF2B5EF4-FFF2-40B4-BE49-F238E27FC236}">
                <a16:creationId xmlns:a16="http://schemas.microsoft.com/office/drawing/2014/main" id="{9FECA2DD-3C39-459D-848A-693E8264E881}"/>
              </a:ext>
            </a:extLst>
          </p:cNvPr>
          <p:cNvSpPr/>
          <p:nvPr/>
        </p:nvSpPr>
        <p:spPr>
          <a:xfrm>
            <a:off x="6866571" y="5511450"/>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292" name="Freeform: Shape 7291">
            <a:extLst>
              <a:ext uri="{FF2B5EF4-FFF2-40B4-BE49-F238E27FC236}">
                <a16:creationId xmlns:a16="http://schemas.microsoft.com/office/drawing/2014/main" id="{71498E4B-13CE-4CCA-9568-3103FB9A7E6C}"/>
              </a:ext>
            </a:extLst>
          </p:cNvPr>
          <p:cNvSpPr/>
          <p:nvPr/>
        </p:nvSpPr>
        <p:spPr>
          <a:xfrm>
            <a:off x="8452975" y="5490207"/>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293" name="Freeform: Shape 7292">
            <a:extLst>
              <a:ext uri="{FF2B5EF4-FFF2-40B4-BE49-F238E27FC236}">
                <a16:creationId xmlns:a16="http://schemas.microsoft.com/office/drawing/2014/main" id="{62AAB2C1-D87D-41D8-BFBA-B16D6C514C9B}"/>
              </a:ext>
            </a:extLst>
          </p:cNvPr>
          <p:cNvSpPr/>
          <p:nvPr/>
        </p:nvSpPr>
        <p:spPr>
          <a:xfrm>
            <a:off x="7279223" y="5517950"/>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294" name="Freeform: Shape 7293">
            <a:extLst>
              <a:ext uri="{FF2B5EF4-FFF2-40B4-BE49-F238E27FC236}">
                <a16:creationId xmlns:a16="http://schemas.microsoft.com/office/drawing/2014/main" id="{1D220310-95F8-401F-8736-AA3D268ED2E0}"/>
              </a:ext>
            </a:extLst>
          </p:cNvPr>
          <p:cNvSpPr/>
          <p:nvPr/>
        </p:nvSpPr>
        <p:spPr>
          <a:xfrm>
            <a:off x="8955355" y="5516047"/>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295" name="Freeform: Shape 7294">
            <a:extLst>
              <a:ext uri="{FF2B5EF4-FFF2-40B4-BE49-F238E27FC236}">
                <a16:creationId xmlns:a16="http://schemas.microsoft.com/office/drawing/2014/main" id="{8455A23E-A7D4-466C-986C-DE468EFF675D}"/>
              </a:ext>
            </a:extLst>
          </p:cNvPr>
          <p:cNvSpPr/>
          <p:nvPr/>
        </p:nvSpPr>
        <p:spPr>
          <a:xfrm>
            <a:off x="9486271" y="5471976"/>
            <a:ext cx="18072" cy="18072"/>
          </a:xfrm>
          <a:custGeom>
            <a:avLst/>
            <a:gdLst>
              <a:gd name="connsiteX0" fmla="*/ 18073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3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3" y="9036"/>
                </a:moveTo>
                <a:cubicBezTo>
                  <a:pt x="18073" y="14027"/>
                  <a:pt x="14027" y="18073"/>
                  <a:pt x="9036" y="18073"/>
                </a:cubicBezTo>
                <a:cubicBezTo>
                  <a:pt x="4046" y="18073"/>
                  <a:pt x="0" y="14027"/>
                  <a:pt x="0" y="9036"/>
                </a:cubicBezTo>
                <a:cubicBezTo>
                  <a:pt x="0" y="4046"/>
                  <a:pt x="4045" y="0"/>
                  <a:pt x="9036" y="0"/>
                </a:cubicBezTo>
                <a:cubicBezTo>
                  <a:pt x="14027" y="0"/>
                  <a:pt x="18073" y="4046"/>
                  <a:pt x="18073"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296" name="Freeform: Shape 7295">
            <a:extLst>
              <a:ext uri="{FF2B5EF4-FFF2-40B4-BE49-F238E27FC236}">
                <a16:creationId xmlns:a16="http://schemas.microsoft.com/office/drawing/2014/main" id="{A474BF16-21E1-441B-9487-1401B3A2C0C1}"/>
              </a:ext>
            </a:extLst>
          </p:cNvPr>
          <p:cNvSpPr/>
          <p:nvPr/>
        </p:nvSpPr>
        <p:spPr>
          <a:xfrm>
            <a:off x="7879733" y="5532376"/>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297" name="Freeform: Shape 7296">
            <a:extLst>
              <a:ext uri="{FF2B5EF4-FFF2-40B4-BE49-F238E27FC236}">
                <a16:creationId xmlns:a16="http://schemas.microsoft.com/office/drawing/2014/main" id="{FED038D3-FAF1-41C3-BDA9-54CD809D0EF6}"/>
              </a:ext>
            </a:extLst>
          </p:cNvPr>
          <p:cNvSpPr/>
          <p:nvPr/>
        </p:nvSpPr>
        <p:spPr>
          <a:xfrm>
            <a:off x="8361504" y="5452001"/>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298" name="Freeform: Shape 7297">
            <a:extLst>
              <a:ext uri="{FF2B5EF4-FFF2-40B4-BE49-F238E27FC236}">
                <a16:creationId xmlns:a16="http://schemas.microsoft.com/office/drawing/2014/main" id="{73A390B1-5085-4157-BF54-7139B4B49FC7}"/>
              </a:ext>
            </a:extLst>
          </p:cNvPr>
          <p:cNvSpPr/>
          <p:nvPr/>
        </p:nvSpPr>
        <p:spPr>
          <a:xfrm>
            <a:off x="7855161" y="5454379"/>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299" name="Freeform: Shape 7298">
            <a:extLst>
              <a:ext uri="{FF2B5EF4-FFF2-40B4-BE49-F238E27FC236}">
                <a16:creationId xmlns:a16="http://schemas.microsoft.com/office/drawing/2014/main" id="{32BE9481-89A0-49D8-8B47-3095A48A86E6}"/>
              </a:ext>
            </a:extLst>
          </p:cNvPr>
          <p:cNvSpPr/>
          <p:nvPr/>
        </p:nvSpPr>
        <p:spPr>
          <a:xfrm>
            <a:off x="8840897" y="5464050"/>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300" name="Freeform: Shape 7299">
            <a:extLst>
              <a:ext uri="{FF2B5EF4-FFF2-40B4-BE49-F238E27FC236}">
                <a16:creationId xmlns:a16="http://schemas.microsoft.com/office/drawing/2014/main" id="{CE512E4B-C653-4FBE-9A4A-FF00D5A86FB9}"/>
              </a:ext>
            </a:extLst>
          </p:cNvPr>
          <p:cNvSpPr/>
          <p:nvPr/>
        </p:nvSpPr>
        <p:spPr>
          <a:xfrm>
            <a:off x="7822345" y="5422356"/>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301" name="Freeform: Shape 7300">
            <a:extLst>
              <a:ext uri="{FF2B5EF4-FFF2-40B4-BE49-F238E27FC236}">
                <a16:creationId xmlns:a16="http://schemas.microsoft.com/office/drawing/2014/main" id="{70EC898A-5375-4E75-A9BB-E940AAA2C332}"/>
              </a:ext>
            </a:extLst>
          </p:cNvPr>
          <p:cNvSpPr/>
          <p:nvPr/>
        </p:nvSpPr>
        <p:spPr>
          <a:xfrm>
            <a:off x="7929511" y="5461989"/>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302" name="Freeform: Shape 7301">
            <a:extLst>
              <a:ext uri="{FF2B5EF4-FFF2-40B4-BE49-F238E27FC236}">
                <a16:creationId xmlns:a16="http://schemas.microsoft.com/office/drawing/2014/main" id="{0C26D859-FC6D-4CFC-AAB6-9EE15E93DC98}"/>
              </a:ext>
            </a:extLst>
          </p:cNvPr>
          <p:cNvSpPr/>
          <p:nvPr/>
        </p:nvSpPr>
        <p:spPr>
          <a:xfrm>
            <a:off x="7255127" y="5422991"/>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303" name="Freeform: Shape 7302">
            <a:extLst>
              <a:ext uri="{FF2B5EF4-FFF2-40B4-BE49-F238E27FC236}">
                <a16:creationId xmlns:a16="http://schemas.microsoft.com/office/drawing/2014/main" id="{6CD23CC0-270D-4988-8E43-E35B0F9B23CF}"/>
              </a:ext>
            </a:extLst>
          </p:cNvPr>
          <p:cNvSpPr/>
          <p:nvPr/>
        </p:nvSpPr>
        <p:spPr>
          <a:xfrm>
            <a:off x="6789208" y="5497658"/>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304" name="Freeform: Shape 7303">
            <a:extLst>
              <a:ext uri="{FF2B5EF4-FFF2-40B4-BE49-F238E27FC236}">
                <a16:creationId xmlns:a16="http://schemas.microsoft.com/office/drawing/2014/main" id="{301C6842-6DBE-4004-9343-665DA64D0BFA}"/>
              </a:ext>
            </a:extLst>
          </p:cNvPr>
          <p:cNvSpPr/>
          <p:nvPr/>
        </p:nvSpPr>
        <p:spPr>
          <a:xfrm>
            <a:off x="7404778" y="5468964"/>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305" name="Freeform: Shape 7304">
            <a:extLst>
              <a:ext uri="{FF2B5EF4-FFF2-40B4-BE49-F238E27FC236}">
                <a16:creationId xmlns:a16="http://schemas.microsoft.com/office/drawing/2014/main" id="{878F2C11-EAD9-49AD-9528-B9944FE6CFFF}"/>
              </a:ext>
            </a:extLst>
          </p:cNvPr>
          <p:cNvSpPr/>
          <p:nvPr/>
        </p:nvSpPr>
        <p:spPr>
          <a:xfrm>
            <a:off x="7386706" y="5445185"/>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306" name="Freeform: Shape 7305">
            <a:extLst>
              <a:ext uri="{FF2B5EF4-FFF2-40B4-BE49-F238E27FC236}">
                <a16:creationId xmlns:a16="http://schemas.microsoft.com/office/drawing/2014/main" id="{2F3D1B0B-B703-4B15-9B2C-682ED1D3D5F4}"/>
              </a:ext>
            </a:extLst>
          </p:cNvPr>
          <p:cNvSpPr/>
          <p:nvPr/>
        </p:nvSpPr>
        <p:spPr>
          <a:xfrm>
            <a:off x="7873867" y="5456282"/>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307" name="Freeform: Shape 7306">
            <a:extLst>
              <a:ext uri="{FF2B5EF4-FFF2-40B4-BE49-F238E27FC236}">
                <a16:creationId xmlns:a16="http://schemas.microsoft.com/office/drawing/2014/main" id="{1C610E5A-5037-4BE3-AE41-87DA167F956C}"/>
              </a:ext>
            </a:extLst>
          </p:cNvPr>
          <p:cNvSpPr/>
          <p:nvPr/>
        </p:nvSpPr>
        <p:spPr>
          <a:xfrm>
            <a:off x="7784457" y="5488305"/>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308" name="Freeform: Shape 7307">
            <a:extLst>
              <a:ext uri="{FF2B5EF4-FFF2-40B4-BE49-F238E27FC236}">
                <a16:creationId xmlns:a16="http://schemas.microsoft.com/office/drawing/2014/main" id="{73596277-4FBF-47BF-86F5-B5D5859A88A1}"/>
              </a:ext>
            </a:extLst>
          </p:cNvPr>
          <p:cNvSpPr/>
          <p:nvPr/>
        </p:nvSpPr>
        <p:spPr>
          <a:xfrm>
            <a:off x="7351671" y="5457233"/>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309" name="Freeform: Shape 7308">
            <a:extLst>
              <a:ext uri="{FF2B5EF4-FFF2-40B4-BE49-F238E27FC236}">
                <a16:creationId xmlns:a16="http://schemas.microsoft.com/office/drawing/2014/main" id="{6AC22F7D-06A9-469A-AEE2-A9847C5E3E81}"/>
              </a:ext>
            </a:extLst>
          </p:cNvPr>
          <p:cNvSpPr/>
          <p:nvPr/>
        </p:nvSpPr>
        <p:spPr>
          <a:xfrm>
            <a:off x="8848824" y="5495121"/>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310" name="Freeform: Shape 7309">
            <a:extLst>
              <a:ext uri="{FF2B5EF4-FFF2-40B4-BE49-F238E27FC236}">
                <a16:creationId xmlns:a16="http://schemas.microsoft.com/office/drawing/2014/main" id="{637B2A56-8AEF-4627-BCA9-2A5F59464DE7}"/>
              </a:ext>
            </a:extLst>
          </p:cNvPr>
          <p:cNvSpPr/>
          <p:nvPr/>
        </p:nvSpPr>
        <p:spPr>
          <a:xfrm>
            <a:off x="7927292" y="5514938"/>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311" name="Freeform: Shape 7310">
            <a:extLst>
              <a:ext uri="{FF2B5EF4-FFF2-40B4-BE49-F238E27FC236}">
                <a16:creationId xmlns:a16="http://schemas.microsoft.com/office/drawing/2014/main" id="{14E1AF9A-58B5-4B32-ADF2-D7B0F564A598}"/>
              </a:ext>
            </a:extLst>
          </p:cNvPr>
          <p:cNvSpPr/>
          <p:nvPr/>
        </p:nvSpPr>
        <p:spPr>
          <a:xfrm>
            <a:off x="8428879" y="5472135"/>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312" name="Freeform: Shape 7311">
            <a:extLst>
              <a:ext uri="{FF2B5EF4-FFF2-40B4-BE49-F238E27FC236}">
                <a16:creationId xmlns:a16="http://schemas.microsoft.com/office/drawing/2014/main" id="{4428B879-BC67-460F-816B-1337A7602C53}"/>
              </a:ext>
            </a:extLst>
          </p:cNvPr>
          <p:cNvSpPr/>
          <p:nvPr/>
        </p:nvSpPr>
        <p:spPr>
          <a:xfrm>
            <a:off x="7333123" y="5413162"/>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313" name="Freeform: Shape 7312">
            <a:extLst>
              <a:ext uri="{FF2B5EF4-FFF2-40B4-BE49-F238E27FC236}">
                <a16:creationId xmlns:a16="http://schemas.microsoft.com/office/drawing/2014/main" id="{2C7ED020-0C62-4B47-9DE5-02C47A49BC4B}"/>
              </a:ext>
            </a:extLst>
          </p:cNvPr>
          <p:cNvSpPr/>
          <p:nvPr/>
        </p:nvSpPr>
        <p:spPr>
          <a:xfrm>
            <a:off x="9959640" y="490504"/>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6" y="18072"/>
                  <a:pt x="0" y="14027"/>
                  <a:pt x="0" y="9036"/>
                </a:cubicBezTo>
                <a:cubicBezTo>
                  <a:pt x="0" y="4046"/>
                  <a:pt x="4045" y="0"/>
                  <a:pt x="9036" y="0"/>
                </a:cubicBezTo>
                <a:cubicBezTo>
                  <a:pt x="14026"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314" name="Freeform: Shape 7313">
            <a:extLst>
              <a:ext uri="{FF2B5EF4-FFF2-40B4-BE49-F238E27FC236}">
                <a16:creationId xmlns:a16="http://schemas.microsoft.com/office/drawing/2014/main" id="{156A0B4D-588A-4128-A6D9-593DBF37A8E5}"/>
              </a:ext>
            </a:extLst>
          </p:cNvPr>
          <p:cNvSpPr/>
          <p:nvPr/>
        </p:nvSpPr>
        <p:spPr>
          <a:xfrm>
            <a:off x="7356585" y="5526669"/>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315" name="Freeform: Shape 7314">
            <a:extLst>
              <a:ext uri="{FF2B5EF4-FFF2-40B4-BE49-F238E27FC236}">
                <a16:creationId xmlns:a16="http://schemas.microsoft.com/office/drawing/2014/main" id="{7BA3B753-3E71-4894-9F65-532FC7C3FFD0}"/>
              </a:ext>
            </a:extLst>
          </p:cNvPr>
          <p:cNvSpPr/>
          <p:nvPr/>
        </p:nvSpPr>
        <p:spPr>
          <a:xfrm>
            <a:off x="7380365" y="5492268"/>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316" name="Freeform: Shape 7315">
            <a:extLst>
              <a:ext uri="{FF2B5EF4-FFF2-40B4-BE49-F238E27FC236}">
                <a16:creationId xmlns:a16="http://schemas.microsoft.com/office/drawing/2014/main" id="{A6253691-1E8B-474F-AFB4-06990BA66858}"/>
              </a:ext>
            </a:extLst>
          </p:cNvPr>
          <p:cNvSpPr/>
          <p:nvPr/>
        </p:nvSpPr>
        <p:spPr>
          <a:xfrm>
            <a:off x="7328843" y="5470391"/>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317" name="Freeform: Shape 7316">
            <a:extLst>
              <a:ext uri="{FF2B5EF4-FFF2-40B4-BE49-F238E27FC236}">
                <a16:creationId xmlns:a16="http://schemas.microsoft.com/office/drawing/2014/main" id="{13A0AA7E-6D13-42C8-8DFB-BA706C5BE164}"/>
              </a:ext>
            </a:extLst>
          </p:cNvPr>
          <p:cNvSpPr/>
          <p:nvPr/>
        </p:nvSpPr>
        <p:spPr>
          <a:xfrm>
            <a:off x="9371020" y="490821"/>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6" y="18072"/>
                  <a:pt x="0" y="14027"/>
                  <a:pt x="0" y="9036"/>
                </a:cubicBezTo>
                <a:cubicBezTo>
                  <a:pt x="0" y="4046"/>
                  <a:pt x="4045" y="0"/>
                  <a:pt x="9036" y="0"/>
                </a:cubicBezTo>
                <a:cubicBezTo>
                  <a:pt x="14026"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318" name="Freeform: Shape 7317">
            <a:extLst>
              <a:ext uri="{FF2B5EF4-FFF2-40B4-BE49-F238E27FC236}">
                <a16:creationId xmlns:a16="http://schemas.microsoft.com/office/drawing/2014/main" id="{BAC8AD4D-8150-4E7F-B85D-3AD5FD6C8A52}"/>
              </a:ext>
            </a:extLst>
          </p:cNvPr>
          <p:cNvSpPr/>
          <p:nvPr/>
        </p:nvSpPr>
        <p:spPr>
          <a:xfrm>
            <a:off x="8446634" y="5534754"/>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319" name="Freeform: Shape 7318">
            <a:extLst>
              <a:ext uri="{FF2B5EF4-FFF2-40B4-BE49-F238E27FC236}">
                <a16:creationId xmlns:a16="http://schemas.microsoft.com/office/drawing/2014/main" id="{1DB6244F-6FEE-46BE-AFF7-6CBAECA3F609}"/>
              </a:ext>
            </a:extLst>
          </p:cNvPr>
          <p:cNvSpPr/>
          <p:nvPr/>
        </p:nvSpPr>
        <p:spPr>
          <a:xfrm>
            <a:off x="8945209" y="5458818"/>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320" name="Freeform: Shape 7319">
            <a:extLst>
              <a:ext uri="{FF2B5EF4-FFF2-40B4-BE49-F238E27FC236}">
                <a16:creationId xmlns:a16="http://schemas.microsoft.com/office/drawing/2014/main" id="{ECB50C59-1E2B-45AE-A6AA-B6D4F126FF5D}"/>
              </a:ext>
            </a:extLst>
          </p:cNvPr>
          <p:cNvSpPr/>
          <p:nvPr/>
        </p:nvSpPr>
        <p:spPr>
          <a:xfrm>
            <a:off x="8418416" y="5448038"/>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321" name="Freeform: Shape 7320">
            <a:extLst>
              <a:ext uri="{FF2B5EF4-FFF2-40B4-BE49-F238E27FC236}">
                <a16:creationId xmlns:a16="http://schemas.microsoft.com/office/drawing/2014/main" id="{6CBEDCF4-5C34-4ED8-8D34-4D34BA132D46}"/>
              </a:ext>
            </a:extLst>
          </p:cNvPr>
          <p:cNvSpPr/>
          <p:nvPr/>
        </p:nvSpPr>
        <p:spPr>
          <a:xfrm>
            <a:off x="8382430" y="5541888"/>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322" name="Freeform: Shape 7321">
            <a:extLst>
              <a:ext uri="{FF2B5EF4-FFF2-40B4-BE49-F238E27FC236}">
                <a16:creationId xmlns:a16="http://schemas.microsoft.com/office/drawing/2014/main" id="{F23A39FF-0AEE-4861-9F49-5D8F74A59BC9}"/>
              </a:ext>
            </a:extLst>
          </p:cNvPr>
          <p:cNvSpPr/>
          <p:nvPr/>
        </p:nvSpPr>
        <p:spPr>
          <a:xfrm>
            <a:off x="9409542" y="5526352"/>
            <a:ext cx="18072" cy="18072"/>
          </a:xfrm>
          <a:custGeom>
            <a:avLst/>
            <a:gdLst>
              <a:gd name="connsiteX0" fmla="*/ 18073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3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3" y="9036"/>
                </a:moveTo>
                <a:cubicBezTo>
                  <a:pt x="18073" y="14027"/>
                  <a:pt x="14027" y="18073"/>
                  <a:pt x="9036" y="18073"/>
                </a:cubicBezTo>
                <a:cubicBezTo>
                  <a:pt x="4046" y="18073"/>
                  <a:pt x="0" y="14027"/>
                  <a:pt x="0" y="9036"/>
                </a:cubicBezTo>
                <a:cubicBezTo>
                  <a:pt x="0" y="4046"/>
                  <a:pt x="4045" y="0"/>
                  <a:pt x="9036" y="0"/>
                </a:cubicBezTo>
                <a:cubicBezTo>
                  <a:pt x="14027" y="0"/>
                  <a:pt x="18073" y="4045"/>
                  <a:pt x="18073"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323" name="Freeform: Shape 7322">
            <a:extLst>
              <a:ext uri="{FF2B5EF4-FFF2-40B4-BE49-F238E27FC236}">
                <a16:creationId xmlns:a16="http://schemas.microsoft.com/office/drawing/2014/main" id="{7D9D4F19-CC51-4AF8-93BB-EAC887412C81}"/>
              </a:ext>
            </a:extLst>
          </p:cNvPr>
          <p:cNvSpPr/>
          <p:nvPr/>
        </p:nvSpPr>
        <p:spPr>
          <a:xfrm>
            <a:off x="9391470" y="5507170"/>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5" y="0"/>
                  <a:pt x="9036" y="0"/>
                </a:cubicBezTo>
                <a:cubicBezTo>
                  <a:pt x="14026"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324" name="Freeform: Shape 7323">
            <a:extLst>
              <a:ext uri="{FF2B5EF4-FFF2-40B4-BE49-F238E27FC236}">
                <a16:creationId xmlns:a16="http://schemas.microsoft.com/office/drawing/2014/main" id="{544D23D7-A252-423E-B356-CE5B38BA91FD}"/>
              </a:ext>
            </a:extLst>
          </p:cNvPr>
          <p:cNvSpPr/>
          <p:nvPr/>
        </p:nvSpPr>
        <p:spPr>
          <a:xfrm>
            <a:off x="8424440" y="5445502"/>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325" name="Freeform: Shape 7324">
            <a:extLst>
              <a:ext uri="{FF2B5EF4-FFF2-40B4-BE49-F238E27FC236}">
                <a16:creationId xmlns:a16="http://schemas.microsoft.com/office/drawing/2014/main" id="{B76D50C3-7E9E-489F-9E12-8A6B5BFE47E6}"/>
              </a:ext>
            </a:extLst>
          </p:cNvPr>
          <p:cNvSpPr/>
          <p:nvPr/>
        </p:nvSpPr>
        <p:spPr>
          <a:xfrm>
            <a:off x="6348179" y="5549021"/>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326" name="Freeform: Shape 7325">
            <a:extLst>
              <a:ext uri="{FF2B5EF4-FFF2-40B4-BE49-F238E27FC236}">
                <a16:creationId xmlns:a16="http://schemas.microsoft.com/office/drawing/2014/main" id="{62E65978-5570-465B-81B3-BF4A76903F74}"/>
              </a:ext>
            </a:extLst>
          </p:cNvPr>
          <p:cNvSpPr/>
          <p:nvPr/>
        </p:nvSpPr>
        <p:spPr>
          <a:xfrm>
            <a:off x="9404786" y="5424259"/>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5" y="0"/>
                  <a:pt x="9036" y="0"/>
                </a:cubicBezTo>
                <a:cubicBezTo>
                  <a:pt x="14026"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327" name="Freeform: Shape 7326">
            <a:extLst>
              <a:ext uri="{FF2B5EF4-FFF2-40B4-BE49-F238E27FC236}">
                <a16:creationId xmlns:a16="http://schemas.microsoft.com/office/drawing/2014/main" id="{234A4CBE-0100-46BD-A034-11B37FB4E206}"/>
              </a:ext>
            </a:extLst>
          </p:cNvPr>
          <p:cNvSpPr/>
          <p:nvPr/>
        </p:nvSpPr>
        <p:spPr>
          <a:xfrm>
            <a:off x="6740540" y="5513828"/>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328" name="Freeform: Shape 7327">
            <a:extLst>
              <a:ext uri="{FF2B5EF4-FFF2-40B4-BE49-F238E27FC236}">
                <a16:creationId xmlns:a16="http://schemas.microsoft.com/office/drawing/2014/main" id="{3F1AC3AD-39AA-4C39-AD8B-7AF9C2F04218}"/>
              </a:ext>
            </a:extLst>
          </p:cNvPr>
          <p:cNvSpPr/>
          <p:nvPr/>
        </p:nvSpPr>
        <p:spPr>
          <a:xfrm>
            <a:off x="7884013" y="5421564"/>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329" name="Freeform: Shape 7328">
            <a:extLst>
              <a:ext uri="{FF2B5EF4-FFF2-40B4-BE49-F238E27FC236}">
                <a16:creationId xmlns:a16="http://schemas.microsoft.com/office/drawing/2014/main" id="{9B1F3D7F-E3E4-415C-BA21-2502CFC90AC6}"/>
              </a:ext>
            </a:extLst>
          </p:cNvPr>
          <p:cNvSpPr/>
          <p:nvPr/>
        </p:nvSpPr>
        <p:spPr>
          <a:xfrm>
            <a:off x="7323611" y="5464367"/>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330" name="Freeform: Shape 7329">
            <a:extLst>
              <a:ext uri="{FF2B5EF4-FFF2-40B4-BE49-F238E27FC236}">
                <a16:creationId xmlns:a16="http://schemas.microsoft.com/office/drawing/2014/main" id="{9C297189-B681-46B3-B869-ED080346A5B1}"/>
              </a:ext>
            </a:extLst>
          </p:cNvPr>
          <p:cNvSpPr/>
          <p:nvPr/>
        </p:nvSpPr>
        <p:spPr>
          <a:xfrm>
            <a:off x="6810293" y="5412369"/>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331" name="Freeform: Shape 7330">
            <a:extLst>
              <a:ext uri="{FF2B5EF4-FFF2-40B4-BE49-F238E27FC236}">
                <a16:creationId xmlns:a16="http://schemas.microsoft.com/office/drawing/2014/main" id="{0B7E7DB3-591C-47A9-8A2F-3D7AD688C34C}"/>
              </a:ext>
            </a:extLst>
          </p:cNvPr>
          <p:cNvSpPr/>
          <p:nvPr/>
        </p:nvSpPr>
        <p:spPr>
          <a:xfrm>
            <a:off x="6846913" y="5515730"/>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332" name="Freeform: Shape 7331">
            <a:extLst>
              <a:ext uri="{FF2B5EF4-FFF2-40B4-BE49-F238E27FC236}">
                <a16:creationId xmlns:a16="http://schemas.microsoft.com/office/drawing/2014/main" id="{265A74FA-6818-46C0-A383-3A2841310F3A}"/>
              </a:ext>
            </a:extLst>
          </p:cNvPr>
          <p:cNvSpPr/>
          <p:nvPr/>
        </p:nvSpPr>
        <p:spPr>
          <a:xfrm>
            <a:off x="7257187" y="5487354"/>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333" name="Freeform: Shape 7332">
            <a:extLst>
              <a:ext uri="{FF2B5EF4-FFF2-40B4-BE49-F238E27FC236}">
                <a16:creationId xmlns:a16="http://schemas.microsoft.com/office/drawing/2014/main" id="{2500A5DE-3B3A-4D8D-B964-60DC51295196}"/>
              </a:ext>
            </a:extLst>
          </p:cNvPr>
          <p:cNvSpPr/>
          <p:nvPr/>
        </p:nvSpPr>
        <p:spPr>
          <a:xfrm>
            <a:off x="7794919" y="5529998"/>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334" name="Freeform: Shape 7333">
            <a:extLst>
              <a:ext uri="{FF2B5EF4-FFF2-40B4-BE49-F238E27FC236}">
                <a16:creationId xmlns:a16="http://schemas.microsoft.com/office/drawing/2014/main" id="{033346E9-4942-4635-B7AB-0F0F41E21981}"/>
              </a:ext>
            </a:extLst>
          </p:cNvPr>
          <p:cNvSpPr/>
          <p:nvPr/>
        </p:nvSpPr>
        <p:spPr>
          <a:xfrm>
            <a:off x="7277955" y="5430441"/>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335" name="Freeform: Shape 7334">
            <a:extLst>
              <a:ext uri="{FF2B5EF4-FFF2-40B4-BE49-F238E27FC236}">
                <a16:creationId xmlns:a16="http://schemas.microsoft.com/office/drawing/2014/main" id="{31270A75-04E9-440F-85A2-CCC81500AA0C}"/>
              </a:ext>
            </a:extLst>
          </p:cNvPr>
          <p:cNvSpPr/>
          <p:nvPr/>
        </p:nvSpPr>
        <p:spPr>
          <a:xfrm>
            <a:off x="7351830" y="5506377"/>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336" name="Freeform: Shape 7335">
            <a:extLst>
              <a:ext uri="{FF2B5EF4-FFF2-40B4-BE49-F238E27FC236}">
                <a16:creationId xmlns:a16="http://schemas.microsoft.com/office/drawing/2014/main" id="{FB49E09C-A112-49B7-8440-6306EDD42194}"/>
              </a:ext>
            </a:extLst>
          </p:cNvPr>
          <p:cNvSpPr/>
          <p:nvPr/>
        </p:nvSpPr>
        <p:spPr>
          <a:xfrm>
            <a:off x="8403831" y="5463257"/>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337" name="Freeform: Shape 7336">
            <a:extLst>
              <a:ext uri="{FF2B5EF4-FFF2-40B4-BE49-F238E27FC236}">
                <a16:creationId xmlns:a16="http://schemas.microsoft.com/office/drawing/2014/main" id="{B6AD41AA-3565-4331-B6B0-C4283BE9021A}"/>
              </a:ext>
            </a:extLst>
          </p:cNvPr>
          <p:cNvSpPr/>
          <p:nvPr/>
        </p:nvSpPr>
        <p:spPr>
          <a:xfrm>
            <a:off x="6759880" y="5529364"/>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338" name="Freeform: Shape 7337">
            <a:extLst>
              <a:ext uri="{FF2B5EF4-FFF2-40B4-BE49-F238E27FC236}">
                <a16:creationId xmlns:a16="http://schemas.microsoft.com/office/drawing/2014/main" id="{69230949-3160-49FB-B777-01047B2AFA27}"/>
              </a:ext>
            </a:extLst>
          </p:cNvPr>
          <p:cNvSpPr/>
          <p:nvPr/>
        </p:nvSpPr>
        <p:spPr>
          <a:xfrm>
            <a:off x="7930145" y="5513669"/>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339" name="Freeform: Shape 7338">
            <a:extLst>
              <a:ext uri="{FF2B5EF4-FFF2-40B4-BE49-F238E27FC236}">
                <a16:creationId xmlns:a16="http://schemas.microsoft.com/office/drawing/2014/main" id="{EB4BE5E9-9D1E-4C3B-9FF5-90020DD1999B}"/>
              </a:ext>
            </a:extLst>
          </p:cNvPr>
          <p:cNvSpPr/>
          <p:nvPr/>
        </p:nvSpPr>
        <p:spPr>
          <a:xfrm>
            <a:off x="8863091" y="5465159"/>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340" name="Freeform: Shape 7339">
            <a:extLst>
              <a:ext uri="{FF2B5EF4-FFF2-40B4-BE49-F238E27FC236}">
                <a16:creationId xmlns:a16="http://schemas.microsoft.com/office/drawing/2014/main" id="{127A6C72-3175-4FCB-B154-49F51820758C}"/>
              </a:ext>
            </a:extLst>
          </p:cNvPr>
          <p:cNvSpPr/>
          <p:nvPr/>
        </p:nvSpPr>
        <p:spPr>
          <a:xfrm>
            <a:off x="8428086" y="5558216"/>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341" name="Freeform: Shape 7340">
            <a:extLst>
              <a:ext uri="{FF2B5EF4-FFF2-40B4-BE49-F238E27FC236}">
                <a16:creationId xmlns:a16="http://schemas.microsoft.com/office/drawing/2014/main" id="{E857F592-74BF-46AA-8981-71F44CD72063}"/>
              </a:ext>
            </a:extLst>
          </p:cNvPr>
          <p:cNvSpPr/>
          <p:nvPr/>
        </p:nvSpPr>
        <p:spPr>
          <a:xfrm>
            <a:off x="7336928" y="5479744"/>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342" name="Freeform: Shape 7341">
            <a:extLst>
              <a:ext uri="{FF2B5EF4-FFF2-40B4-BE49-F238E27FC236}">
                <a16:creationId xmlns:a16="http://schemas.microsoft.com/office/drawing/2014/main" id="{80B6F5EA-FCFB-41E9-B9FE-6149484D1A1A}"/>
              </a:ext>
            </a:extLst>
          </p:cNvPr>
          <p:cNvSpPr/>
          <p:nvPr/>
        </p:nvSpPr>
        <p:spPr>
          <a:xfrm>
            <a:off x="7364195" y="5514938"/>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343" name="Freeform: Shape 7342">
            <a:extLst>
              <a:ext uri="{FF2B5EF4-FFF2-40B4-BE49-F238E27FC236}">
                <a16:creationId xmlns:a16="http://schemas.microsoft.com/office/drawing/2014/main" id="{01B24BFB-0B74-4699-AA44-6BBE8D7CC94C}"/>
              </a:ext>
            </a:extLst>
          </p:cNvPr>
          <p:cNvSpPr/>
          <p:nvPr/>
        </p:nvSpPr>
        <p:spPr>
          <a:xfrm>
            <a:off x="8357065" y="5546644"/>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344" name="Freeform: Shape 7343">
            <a:extLst>
              <a:ext uri="{FF2B5EF4-FFF2-40B4-BE49-F238E27FC236}">
                <a16:creationId xmlns:a16="http://schemas.microsoft.com/office/drawing/2014/main" id="{B28C9F81-4254-469D-A0EE-EACD7D284194}"/>
              </a:ext>
            </a:extLst>
          </p:cNvPr>
          <p:cNvSpPr/>
          <p:nvPr/>
        </p:nvSpPr>
        <p:spPr>
          <a:xfrm>
            <a:off x="7892732" y="5533486"/>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345" name="Freeform: Shape 7344">
            <a:extLst>
              <a:ext uri="{FF2B5EF4-FFF2-40B4-BE49-F238E27FC236}">
                <a16:creationId xmlns:a16="http://schemas.microsoft.com/office/drawing/2014/main" id="{0C204117-0218-48AA-BF40-6D71F3ADA892}"/>
              </a:ext>
            </a:extLst>
          </p:cNvPr>
          <p:cNvSpPr/>
          <p:nvPr/>
        </p:nvSpPr>
        <p:spPr>
          <a:xfrm>
            <a:off x="8446000" y="5548863"/>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346" name="Freeform: Shape 7345">
            <a:extLst>
              <a:ext uri="{FF2B5EF4-FFF2-40B4-BE49-F238E27FC236}">
                <a16:creationId xmlns:a16="http://schemas.microsoft.com/office/drawing/2014/main" id="{9282CB30-ADFA-4FEB-A3D1-81F820E20137}"/>
              </a:ext>
            </a:extLst>
          </p:cNvPr>
          <p:cNvSpPr/>
          <p:nvPr/>
        </p:nvSpPr>
        <p:spPr>
          <a:xfrm>
            <a:off x="8443622" y="5531583"/>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347" name="Freeform: Shape 7346">
            <a:extLst>
              <a:ext uri="{FF2B5EF4-FFF2-40B4-BE49-F238E27FC236}">
                <a16:creationId xmlns:a16="http://schemas.microsoft.com/office/drawing/2014/main" id="{E8DD9FE7-755C-4C33-83DF-C6576E71EFD7}"/>
              </a:ext>
            </a:extLst>
          </p:cNvPr>
          <p:cNvSpPr/>
          <p:nvPr/>
        </p:nvSpPr>
        <p:spPr>
          <a:xfrm>
            <a:off x="7393998" y="5503682"/>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348" name="Freeform: Shape 7347">
            <a:extLst>
              <a:ext uri="{FF2B5EF4-FFF2-40B4-BE49-F238E27FC236}">
                <a16:creationId xmlns:a16="http://schemas.microsoft.com/office/drawing/2014/main" id="{BE630496-CC47-4ECF-BD33-9DD4DA1A5DB6}"/>
              </a:ext>
            </a:extLst>
          </p:cNvPr>
          <p:cNvSpPr/>
          <p:nvPr/>
        </p:nvSpPr>
        <p:spPr>
          <a:xfrm>
            <a:off x="7929670" y="5498451"/>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349" name="Freeform: Shape 7348">
            <a:extLst>
              <a:ext uri="{FF2B5EF4-FFF2-40B4-BE49-F238E27FC236}">
                <a16:creationId xmlns:a16="http://schemas.microsoft.com/office/drawing/2014/main" id="{0A9B0F10-6069-4CBD-AF0A-38528CD9D75A}"/>
              </a:ext>
            </a:extLst>
          </p:cNvPr>
          <p:cNvSpPr/>
          <p:nvPr/>
        </p:nvSpPr>
        <p:spPr>
          <a:xfrm>
            <a:off x="6810451" y="5562338"/>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350" name="Freeform: Shape 7349">
            <a:extLst>
              <a:ext uri="{FF2B5EF4-FFF2-40B4-BE49-F238E27FC236}">
                <a16:creationId xmlns:a16="http://schemas.microsoft.com/office/drawing/2014/main" id="{1A2EF079-6AE4-4A31-8C1E-F40B0AD3A4CD}"/>
              </a:ext>
            </a:extLst>
          </p:cNvPr>
          <p:cNvSpPr/>
          <p:nvPr/>
        </p:nvSpPr>
        <p:spPr>
          <a:xfrm>
            <a:off x="7327733" y="5511926"/>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351" name="Freeform: Shape 7350">
            <a:extLst>
              <a:ext uri="{FF2B5EF4-FFF2-40B4-BE49-F238E27FC236}">
                <a16:creationId xmlns:a16="http://schemas.microsoft.com/office/drawing/2014/main" id="{6121EFE5-176E-428E-9BBE-BCA4BA6292B2}"/>
              </a:ext>
            </a:extLst>
          </p:cNvPr>
          <p:cNvSpPr/>
          <p:nvPr/>
        </p:nvSpPr>
        <p:spPr>
          <a:xfrm>
            <a:off x="7397486" y="5425844"/>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352" name="Freeform: Shape 7351">
            <a:extLst>
              <a:ext uri="{FF2B5EF4-FFF2-40B4-BE49-F238E27FC236}">
                <a16:creationId xmlns:a16="http://schemas.microsoft.com/office/drawing/2014/main" id="{62780393-C771-4E67-8356-A03701E5DC68}"/>
              </a:ext>
            </a:extLst>
          </p:cNvPr>
          <p:cNvSpPr/>
          <p:nvPr/>
        </p:nvSpPr>
        <p:spPr>
          <a:xfrm>
            <a:off x="6770026" y="5532059"/>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353" name="Freeform: Shape 7352">
            <a:extLst>
              <a:ext uri="{FF2B5EF4-FFF2-40B4-BE49-F238E27FC236}">
                <a16:creationId xmlns:a16="http://schemas.microsoft.com/office/drawing/2014/main" id="{F2A1BF3A-6C13-4A36-9F42-A979763DA235}"/>
              </a:ext>
            </a:extLst>
          </p:cNvPr>
          <p:cNvSpPr/>
          <p:nvPr/>
        </p:nvSpPr>
        <p:spPr>
          <a:xfrm>
            <a:off x="7896854" y="5471184"/>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354" name="Freeform: Shape 7353">
            <a:extLst>
              <a:ext uri="{FF2B5EF4-FFF2-40B4-BE49-F238E27FC236}">
                <a16:creationId xmlns:a16="http://schemas.microsoft.com/office/drawing/2014/main" id="{C09E129A-934D-4EF1-AA9E-C3D342A4F234}"/>
              </a:ext>
            </a:extLst>
          </p:cNvPr>
          <p:cNvSpPr/>
          <p:nvPr/>
        </p:nvSpPr>
        <p:spPr>
          <a:xfrm>
            <a:off x="8425391" y="5445185"/>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355" name="Freeform: Shape 7354">
            <a:extLst>
              <a:ext uri="{FF2B5EF4-FFF2-40B4-BE49-F238E27FC236}">
                <a16:creationId xmlns:a16="http://schemas.microsoft.com/office/drawing/2014/main" id="{C41F8443-FBF6-4F99-932F-6798E86C8594}"/>
              </a:ext>
            </a:extLst>
          </p:cNvPr>
          <p:cNvSpPr/>
          <p:nvPr/>
        </p:nvSpPr>
        <p:spPr>
          <a:xfrm>
            <a:off x="8966452" y="5435514"/>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356" name="Freeform: Shape 7355">
            <a:extLst>
              <a:ext uri="{FF2B5EF4-FFF2-40B4-BE49-F238E27FC236}">
                <a16:creationId xmlns:a16="http://schemas.microsoft.com/office/drawing/2014/main" id="{326C6F1B-1D63-4DF1-9A41-1A33C333B3AC}"/>
              </a:ext>
            </a:extLst>
          </p:cNvPr>
          <p:cNvSpPr/>
          <p:nvPr/>
        </p:nvSpPr>
        <p:spPr>
          <a:xfrm>
            <a:off x="8301263" y="5428222"/>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357" name="Freeform: Shape 7356">
            <a:extLst>
              <a:ext uri="{FF2B5EF4-FFF2-40B4-BE49-F238E27FC236}">
                <a16:creationId xmlns:a16="http://schemas.microsoft.com/office/drawing/2014/main" id="{FECFC6BC-7B9F-4A01-8F47-1DA98D59DFBE}"/>
              </a:ext>
            </a:extLst>
          </p:cNvPr>
          <p:cNvSpPr/>
          <p:nvPr/>
        </p:nvSpPr>
        <p:spPr>
          <a:xfrm>
            <a:off x="9419688" y="5449941"/>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6" y="18072"/>
                  <a:pt x="0" y="14027"/>
                  <a:pt x="0" y="9036"/>
                </a:cubicBezTo>
                <a:cubicBezTo>
                  <a:pt x="0" y="4046"/>
                  <a:pt x="4045" y="0"/>
                  <a:pt x="9036" y="0"/>
                </a:cubicBezTo>
                <a:cubicBezTo>
                  <a:pt x="14026"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358" name="Freeform: Shape 7357">
            <a:extLst>
              <a:ext uri="{FF2B5EF4-FFF2-40B4-BE49-F238E27FC236}">
                <a16:creationId xmlns:a16="http://schemas.microsoft.com/office/drawing/2014/main" id="{FF01F514-6820-43B7-9282-7367D133F53D}"/>
              </a:ext>
            </a:extLst>
          </p:cNvPr>
          <p:cNvSpPr/>
          <p:nvPr/>
        </p:nvSpPr>
        <p:spPr>
          <a:xfrm>
            <a:off x="7785091" y="5523340"/>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359" name="Freeform: Shape 7358">
            <a:extLst>
              <a:ext uri="{FF2B5EF4-FFF2-40B4-BE49-F238E27FC236}">
                <a16:creationId xmlns:a16="http://schemas.microsoft.com/office/drawing/2014/main" id="{4DEEC447-E336-428C-B95E-F91B00270C06}"/>
              </a:ext>
            </a:extLst>
          </p:cNvPr>
          <p:cNvSpPr/>
          <p:nvPr/>
        </p:nvSpPr>
        <p:spPr>
          <a:xfrm>
            <a:off x="8902724" y="5453745"/>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360" name="Freeform: Shape 7359">
            <a:extLst>
              <a:ext uri="{FF2B5EF4-FFF2-40B4-BE49-F238E27FC236}">
                <a16:creationId xmlns:a16="http://schemas.microsoft.com/office/drawing/2014/main" id="{B30D59C5-68E5-4FB6-93F8-EE906248B3A7}"/>
              </a:ext>
            </a:extLst>
          </p:cNvPr>
          <p:cNvSpPr/>
          <p:nvPr/>
        </p:nvSpPr>
        <p:spPr>
          <a:xfrm>
            <a:off x="6871644" y="5424734"/>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361" name="Freeform: Shape 7360">
            <a:extLst>
              <a:ext uri="{FF2B5EF4-FFF2-40B4-BE49-F238E27FC236}">
                <a16:creationId xmlns:a16="http://schemas.microsoft.com/office/drawing/2014/main" id="{68AAAAE8-307F-4E4E-B19A-D81D2685D424}"/>
              </a:ext>
            </a:extLst>
          </p:cNvPr>
          <p:cNvSpPr/>
          <p:nvPr/>
        </p:nvSpPr>
        <p:spPr>
          <a:xfrm>
            <a:off x="8427452" y="5483390"/>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362" name="Freeform: Shape 7361">
            <a:extLst>
              <a:ext uri="{FF2B5EF4-FFF2-40B4-BE49-F238E27FC236}">
                <a16:creationId xmlns:a16="http://schemas.microsoft.com/office/drawing/2014/main" id="{E213A0CA-872C-4906-AE52-62F4D2B81557}"/>
              </a:ext>
            </a:extLst>
          </p:cNvPr>
          <p:cNvSpPr/>
          <p:nvPr/>
        </p:nvSpPr>
        <p:spPr>
          <a:xfrm>
            <a:off x="6778904" y="5501621"/>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363" name="Freeform: Shape 7362">
            <a:extLst>
              <a:ext uri="{FF2B5EF4-FFF2-40B4-BE49-F238E27FC236}">
                <a16:creationId xmlns:a16="http://schemas.microsoft.com/office/drawing/2014/main" id="{30C09902-837B-4432-A490-21B7E9D9DF7A}"/>
              </a:ext>
            </a:extLst>
          </p:cNvPr>
          <p:cNvSpPr/>
          <p:nvPr/>
        </p:nvSpPr>
        <p:spPr>
          <a:xfrm>
            <a:off x="8399234" y="442945"/>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6" y="18072"/>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364" name="Freeform: Shape 7363">
            <a:extLst>
              <a:ext uri="{FF2B5EF4-FFF2-40B4-BE49-F238E27FC236}">
                <a16:creationId xmlns:a16="http://schemas.microsoft.com/office/drawing/2014/main" id="{14BDB855-0B5E-493B-8EF0-87F9C96758BC}"/>
              </a:ext>
            </a:extLst>
          </p:cNvPr>
          <p:cNvSpPr/>
          <p:nvPr/>
        </p:nvSpPr>
        <p:spPr>
          <a:xfrm>
            <a:off x="8370540" y="5552826"/>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365" name="Freeform: Shape 7364">
            <a:extLst>
              <a:ext uri="{FF2B5EF4-FFF2-40B4-BE49-F238E27FC236}">
                <a16:creationId xmlns:a16="http://schemas.microsoft.com/office/drawing/2014/main" id="{A922ECC4-A390-4955-9050-23FA635C4971}"/>
              </a:ext>
            </a:extLst>
          </p:cNvPr>
          <p:cNvSpPr/>
          <p:nvPr/>
        </p:nvSpPr>
        <p:spPr>
          <a:xfrm>
            <a:off x="8412075" y="5460879"/>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366" name="Freeform: Shape 7365">
            <a:extLst>
              <a:ext uri="{FF2B5EF4-FFF2-40B4-BE49-F238E27FC236}">
                <a16:creationId xmlns:a16="http://schemas.microsoft.com/office/drawing/2014/main" id="{FABD520A-B2FC-4723-841E-BE7BD29C540C}"/>
              </a:ext>
            </a:extLst>
          </p:cNvPr>
          <p:cNvSpPr/>
          <p:nvPr/>
        </p:nvSpPr>
        <p:spPr>
          <a:xfrm>
            <a:off x="7311246" y="5529047"/>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367" name="Freeform: Shape 7366">
            <a:extLst>
              <a:ext uri="{FF2B5EF4-FFF2-40B4-BE49-F238E27FC236}">
                <a16:creationId xmlns:a16="http://schemas.microsoft.com/office/drawing/2014/main" id="{62379BF5-D7EE-4B8D-BF3B-7BF8BB54E652}"/>
              </a:ext>
            </a:extLst>
          </p:cNvPr>
          <p:cNvSpPr/>
          <p:nvPr/>
        </p:nvSpPr>
        <p:spPr>
          <a:xfrm>
            <a:off x="9494197" y="5499243"/>
            <a:ext cx="18072" cy="18072"/>
          </a:xfrm>
          <a:custGeom>
            <a:avLst/>
            <a:gdLst>
              <a:gd name="connsiteX0" fmla="*/ 18073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3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3" y="9036"/>
                </a:moveTo>
                <a:cubicBezTo>
                  <a:pt x="18073" y="14026"/>
                  <a:pt x="14027" y="18072"/>
                  <a:pt x="9036" y="18072"/>
                </a:cubicBezTo>
                <a:cubicBezTo>
                  <a:pt x="4046" y="18072"/>
                  <a:pt x="0" y="14027"/>
                  <a:pt x="0" y="9036"/>
                </a:cubicBezTo>
                <a:cubicBezTo>
                  <a:pt x="0" y="4046"/>
                  <a:pt x="4045" y="0"/>
                  <a:pt x="9036" y="0"/>
                </a:cubicBezTo>
                <a:cubicBezTo>
                  <a:pt x="14027" y="0"/>
                  <a:pt x="18073" y="4045"/>
                  <a:pt x="18073"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368" name="Freeform: Shape 7367">
            <a:extLst>
              <a:ext uri="{FF2B5EF4-FFF2-40B4-BE49-F238E27FC236}">
                <a16:creationId xmlns:a16="http://schemas.microsoft.com/office/drawing/2014/main" id="{37A9E196-CB34-4CDD-8534-47581216EDB6}"/>
              </a:ext>
            </a:extLst>
          </p:cNvPr>
          <p:cNvSpPr/>
          <p:nvPr/>
        </p:nvSpPr>
        <p:spPr>
          <a:xfrm>
            <a:off x="9485954" y="5431868"/>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5" y="0"/>
                  <a:pt x="9036" y="0"/>
                </a:cubicBezTo>
                <a:cubicBezTo>
                  <a:pt x="14026"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369" name="Freeform: Shape 7368">
            <a:extLst>
              <a:ext uri="{FF2B5EF4-FFF2-40B4-BE49-F238E27FC236}">
                <a16:creationId xmlns:a16="http://schemas.microsoft.com/office/drawing/2014/main" id="{E28530D2-BE68-438C-86D1-6917593A90DA}"/>
              </a:ext>
            </a:extLst>
          </p:cNvPr>
          <p:cNvSpPr/>
          <p:nvPr/>
        </p:nvSpPr>
        <p:spPr>
          <a:xfrm>
            <a:off x="8384649" y="5426003"/>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370" name="Freeform: Shape 7369">
            <a:extLst>
              <a:ext uri="{FF2B5EF4-FFF2-40B4-BE49-F238E27FC236}">
                <a16:creationId xmlns:a16="http://schemas.microsoft.com/office/drawing/2014/main" id="{12956B2A-31CF-4497-98B3-67FE694D756C}"/>
              </a:ext>
            </a:extLst>
          </p:cNvPr>
          <p:cNvSpPr/>
          <p:nvPr/>
        </p:nvSpPr>
        <p:spPr>
          <a:xfrm>
            <a:off x="6728016" y="5550448"/>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371" name="Freeform: Shape 7370">
            <a:extLst>
              <a:ext uri="{FF2B5EF4-FFF2-40B4-BE49-F238E27FC236}">
                <a16:creationId xmlns:a16="http://schemas.microsoft.com/office/drawing/2014/main" id="{5F151DDC-6F9A-4AC9-8844-978A10556AB4}"/>
              </a:ext>
            </a:extLst>
          </p:cNvPr>
          <p:cNvSpPr/>
          <p:nvPr/>
        </p:nvSpPr>
        <p:spPr>
          <a:xfrm>
            <a:off x="7789847" y="5420771"/>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372" name="Freeform: Shape 7371">
            <a:extLst>
              <a:ext uri="{FF2B5EF4-FFF2-40B4-BE49-F238E27FC236}">
                <a16:creationId xmlns:a16="http://schemas.microsoft.com/office/drawing/2014/main" id="{7E57BC1F-410E-438E-958C-B87E1DA10181}"/>
              </a:ext>
            </a:extLst>
          </p:cNvPr>
          <p:cNvSpPr/>
          <p:nvPr/>
        </p:nvSpPr>
        <p:spPr>
          <a:xfrm>
            <a:off x="7796822" y="5548387"/>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373" name="Freeform: Shape 7372">
            <a:extLst>
              <a:ext uri="{FF2B5EF4-FFF2-40B4-BE49-F238E27FC236}">
                <a16:creationId xmlns:a16="http://schemas.microsoft.com/office/drawing/2014/main" id="{7A3693D5-5D1E-4A12-BBF9-9B2BFB6DACB9}"/>
              </a:ext>
            </a:extLst>
          </p:cNvPr>
          <p:cNvSpPr/>
          <p:nvPr/>
        </p:nvSpPr>
        <p:spPr>
          <a:xfrm>
            <a:off x="6339777" y="5497024"/>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374" name="Freeform: Shape 7373">
            <a:extLst>
              <a:ext uri="{FF2B5EF4-FFF2-40B4-BE49-F238E27FC236}">
                <a16:creationId xmlns:a16="http://schemas.microsoft.com/office/drawing/2014/main" id="{12DC5726-9F86-4E0E-B772-CCA8EE31F227}"/>
              </a:ext>
            </a:extLst>
          </p:cNvPr>
          <p:cNvSpPr/>
          <p:nvPr/>
        </p:nvSpPr>
        <p:spPr>
          <a:xfrm>
            <a:off x="7300625" y="5534595"/>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375" name="Freeform: Shape 7374">
            <a:extLst>
              <a:ext uri="{FF2B5EF4-FFF2-40B4-BE49-F238E27FC236}">
                <a16:creationId xmlns:a16="http://schemas.microsoft.com/office/drawing/2014/main" id="{0EF939E4-A43E-4A9B-A294-759506C06EF3}"/>
              </a:ext>
            </a:extLst>
          </p:cNvPr>
          <p:cNvSpPr/>
          <p:nvPr/>
        </p:nvSpPr>
        <p:spPr>
          <a:xfrm>
            <a:off x="8362772" y="463395"/>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6" y="18072"/>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376" name="Freeform: Shape 7375">
            <a:extLst>
              <a:ext uri="{FF2B5EF4-FFF2-40B4-BE49-F238E27FC236}">
                <a16:creationId xmlns:a16="http://schemas.microsoft.com/office/drawing/2014/main" id="{D7F780A1-4001-46F1-83F8-63302D7A117F}"/>
              </a:ext>
            </a:extLst>
          </p:cNvPr>
          <p:cNvSpPr/>
          <p:nvPr/>
        </p:nvSpPr>
        <p:spPr>
          <a:xfrm>
            <a:off x="9444419" y="453567"/>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6" y="18072"/>
                  <a:pt x="0" y="14027"/>
                  <a:pt x="0" y="9036"/>
                </a:cubicBezTo>
                <a:cubicBezTo>
                  <a:pt x="0" y="4046"/>
                  <a:pt x="4045" y="0"/>
                  <a:pt x="9036" y="0"/>
                </a:cubicBezTo>
                <a:cubicBezTo>
                  <a:pt x="14026"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377" name="Freeform: Shape 7376">
            <a:extLst>
              <a:ext uri="{FF2B5EF4-FFF2-40B4-BE49-F238E27FC236}">
                <a16:creationId xmlns:a16="http://schemas.microsoft.com/office/drawing/2014/main" id="{F376BF35-6939-4D3D-B560-750CFE7D0BC8}"/>
              </a:ext>
            </a:extLst>
          </p:cNvPr>
          <p:cNvSpPr/>
          <p:nvPr/>
        </p:nvSpPr>
        <p:spPr>
          <a:xfrm>
            <a:off x="7839308" y="458640"/>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5" y="18072"/>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378" name="Freeform: Shape 7377">
            <a:extLst>
              <a:ext uri="{FF2B5EF4-FFF2-40B4-BE49-F238E27FC236}">
                <a16:creationId xmlns:a16="http://schemas.microsoft.com/office/drawing/2014/main" id="{BFB00A54-0F62-47E6-B9C3-7F34D4512BC3}"/>
              </a:ext>
            </a:extLst>
          </p:cNvPr>
          <p:cNvSpPr/>
          <p:nvPr/>
        </p:nvSpPr>
        <p:spPr>
          <a:xfrm>
            <a:off x="8929039" y="5430441"/>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379" name="Freeform: Shape 7378">
            <a:extLst>
              <a:ext uri="{FF2B5EF4-FFF2-40B4-BE49-F238E27FC236}">
                <a16:creationId xmlns:a16="http://schemas.microsoft.com/office/drawing/2014/main" id="{F30CC8C8-C89F-4959-92F5-F318B803F4F6}"/>
              </a:ext>
            </a:extLst>
          </p:cNvPr>
          <p:cNvSpPr/>
          <p:nvPr/>
        </p:nvSpPr>
        <p:spPr>
          <a:xfrm>
            <a:off x="7853575" y="5526986"/>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380" name="Freeform: Shape 7379">
            <a:extLst>
              <a:ext uri="{FF2B5EF4-FFF2-40B4-BE49-F238E27FC236}">
                <a16:creationId xmlns:a16="http://schemas.microsoft.com/office/drawing/2014/main" id="{0A3B98FD-0524-47CA-BF77-7345629FC899}"/>
              </a:ext>
            </a:extLst>
          </p:cNvPr>
          <p:cNvSpPr/>
          <p:nvPr/>
        </p:nvSpPr>
        <p:spPr>
          <a:xfrm>
            <a:off x="6750210" y="5553302"/>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381" name="Freeform: Shape 7380">
            <a:extLst>
              <a:ext uri="{FF2B5EF4-FFF2-40B4-BE49-F238E27FC236}">
                <a16:creationId xmlns:a16="http://schemas.microsoft.com/office/drawing/2014/main" id="{66EE8CA4-5B7F-4F3A-AB48-2E044B4E4F35}"/>
              </a:ext>
            </a:extLst>
          </p:cNvPr>
          <p:cNvSpPr/>
          <p:nvPr/>
        </p:nvSpPr>
        <p:spPr>
          <a:xfrm>
            <a:off x="6788416" y="5427429"/>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382" name="Freeform: Shape 7381">
            <a:extLst>
              <a:ext uri="{FF2B5EF4-FFF2-40B4-BE49-F238E27FC236}">
                <a16:creationId xmlns:a16="http://schemas.microsoft.com/office/drawing/2014/main" id="{89B4B9D4-8A4D-4068-89E9-B60FC40C26FA}"/>
              </a:ext>
            </a:extLst>
          </p:cNvPr>
          <p:cNvSpPr/>
          <p:nvPr/>
        </p:nvSpPr>
        <p:spPr>
          <a:xfrm>
            <a:off x="7365146" y="5462464"/>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383" name="Freeform: Shape 7382">
            <a:extLst>
              <a:ext uri="{FF2B5EF4-FFF2-40B4-BE49-F238E27FC236}">
                <a16:creationId xmlns:a16="http://schemas.microsoft.com/office/drawing/2014/main" id="{9ABAB33B-FDB5-4575-9685-E4DA6BA969CB}"/>
              </a:ext>
            </a:extLst>
          </p:cNvPr>
          <p:cNvSpPr/>
          <p:nvPr/>
        </p:nvSpPr>
        <p:spPr>
          <a:xfrm>
            <a:off x="8916516" y="408544"/>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5" y="18072"/>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384" name="Freeform: Shape 7383">
            <a:extLst>
              <a:ext uri="{FF2B5EF4-FFF2-40B4-BE49-F238E27FC236}">
                <a16:creationId xmlns:a16="http://schemas.microsoft.com/office/drawing/2014/main" id="{1B6E0EB6-630E-4D20-8116-FDEADE492BC0}"/>
              </a:ext>
            </a:extLst>
          </p:cNvPr>
          <p:cNvSpPr/>
          <p:nvPr/>
        </p:nvSpPr>
        <p:spPr>
          <a:xfrm>
            <a:off x="8362772" y="5418869"/>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385" name="Freeform: Shape 7384">
            <a:extLst>
              <a:ext uri="{FF2B5EF4-FFF2-40B4-BE49-F238E27FC236}">
                <a16:creationId xmlns:a16="http://schemas.microsoft.com/office/drawing/2014/main" id="{FA35D968-D850-4DC9-AD5B-DD36D99FD900}"/>
              </a:ext>
            </a:extLst>
          </p:cNvPr>
          <p:cNvSpPr/>
          <p:nvPr/>
        </p:nvSpPr>
        <p:spPr>
          <a:xfrm>
            <a:off x="6867998" y="5517791"/>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386" name="Freeform: Shape 7385">
            <a:extLst>
              <a:ext uri="{FF2B5EF4-FFF2-40B4-BE49-F238E27FC236}">
                <a16:creationId xmlns:a16="http://schemas.microsoft.com/office/drawing/2014/main" id="{8163F777-FB5E-4FE7-96D0-B87004889F0D}"/>
              </a:ext>
            </a:extLst>
          </p:cNvPr>
          <p:cNvSpPr/>
          <p:nvPr/>
        </p:nvSpPr>
        <p:spPr>
          <a:xfrm>
            <a:off x="10440143" y="506357"/>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6" y="18072"/>
                  <a:pt x="0" y="14027"/>
                  <a:pt x="0" y="9036"/>
                </a:cubicBezTo>
                <a:cubicBezTo>
                  <a:pt x="0" y="4046"/>
                  <a:pt x="4045" y="0"/>
                  <a:pt x="9036" y="0"/>
                </a:cubicBezTo>
                <a:cubicBezTo>
                  <a:pt x="14026"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387" name="Freeform: Shape 7386">
            <a:extLst>
              <a:ext uri="{FF2B5EF4-FFF2-40B4-BE49-F238E27FC236}">
                <a16:creationId xmlns:a16="http://schemas.microsoft.com/office/drawing/2014/main" id="{0ECE508B-78BE-44C8-8CF5-FAA6F22924CE}"/>
              </a:ext>
            </a:extLst>
          </p:cNvPr>
          <p:cNvSpPr/>
          <p:nvPr/>
        </p:nvSpPr>
        <p:spPr>
          <a:xfrm>
            <a:off x="6852620" y="5512877"/>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388" name="Freeform: Shape 7387">
            <a:extLst>
              <a:ext uri="{FF2B5EF4-FFF2-40B4-BE49-F238E27FC236}">
                <a16:creationId xmlns:a16="http://schemas.microsoft.com/office/drawing/2014/main" id="{80FC2138-58E1-475A-A353-19674E2DD676}"/>
              </a:ext>
            </a:extLst>
          </p:cNvPr>
          <p:cNvSpPr/>
          <p:nvPr/>
        </p:nvSpPr>
        <p:spPr>
          <a:xfrm>
            <a:off x="6211368" y="5475464"/>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389" name="Freeform: Shape 7388">
            <a:extLst>
              <a:ext uri="{FF2B5EF4-FFF2-40B4-BE49-F238E27FC236}">
                <a16:creationId xmlns:a16="http://schemas.microsoft.com/office/drawing/2014/main" id="{CCE7C354-3600-44E7-B894-7F68676C8CDE}"/>
              </a:ext>
            </a:extLst>
          </p:cNvPr>
          <p:cNvSpPr/>
          <p:nvPr/>
        </p:nvSpPr>
        <p:spPr>
          <a:xfrm>
            <a:off x="6223417" y="5478000"/>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390" name="Freeform: Shape 7389">
            <a:extLst>
              <a:ext uri="{FF2B5EF4-FFF2-40B4-BE49-F238E27FC236}">
                <a16:creationId xmlns:a16="http://schemas.microsoft.com/office/drawing/2014/main" id="{C83EB831-04A7-4C17-B4EA-1B911F0C2A4F}"/>
              </a:ext>
            </a:extLst>
          </p:cNvPr>
          <p:cNvSpPr/>
          <p:nvPr/>
        </p:nvSpPr>
        <p:spPr>
          <a:xfrm>
            <a:off x="9390043" y="5557265"/>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5" y="0"/>
                  <a:pt x="9036" y="0"/>
                </a:cubicBezTo>
                <a:cubicBezTo>
                  <a:pt x="14026"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391" name="Freeform: Shape 7390">
            <a:extLst>
              <a:ext uri="{FF2B5EF4-FFF2-40B4-BE49-F238E27FC236}">
                <a16:creationId xmlns:a16="http://schemas.microsoft.com/office/drawing/2014/main" id="{E751953B-3DA9-417A-A155-6918D5082EBC}"/>
              </a:ext>
            </a:extLst>
          </p:cNvPr>
          <p:cNvSpPr/>
          <p:nvPr/>
        </p:nvSpPr>
        <p:spPr>
          <a:xfrm>
            <a:off x="7923804" y="5507645"/>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392" name="Freeform: Shape 7391">
            <a:extLst>
              <a:ext uri="{FF2B5EF4-FFF2-40B4-BE49-F238E27FC236}">
                <a16:creationId xmlns:a16="http://schemas.microsoft.com/office/drawing/2014/main" id="{CCD752EA-B9F5-4A99-AC45-2702CDD99AEF}"/>
              </a:ext>
            </a:extLst>
          </p:cNvPr>
          <p:cNvSpPr/>
          <p:nvPr/>
        </p:nvSpPr>
        <p:spPr>
          <a:xfrm>
            <a:off x="6847072" y="5439319"/>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393" name="Freeform: Shape 7392">
            <a:extLst>
              <a:ext uri="{FF2B5EF4-FFF2-40B4-BE49-F238E27FC236}">
                <a16:creationId xmlns:a16="http://schemas.microsoft.com/office/drawing/2014/main" id="{72600C22-DB7F-4A1B-ABA8-31C64C3B520E}"/>
              </a:ext>
            </a:extLst>
          </p:cNvPr>
          <p:cNvSpPr/>
          <p:nvPr/>
        </p:nvSpPr>
        <p:spPr>
          <a:xfrm>
            <a:off x="6313303" y="5501146"/>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394" name="Freeform: Shape 7393">
            <a:extLst>
              <a:ext uri="{FF2B5EF4-FFF2-40B4-BE49-F238E27FC236}">
                <a16:creationId xmlns:a16="http://schemas.microsoft.com/office/drawing/2014/main" id="{02AC2B20-D921-496C-BB74-4F0B7476BB17}"/>
              </a:ext>
            </a:extLst>
          </p:cNvPr>
          <p:cNvSpPr/>
          <p:nvPr/>
        </p:nvSpPr>
        <p:spPr>
          <a:xfrm>
            <a:off x="7334074" y="5426637"/>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395" name="Freeform: Shape 7394">
            <a:extLst>
              <a:ext uri="{FF2B5EF4-FFF2-40B4-BE49-F238E27FC236}">
                <a16:creationId xmlns:a16="http://schemas.microsoft.com/office/drawing/2014/main" id="{A2F247C3-0C17-489C-816B-CF3BD3A058EC}"/>
              </a:ext>
            </a:extLst>
          </p:cNvPr>
          <p:cNvSpPr/>
          <p:nvPr/>
        </p:nvSpPr>
        <p:spPr>
          <a:xfrm>
            <a:off x="9480564" y="5498292"/>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5" y="0"/>
                  <a:pt x="9036" y="0"/>
                </a:cubicBezTo>
                <a:cubicBezTo>
                  <a:pt x="14026"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396" name="Freeform: Shape 7395">
            <a:extLst>
              <a:ext uri="{FF2B5EF4-FFF2-40B4-BE49-F238E27FC236}">
                <a16:creationId xmlns:a16="http://schemas.microsoft.com/office/drawing/2014/main" id="{E05223CA-6503-4BDB-81DB-4DD234C31663}"/>
              </a:ext>
            </a:extLst>
          </p:cNvPr>
          <p:cNvSpPr/>
          <p:nvPr/>
        </p:nvSpPr>
        <p:spPr>
          <a:xfrm>
            <a:off x="7803797" y="5487354"/>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397" name="Freeform: Shape 7396">
            <a:extLst>
              <a:ext uri="{FF2B5EF4-FFF2-40B4-BE49-F238E27FC236}">
                <a16:creationId xmlns:a16="http://schemas.microsoft.com/office/drawing/2014/main" id="{5FA788BC-1968-4B80-9C7A-EF88673DCBED}"/>
              </a:ext>
            </a:extLst>
          </p:cNvPr>
          <p:cNvSpPr/>
          <p:nvPr/>
        </p:nvSpPr>
        <p:spPr>
          <a:xfrm>
            <a:off x="8392576" y="5465001"/>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398" name="Freeform: Shape 7397">
            <a:extLst>
              <a:ext uri="{FF2B5EF4-FFF2-40B4-BE49-F238E27FC236}">
                <a16:creationId xmlns:a16="http://schemas.microsoft.com/office/drawing/2014/main" id="{5B968124-6C3B-4CE5-A2B3-1F031ACACEB5}"/>
              </a:ext>
            </a:extLst>
          </p:cNvPr>
          <p:cNvSpPr/>
          <p:nvPr/>
        </p:nvSpPr>
        <p:spPr>
          <a:xfrm>
            <a:off x="6869583" y="5445343"/>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399" name="Freeform: Shape 7398">
            <a:extLst>
              <a:ext uri="{FF2B5EF4-FFF2-40B4-BE49-F238E27FC236}">
                <a16:creationId xmlns:a16="http://schemas.microsoft.com/office/drawing/2014/main" id="{9CB79F39-0F01-444E-BEE7-4275D04554C5}"/>
              </a:ext>
            </a:extLst>
          </p:cNvPr>
          <p:cNvSpPr/>
          <p:nvPr/>
        </p:nvSpPr>
        <p:spPr>
          <a:xfrm>
            <a:off x="9363093" y="455152"/>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6" y="18072"/>
                  <a:pt x="0" y="14027"/>
                  <a:pt x="0" y="9036"/>
                </a:cubicBezTo>
                <a:cubicBezTo>
                  <a:pt x="0" y="4046"/>
                  <a:pt x="4045" y="0"/>
                  <a:pt x="9036" y="0"/>
                </a:cubicBezTo>
                <a:cubicBezTo>
                  <a:pt x="14026"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400" name="Freeform: Shape 7399">
            <a:extLst>
              <a:ext uri="{FF2B5EF4-FFF2-40B4-BE49-F238E27FC236}">
                <a16:creationId xmlns:a16="http://schemas.microsoft.com/office/drawing/2014/main" id="{F302D49B-CAB4-41C7-94D7-B301DF26C9AF}"/>
              </a:ext>
            </a:extLst>
          </p:cNvPr>
          <p:cNvSpPr/>
          <p:nvPr/>
        </p:nvSpPr>
        <p:spPr>
          <a:xfrm>
            <a:off x="8369113" y="5458501"/>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401" name="Freeform: Shape 7400">
            <a:extLst>
              <a:ext uri="{FF2B5EF4-FFF2-40B4-BE49-F238E27FC236}">
                <a16:creationId xmlns:a16="http://schemas.microsoft.com/office/drawing/2014/main" id="{C9BE7D06-E650-42CA-908D-70529B0F4542}"/>
              </a:ext>
            </a:extLst>
          </p:cNvPr>
          <p:cNvSpPr/>
          <p:nvPr/>
        </p:nvSpPr>
        <p:spPr>
          <a:xfrm>
            <a:off x="7874977" y="5534595"/>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402" name="Freeform: Shape 7401">
            <a:extLst>
              <a:ext uri="{FF2B5EF4-FFF2-40B4-BE49-F238E27FC236}">
                <a16:creationId xmlns:a16="http://schemas.microsoft.com/office/drawing/2014/main" id="{95D4FB64-4EE5-4D70-BFF5-491F4CBA3EE3}"/>
              </a:ext>
            </a:extLst>
          </p:cNvPr>
          <p:cNvSpPr/>
          <p:nvPr/>
        </p:nvSpPr>
        <p:spPr>
          <a:xfrm>
            <a:off x="6877509" y="5554887"/>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403" name="Freeform: Shape 7402">
            <a:extLst>
              <a:ext uri="{FF2B5EF4-FFF2-40B4-BE49-F238E27FC236}">
                <a16:creationId xmlns:a16="http://schemas.microsoft.com/office/drawing/2014/main" id="{EC950BBB-117A-47B4-8443-686C0D401EB7}"/>
              </a:ext>
            </a:extLst>
          </p:cNvPr>
          <p:cNvSpPr/>
          <p:nvPr/>
        </p:nvSpPr>
        <p:spPr>
          <a:xfrm>
            <a:off x="7844064" y="5416015"/>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404" name="Freeform: Shape 7403">
            <a:extLst>
              <a:ext uri="{FF2B5EF4-FFF2-40B4-BE49-F238E27FC236}">
                <a16:creationId xmlns:a16="http://schemas.microsoft.com/office/drawing/2014/main" id="{0689E97B-5547-4C29-9B5F-FE338CB38632}"/>
              </a:ext>
            </a:extLst>
          </p:cNvPr>
          <p:cNvSpPr/>
          <p:nvPr/>
        </p:nvSpPr>
        <p:spPr>
          <a:xfrm>
            <a:off x="8920479" y="5450733"/>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405" name="Freeform: Shape 7404">
            <a:extLst>
              <a:ext uri="{FF2B5EF4-FFF2-40B4-BE49-F238E27FC236}">
                <a16:creationId xmlns:a16="http://schemas.microsoft.com/office/drawing/2014/main" id="{2710356F-6D92-4096-A847-EC741AB68E5E}"/>
              </a:ext>
            </a:extLst>
          </p:cNvPr>
          <p:cNvSpPr/>
          <p:nvPr/>
        </p:nvSpPr>
        <p:spPr>
          <a:xfrm>
            <a:off x="9484527" y="5495914"/>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5" y="0"/>
                  <a:pt x="9036" y="0"/>
                </a:cubicBezTo>
                <a:cubicBezTo>
                  <a:pt x="14026"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406" name="Freeform: Shape 7405">
            <a:extLst>
              <a:ext uri="{FF2B5EF4-FFF2-40B4-BE49-F238E27FC236}">
                <a16:creationId xmlns:a16="http://schemas.microsoft.com/office/drawing/2014/main" id="{3E441AF3-C43F-4DD2-81B8-ABC9DE8B3135}"/>
              </a:ext>
            </a:extLst>
          </p:cNvPr>
          <p:cNvSpPr/>
          <p:nvPr/>
        </p:nvSpPr>
        <p:spPr>
          <a:xfrm>
            <a:off x="7884172" y="5440270"/>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407" name="Freeform: Shape 7406">
            <a:extLst>
              <a:ext uri="{FF2B5EF4-FFF2-40B4-BE49-F238E27FC236}">
                <a16:creationId xmlns:a16="http://schemas.microsoft.com/office/drawing/2014/main" id="{163351FE-D581-4853-AFB2-D4AF7848BB84}"/>
              </a:ext>
            </a:extLst>
          </p:cNvPr>
          <p:cNvSpPr/>
          <p:nvPr/>
        </p:nvSpPr>
        <p:spPr>
          <a:xfrm>
            <a:off x="8883859" y="5462306"/>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408" name="Freeform: Shape 7407">
            <a:extLst>
              <a:ext uri="{FF2B5EF4-FFF2-40B4-BE49-F238E27FC236}">
                <a16:creationId xmlns:a16="http://schemas.microsoft.com/office/drawing/2014/main" id="{58E40302-5BA5-422B-B4F2-59529D6808C2}"/>
              </a:ext>
            </a:extLst>
          </p:cNvPr>
          <p:cNvSpPr/>
          <p:nvPr/>
        </p:nvSpPr>
        <p:spPr>
          <a:xfrm>
            <a:off x="6777160" y="5543949"/>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409" name="Freeform: Shape 7408">
            <a:extLst>
              <a:ext uri="{FF2B5EF4-FFF2-40B4-BE49-F238E27FC236}">
                <a16:creationId xmlns:a16="http://schemas.microsoft.com/office/drawing/2014/main" id="{3C7589D7-BFB6-46D3-BCD7-A78487D657B6}"/>
              </a:ext>
            </a:extLst>
          </p:cNvPr>
          <p:cNvSpPr/>
          <p:nvPr/>
        </p:nvSpPr>
        <p:spPr>
          <a:xfrm>
            <a:off x="7865307" y="5544107"/>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410" name="Freeform: Shape 7409">
            <a:extLst>
              <a:ext uri="{FF2B5EF4-FFF2-40B4-BE49-F238E27FC236}">
                <a16:creationId xmlns:a16="http://schemas.microsoft.com/office/drawing/2014/main" id="{72DB5200-C915-4503-89BD-018C643757CC}"/>
              </a:ext>
            </a:extLst>
          </p:cNvPr>
          <p:cNvSpPr/>
          <p:nvPr/>
        </p:nvSpPr>
        <p:spPr>
          <a:xfrm>
            <a:off x="6804744" y="5509389"/>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411" name="Freeform: Shape 7410">
            <a:extLst>
              <a:ext uri="{FF2B5EF4-FFF2-40B4-BE49-F238E27FC236}">
                <a16:creationId xmlns:a16="http://schemas.microsoft.com/office/drawing/2014/main" id="{083D262C-B796-4468-B052-C4F6CBDAE0E6}"/>
              </a:ext>
            </a:extLst>
          </p:cNvPr>
          <p:cNvSpPr/>
          <p:nvPr/>
        </p:nvSpPr>
        <p:spPr>
          <a:xfrm>
            <a:off x="7354842" y="5465318"/>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412" name="Freeform: Shape 7411">
            <a:extLst>
              <a:ext uri="{FF2B5EF4-FFF2-40B4-BE49-F238E27FC236}">
                <a16:creationId xmlns:a16="http://schemas.microsoft.com/office/drawing/2014/main" id="{6C1713E8-8509-458E-B5D2-1D3DCE552B63}"/>
              </a:ext>
            </a:extLst>
          </p:cNvPr>
          <p:cNvSpPr/>
          <p:nvPr/>
        </p:nvSpPr>
        <p:spPr>
          <a:xfrm>
            <a:off x="7862929" y="5487512"/>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413" name="Freeform: Shape 7412">
            <a:extLst>
              <a:ext uri="{FF2B5EF4-FFF2-40B4-BE49-F238E27FC236}">
                <a16:creationId xmlns:a16="http://schemas.microsoft.com/office/drawing/2014/main" id="{35BB7635-38B0-433D-84A4-B9BD3A6F4BB7}"/>
              </a:ext>
            </a:extLst>
          </p:cNvPr>
          <p:cNvSpPr/>
          <p:nvPr/>
        </p:nvSpPr>
        <p:spPr>
          <a:xfrm>
            <a:off x="6823134" y="5520169"/>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414" name="Freeform: Shape 7413">
            <a:extLst>
              <a:ext uri="{FF2B5EF4-FFF2-40B4-BE49-F238E27FC236}">
                <a16:creationId xmlns:a16="http://schemas.microsoft.com/office/drawing/2014/main" id="{399DA5AB-0A34-4C7F-966D-7A908033DB87}"/>
              </a:ext>
            </a:extLst>
          </p:cNvPr>
          <p:cNvSpPr/>
          <p:nvPr/>
        </p:nvSpPr>
        <p:spPr>
          <a:xfrm>
            <a:off x="7351988" y="440092"/>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6" y="18072"/>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415" name="Freeform: Shape 7414">
            <a:extLst>
              <a:ext uri="{FF2B5EF4-FFF2-40B4-BE49-F238E27FC236}">
                <a16:creationId xmlns:a16="http://schemas.microsoft.com/office/drawing/2014/main" id="{8771FA47-C1E6-43BD-9A34-04CE15F1956E}"/>
              </a:ext>
            </a:extLst>
          </p:cNvPr>
          <p:cNvSpPr/>
          <p:nvPr/>
        </p:nvSpPr>
        <p:spPr>
          <a:xfrm>
            <a:off x="7264163" y="5528730"/>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416" name="Freeform: Shape 7415">
            <a:extLst>
              <a:ext uri="{FF2B5EF4-FFF2-40B4-BE49-F238E27FC236}">
                <a16:creationId xmlns:a16="http://schemas.microsoft.com/office/drawing/2014/main" id="{ABD17A1B-C3FC-46B8-943B-97DF02048406}"/>
              </a:ext>
            </a:extLst>
          </p:cNvPr>
          <p:cNvSpPr/>
          <p:nvPr/>
        </p:nvSpPr>
        <p:spPr>
          <a:xfrm>
            <a:off x="6851669" y="5538241"/>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417" name="Freeform: Shape 7416">
            <a:extLst>
              <a:ext uri="{FF2B5EF4-FFF2-40B4-BE49-F238E27FC236}">
                <a16:creationId xmlns:a16="http://schemas.microsoft.com/office/drawing/2014/main" id="{66CB83AA-FD16-46E0-AC56-97C9C6656A0A}"/>
              </a:ext>
            </a:extLst>
          </p:cNvPr>
          <p:cNvSpPr/>
          <p:nvPr/>
        </p:nvSpPr>
        <p:spPr>
          <a:xfrm>
            <a:off x="7829162" y="5439161"/>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418" name="Freeform: Shape 7417">
            <a:extLst>
              <a:ext uri="{FF2B5EF4-FFF2-40B4-BE49-F238E27FC236}">
                <a16:creationId xmlns:a16="http://schemas.microsoft.com/office/drawing/2014/main" id="{83CB999B-D214-44C1-B775-7DBA38969A73}"/>
              </a:ext>
            </a:extLst>
          </p:cNvPr>
          <p:cNvSpPr/>
          <p:nvPr/>
        </p:nvSpPr>
        <p:spPr>
          <a:xfrm>
            <a:off x="6830426" y="5497341"/>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419" name="Freeform: Shape 7418">
            <a:extLst>
              <a:ext uri="{FF2B5EF4-FFF2-40B4-BE49-F238E27FC236}">
                <a16:creationId xmlns:a16="http://schemas.microsoft.com/office/drawing/2014/main" id="{27DA4844-6729-4115-913E-5F71851E8EE0}"/>
              </a:ext>
            </a:extLst>
          </p:cNvPr>
          <p:cNvSpPr/>
          <p:nvPr/>
        </p:nvSpPr>
        <p:spPr>
          <a:xfrm>
            <a:off x="8445842" y="5548387"/>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420" name="Freeform: Shape 7419">
            <a:extLst>
              <a:ext uri="{FF2B5EF4-FFF2-40B4-BE49-F238E27FC236}">
                <a16:creationId xmlns:a16="http://schemas.microsoft.com/office/drawing/2014/main" id="{22E35143-1935-4C79-99DD-84A08FA46FB5}"/>
              </a:ext>
            </a:extLst>
          </p:cNvPr>
          <p:cNvSpPr/>
          <p:nvPr/>
        </p:nvSpPr>
        <p:spPr>
          <a:xfrm>
            <a:off x="6855949" y="5518742"/>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421" name="Freeform: Shape 7420">
            <a:extLst>
              <a:ext uri="{FF2B5EF4-FFF2-40B4-BE49-F238E27FC236}">
                <a16:creationId xmlns:a16="http://schemas.microsoft.com/office/drawing/2014/main" id="{D0C688D8-87AB-40D9-B01C-DFCBDA7E9ADB}"/>
              </a:ext>
            </a:extLst>
          </p:cNvPr>
          <p:cNvSpPr/>
          <p:nvPr/>
        </p:nvSpPr>
        <p:spPr>
          <a:xfrm>
            <a:off x="8978342" y="475285"/>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6" y="18072"/>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422" name="Freeform: Shape 7421">
            <a:extLst>
              <a:ext uri="{FF2B5EF4-FFF2-40B4-BE49-F238E27FC236}">
                <a16:creationId xmlns:a16="http://schemas.microsoft.com/office/drawing/2014/main" id="{B7FFF630-8C18-47AE-8D16-224C67243050}"/>
              </a:ext>
            </a:extLst>
          </p:cNvPr>
          <p:cNvSpPr/>
          <p:nvPr/>
        </p:nvSpPr>
        <p:spPr>
          <a:xfrm>
            <a:off x="8304275" y="5425686"/>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423" name="Freeform: Shape 7422">
            <a:extLst>
              <a:ext uri="{FF2B5EF4-FFF2-40B4-BE49-F238E27FC236}">
                <a16:creationId xmlns:a16="http://schemas.microsoft.com/office/drawing/2014/main" id="{CB7B6070-A60A-4223-BBAE-B91EAD3BAFBE}"/>
              </a:ext>
            </a:extLst>
          </p:cNvPr>
          <p:cNvSpPr/>
          <p:nvPr/>
        </p:nvSpPr>
        <p:spPr>
          <a:xfrm>
            <a:off x="7903988" y="5466269"/>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424" name="Freeform: Shape 7423">
            <a:extLst>
              <a:ext uri="{FF2B5EF4-FFF2-40B4-BE49-F238E27FC236}">
                <a16:creationId xmlns:a16="http://schemas.microsoft.com/office/drawing/2014/main" id="{49CE1624-4FD1-4C32-8328-7DD5DB80CE07}"/>
              </a:ext>
            </a:extLst>
          </p:cNvPr>
          <p:cNvSpPr/>
          <p:nvPr/>
        </p:nvSpPr>
        <p:spPr>
          <a:xfrm>
            <a:off x="7928718" y="5552034"/>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425" name="Freeform: Shape 7424">
            <a:extLst>
              <a:ext uri="{FF2B5EF4-FFF2-40B4-BE49-F238E27FC236}">
                <a16:creationId xmlns:a16="http://schemas.microsoft.com/office/drawing/2014/main" id="{EC1134AA-CFBD-4171-9968-A53ACD63F7ED}"/>
              </a:ext>
            </a:extLst>
          </p:cNvPr>
          <p:cNvSpPr/>
          <p:nvPr/>
        </p:nvSpPr>
        <p:spPr>
          <a:xfrm>
            <a:off x="7784932" y="5550924"/>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426" name="Freeform: Shape 7425">
            <a:extLst>
              <a:ext uri="{FF2B5EF4-FFF2-40B4-BE49-F238E27FC236}">
                <a16:creationId xmlns:a16="http://schemas.microsoft.com/office/drawing/2014/main" id="{8F657359-EA74-4AE9-B1F5-458DC6C0A73C}"/>
              </a:ext>
            </a:extLst>
          </p:cNvPr>
          <p:cNvSpPr/>
          <p:nvPr/>
        </p:nvSpPr>
        <p:spPr>
          <a:xfrm>
            <a:off x="6739906" y="5489414"/>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427" name="Freeform: Shape 7426">
            <a:extLst>
              <a:ext uri="{FF2B5EF4-FFF2-40B4-BE49-F238E27FC236}">
                <a16:creationId xmlns:a16="http://schemas.microsoft.com/office/drawing/2014/main" id="{DB352247-86F4-47F4-A0F4-BB54E0922BC2}"/>
              </a:ext>
            </a:extLst>
          </p:cNvPr>
          <p:cNvSpPr/>
          <p:nvPr/>
        </p:nvSpPr>
        <p:spPr>
          <a:xfrm>
            <a:off x="7252432" y="5421088"/>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428" name="Freeform: Shape 7427">
            <a:extLst>
              <a:ext uri="{FF2B5EF4-FFF2-40B4-BE49-F238E27FC236}">
                <a16:creationId xmlns:a16="http://schemas.microsoft.com/office/drawing/2014/main" id="{3E715DD0-75DA-491C-8CB4-3113595051F3}"/>
              </a:ext>
            </a:extLst>
          </p:cNvPr>
          <p:cNvSpPr/>
          <p:nvPr/>
        </p:nvSpPr>
        <p:spPr>
          <a:xfrm>
            <a:off x="8396222" y="5545534"/>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429" name="Freeform: Shape 7428">
            <a:extLst>
              <a:ext uri="{FF2B5EF4-FFF2-40B4-BE49-F238E27FC236}">
                <a16:creationId xmlns:a16="http://schemas.microsoft.com/office/drawing/2014/main" id="{6F2E6A30-31F0-40DC-8FED-D691C9066F14}"/>
              </a:ext>
            </a:extLst>
          </p:cNvPr>
          <p:cNvSpPr/>
          <p:nvPr/>
        </p:nvSpPr>
        <p:spPr>
          <a:xfrm>
            <a:off x="8907638" y="5490683"/>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430" name="Freeform: Shape 7429">
            <a:extLst>
              <a:ext uri="{FF2B5EF4-FFF2-40B4-BE49-F238E27FC236}">
                <a16:creationId xmlns:a16="http://schemas.microsoft.com/office/drawing/2014/main" id="{4BEFB218-E9D6-4EB9-BBD3-8D643705C1BA}"/>
              </a:ext>
            </a:extLst>
          </p:cNvPr>
          <p:cNvSpPr/>
          <p:nvPr/>
        </p:nvSpPr>
        <p:spPr>
          <a:xfrm>
            <a:off x="6345484" y="5484341"/>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431" name="Freeform: Shape 7430">
            <a:extLst>
              <a:ext uri="{FF2B5EF4-FFF2-40B4-BE49-F238E27FC236}">
                <a16:creationId xmlns:a16="http://schemas.microsoft.com/office/drawing/2014/main" id="{2AC26B84-6F34-45D2-80CD-40CBEF5C7EF2}"/>
              </a:ext>
            </a:extLst>
          </p:cNvPr>
          <p:cNvSpPr/>
          <p:nvPr/>
        </p:nvSpPr>
        <p:spPr>
          <a:xfrm>
            <a:off x="7879574" y="5419503"/>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432" name="Freeform: Shape 7431">
            <a:extLst>
              <a:ext uri="{FF2B5EF4-FFF2-40B4-BE49-F238E27FC236}">
                <a16:creationId xmlns:a16="http://schemas.microsoft.com/office/drawing/2014/main" id="{6FD8CF2B-044D-42B5-84AD-DB5083D0DC4D}"/>
              </a:ext>
            </a:extLst>
          </p:cNvPr>
          <p:cNvSpPr/>
          <p:nvPr/>
        </p:nvSpPr>
        <p:spPr>
          <a:xfrm>
            <a:off x="7925865" y="5431076"/>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433" name="Freeform: Shape 7432">
            <a:extLst>
              <a:ext uri="{FF2B5EF4-FFF2-40B4-BE49-F238E27FC236}">
                <a16:creationId xmlns:a16="http://schemas.microsoft.com/office/drawing/2014/main" id="{53E6CE4C-1C45-443B-8947-F0010CF7BFBA}"/>
              </a:ext>
            </a:extLst>
          </p:cNvPr>
          <p:cNvSpPr/>
          <p:nvPr/>
        </p:nvSpPr>
        <p:spPr>
          <a:xfrm>
            <a:off x="7257980" y="5537449"/>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434" name="Freeform: Shape 7433">
            <a:extLst>
              <a:ext uri="{FF2B5EF4-FFF2-40B4-BE49-F238E27FC236}">
                <a16:creationId xmlns:a16="http://schemas.microsoft.com/office/drawing/2014/main" id="{413327D2-22E1-46BB-9BE9-7245FFFC96E1}"/>
              </a:ext>
            </a:extLst>
          </p:cNvPr>
          <p:cNvSpPr/>
          <p:nvPr/>
        </p:nvSpPr>
        <p:spPr>
          <a:xfrm>
            <a:off x="7259882" y="5455014"/>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435" name="Freeform: Shape 7434">
            <a:extLst>
              <a:ext uri="{FF2B5EF4-FFF2-40B4-BE49-F238E27FC236}">
                <a16:creationId xmlns:a16="http://schemas.microsoft.com/office/drawing/2014/main" id="{58C37829-D708-4E01-948D-0FE5FD187C16}"/>
              </a:ext>
            </a:extLst>
          </p:cNvPr>
          <p:cNvSpPr/>
          <p:nvPr/>
        </p:nvSpPr>
        <p:spPr>
          <a:xfrm>
            <a:off x="8409380" y="5477208"/>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436" name="Freeform: Shape 7435">
            <a:extLst>
              <a:ext uri="{FF2B5EF4-FFF2-40B4-BE49-F238E27FC236}">
                <a16:creationId xmlns:a16="http://schemas.microsoft.com/office/drawing/2014/main" id="{63A5A9F5-99AB-4222-90C0-415F78150C73}"/>
              </a:ext>
            </a:extLst>
          </p:cNvPr>
          <p:cNvSpPr/>
          <p:nvPr/>
        </p:nvSpPr>
        <p:spPr>
          <a:xfrm>
            <a:off x="7316319" y="5447087"/>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437" name="Freeform: Shape 7436">
            <a:extLst>
              <a:ext uri="{FF2B5EF4-FFF2-40B4-BE49-F238E27FC236}">
                <a16:creationId xmlns:a16="http://schemas.microsoft.com/office/drawing/2014/main" id="{5391C976-3F47-463B-94F4-7799060E2BD5}"/>
              </a:ext>
            </a:extLst>
          </p:cNvPr>
          <p:cNvSpPr/>
          <p:nvPr/>
        </p:nvSpPr>
        <p:spPr>
          <a:xfrm>
            <a:off x="7353890" y="5487354"/>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438" name="Freeform: Shape 7437">
            <a:extLst>
              <a:ext uri="{FF2B5EF4-FFF2-40B4-BE49-F238E27FC236}">
                <a16:creationId xmlns:a16="http://schemas.microsoft.com/office/drawing/2014/main" id="{8195D731-6B81-4C4B-A770-6D6F5D8D570A}"/>
              </a:ext>
            </a:extLst>
          </p:cNvPr>
          <p:cNvSpPr/>
          <p:nvPr/>
        </p:nvSpPr>
        <p:spPr>
          <a:xfrm>
            <a:off x="7783505" y="491455"/>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6" y="18072"/>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439" name="Freeform: Shape 7438">
            <a:extLst>
              <a:ext uri="{FF2B5EF4-FFF2-40B4-BE49-F238E27FC236}">
                <a16:creationId xmlns:a16="http://schemas.microsoft.com/office/drawing/2014/main" id="{93E79323-29D8-448B-BEC0-59884B4E35CE}"/>
              </a:ext>
            </a:extLst>
          </p:cNvPr>
          <p:cNvSpPr/>
          <p:nvPr/>
        </p:nvSpPr>
        <p:spPr>
          <a:xfrm>
            <a:off x="8430147" y="5476256"/>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440" name="Freeform: Shape 7439">
            <a:extLst>
              <a:ext uri="{FF2B5EF4-FFF2-40B4-BE49-F238E27FC236}">
                <a16:creationId xmlns:a16="http://schemas.microsoft.com/office/drawing/2014/main" id="{0354F052-29EE-4521-AE2D-2018B148EB93}"/>
              </a:ext>
            </a:extLst>
          </p:cNvPr>
          <p:cNvSpPr/>
          <p:nvPr/>
        </p:nvSpPr>
        <p:spPr>
          <a:xfrm>
            <a:off x="10539382" y="5486244"/>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5" y="0"/>
                  <a:pt x="9036" y="0"/>
                </a:cubicBezTo>
                <a:cubicBezTo>
                  <a:pt x="14026"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441" name="Freeform: Shape 7440">
            <a:extLst>
              <a:ext uri="{FF2B5EF4-FFF2-40B4-BE49-F238E27FC236}">
                <a16:creationId xmlns:a16="http://schemas.microsoft.com/office/drawing/2014/main" id="{63958146-91E1-4998-81A4-BBF996B8D0C6}"/>
              </a:ext>
            </a:extLst>
          </p:cNvPr>
          <p:cNvSpPr/>
          <p:nvPr/>
        </p:nvSpPr>
        <p:spPr>
          <a:xfrm>
            <a:off x="8894639" y="5492585"/>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442" name="Freeform: Shape 7441">
            <a:extLst>
              <a:ext uri="{FF2B5EF4-FFF2-40B4-BE49-F238E27FC236}">
                <a16:creationId xmlns:a16="http://schemas.microsoft.com/office/drawing/2014/main" id="{EED9D08B-EA1D-4F46-8F22-CE2EB574730A}"/>
              </a:ext>
            </a:extLst>
          </p:cNvPr>
          <p:cNvSpPr/>
          <p:nvPr/>
        </p:nvSpPr>
        <p:spPr>
          <a:xfrm>
            <a:off x="8964867" y="5533327"/>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443" name="Freeform: Shape 7442">
            <a:extLst>
              <a:ext uri="{FF2B5EF4-FFF2-40B4-BE49-F238E27FC236}">
                <a16:creationId xmlns:a16="http://schemas.microsoft.com/office/drawing/2014/main" id="{4BB98F78-5D8C-446D-9134-A5E62D012773}"/>
              </a:ext>
            </a:extLst>
          </p:cNvPr>
          <p:cNvSpPr/>
          <p:nvPr/>
        </p:nvSpPr>
        <p:spPr>
          <a:xfrm>
            <a:off x="8422221" y="5458501"/>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444" name="Freeform: Shape 7443">
            <a:extLst>
              <a:ext uri="{FF2B5EF4-FFF2-40B4-BE49-F238E27FC236}">
                <a16:creationId xmlns:a16="http://schemas.microsoft.com/office/drawing/2014/main" id="{022A49C6-F88B-42EA-8413-3C1E9B189935}"/>
              </a:ext>
            </a:extLst>
          </p:cNvPr>
          <p:cNvSpPr/>
          <p:nvPr/>
        </p:nvSpPr>
        <p:spPr>
          <a:xfrm>
            <a:off x="7895903" y="5425368"/>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445" name="Freeform: Shape 7444">
            <a:extLst>
              <a:ext uri="{FF2B5EF4-FFF2-40B4-BE49-F238E27FC236}">
                <a16:creationId xmlns:a16="http://schemas.microsoft.com/office/drawing/2014/main" id="{AF1B04BF-5E39-41E1-8226-C2C367A52AC6}"/>
              </a:ext>
            </a:extLst>
          </p:cNvPr>
          <p:cNvSpPr/>
          <p:nvPr/>
        </p:nvSpPr>
        <p:spPr>
          <a:xfrm>
            <a:off x="9448858" y="5500511"/>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5" y="0"/>
                  <a:pt x="9036" y="0"/>
                </a:cubicBezTo>
                <a:cubicBezTo>
                  <a:pt x="14026"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446" name="Freeform: Shape 7445">
            <a:extLst>
              <a:ext uri="{FF2B5EF4-FFF2-40B4-BE49-F238E27FC236}">
                <a16:creationId xmlns:a16="http://schemas.microsoft.com/office/drawing/2014/main" id="{C20F0C8B-8A23-402B-9F1E-504A8A96CA59}"/>
              </a:ext>
            </a:extLst>
          </p:cNvPr>
          <p:cNvSpPr/>
          <p:nvPr/>
        </p:nvSpPr>
        <p:spPr>
          <a:xfrm>
            <a:off x="9403994" y="5530949"/>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447" name="Freeform: Shape 7446">
            <a:extLst>
              <a:ext uri="{FF2B5EF4-FFF2-40B4-BE49-F238E27FC236}">
                <a16:creationId xmlns:a16="http://schemas.microsoft.com/office/drawing/2014/main" id="{E40CE851-9C63-4FB5-8DF6-932C844766DE}"/>
              </a:ext>
            </a:extLst>
          </p:cNvPr>
          <p:cNvSpPr/>
          <p:nvPr/>
        </p:nvSpPr>
        <p:spPr>
          <a:xfrm>
            <a:off x="8898760" y="5512084"/>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448" name="Freeform: Shape 7447">
            <a:extLst>
              <a:ext uri="{FF2B5EF4-FFF2-40B4-BE49-F238E27FC236}">
                <a16:creationId xmlns:a16="http://schemas.microsoft.com/office/drawing/2014/main" id="{AA07D4A5-729D-4091-B0E3-B273CB98911A}"/>
              </a:ext>
            </a:extLst>
          </p:cNvPr>
          <p:cNvSpPr/>
          <p:nvPr/>
        </p:nvSpPr>
        <p:spPr>
          <a:xfrm>
            <a:off x="7777323" y="5532534"/>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449" name="Freeform: Shape 7448">
            <a:extLst>
              <a:ext uri="{FF2B5EF4-FFF2-40B4-BE49-F238E27FC236}">
                <a16:creationId xmlns:a16="http://schemas.microsoft.com/office/drawing/2014/main" id="{8F1447E8-78AE-49F4-BA46-E3A24AE0E15F}"/>
              </a:ext>
            </a:extLst>
          </p:cNvPr>
          <p:cNvSpPr/>
          <p:nvPr/>
        </p:nvSpPr>
        <p:spPr>
          <a:xfrm>
            <a:off x="8426818" y="5493378"/>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450" name="Freeform: Shape 7449">
            <a:extLst>
              <a:ext uri="{FF2B5EF4-FFF2-40B4-BE49-F238E27FC236}">
                <a16:creationId xmlns:a16="http://schemas.microsoft.com/office/drawing/2014/main" id="{2F998A15-B298-4A2B-BA71-E45BD7DDFA79}"/>
              </a:ext>
            </a:extLst>
          </p:cNvPr>
          <p:cNvSpPr/>
          <p:nvPr/>
        </p:nvSpPr>
        <p:spPr>
          <a:xfrm>
            <a:off x="8456939" y="5503206"/>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451" name="Freeform: Shape 7450">
            <a:extLst>
              <a:ext uri="{FF2B5EF4-FFF2-40B4-BE49-F238E27FC236}">
                <a16:creationId xmlns:a16="http://schemas.microsoft.com/office/drawing/2014/main" id="{34054B68-885F-4748-A2CC-B092CE104468}"/>
              </a:ext>
            </a:extLst>
          </p:cNvPr>
          <p:cNvSpPr/>
          <p:nvPr/>
        </p:nvSpPr>
        <p:spPr>
          <a:xfrm>
            <a:off x="7322026" y="5507804"/>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452" name="Freeform: Shape 7451">
            <a:extLst>
              <a:ext uri="{FF2B5EF4-FFF2-40B4-BE49-F238E27FC236}">
                <a16:creationId xmlns:a16="http://schemas.microsoft.com/office/drawing/2014/main" id="{D185C9A6-AD40-4358-AE40-BD713A1A841C}"/>
              </a:ext>
            </a:extLst>
          </p:cNvPr>
          <p:cNvSpPr/>
          <p:nvPr/>
        </p:nvSpPr>
        <p:spPr>
          <a:xfrm>
            <a:off x="7860392" y="5519694"/>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453" name="Freeform: Shape 7452">
            <a:extLst>
              <a:ext uri="{FF2B5EF4-FFF2-40B4-BE49-F238E27FC236}">
                <a16:creationId xmlns:a16="http://schemas.microsoft.com/office/drawing/2014/main" id="{FFE1BE1B-FD48-4CAA-9D56-3E9FE51AFA28}"/>
              </a:ext>
            </a:extLst>
          </p:cNvPr>
          <p:cNvSpPr/>
          <p:nvPr/>
        </p:nvSpPr>
        <p:spPr>
          <a:xfrm>
            <a:off x="8394478" y="5557741"/>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454" name="Freeform: Shape 7453">
            <a:extLst>
              <a:ext uri="{FF2B5EF4-FFF2-40B4-BE49-F238E27FC236}">
                <a16:creationId xmlns:a16="http://schemas.microsoft.com/office/drawing/2014/main" id="{4AA201CC-40C7-4FE6-A531-8613A63190DA}"/>
              </a:ext>
            </a:extLst>
          </p:cNvPr>
          <p:cNvSpPr/>
          <p:nvPr/>
        </p:nvSpPr>
        <p:spPr>
          <a:xfrm>
            <a:off x="10517188" y="543611"/>
            <a:ext cx="18072" cy="18072"/>
          </a:xfrm>
          <a:custGeom>
            <a:avLst/>
            <a:gdLst>
              <a:gd name="connsiteX0" fmla="*/ 18073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3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3" y="9036"/>
                </a:moveTo>
                <a:cubicBezTo>
                  <a:pt x="18073" y="14027"/>
                  <a:pt x="14027" y="18072"/>
                  <a:pt x="9036" y="18072"/>
                </a:cubicBezTo>
                <a:cubicBezTo>
                  <a:pt x="4046" y="18072"/>
                  <a:pt x="0" y="14027"/>
                  <a:pt x="0" y="9036"/>
                </a:cubicBezTo>
                <a:cubicBezTo>
                  <a:pt x="0" y="4046"/>
                  <a:pt x="4045" y="0"/>
                  <a:pt x="9036" y="0"/>
                </a:cubicBezTo>
                <a:cubicBezTo>
                  <a:pt x="14027" y="0"/>
                  <a:pt x="18073" y="4046"/>
                  <a:pt x="18073"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455" name="Freeform: Shape 7454">
            <a:extLst>
              <a:ext uri="{FF2B5EF4-FFF2-40B4-BE49-F238E27FC236}">
                <a16:creationId xmlns:a16="http://schemas.microsoft.com/office/drawing/2014/main" id="{048E1B6D-6D7E-4787-B0C3-68FD1E7CCC83}"/>
              </a:ext>
            </a:extLst>
          </p:cNvPr>
          <p:cNvSpPr/>
          <p:nvPr/>
        </p:nvSpPr>
        <p:spPr>
          <a:xfrm>
            <a:off x="6241489" y="5461989"/>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456" name="Freeform: Shape 7455">
            <a:extLst>
              <a:ext uri="{FF2B5EF4-FFF2-40B4-BE49-F238E27FC236}">
                <a16:creationId xmlns:a16="http://schemas.microsoft.com/office/drawing/2014/main" id="{FB4D022A-DDE8-4218-BBCF-8F7BC3CB8689}"/>
              </a:ext>
            </a:extLst>
          </p:cNvPr>
          <p:cNvSpPr/>
          <p:nvPr/>
        </p:nvSpPr>
        <p:spPr>
          <a:xfrm>
            <a:off x="6844852" y="5447880"/>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457" name="Freeform: Shape 7456">
            <a:extLst>
              <a:ext uri="{FF2B5EF4-FFF2-40B4-BE49-F238E27FC236}">
                <a16:creationId xmlns:a16="http://schemas.microsoft.com/office/drawing/2014/main" id="{C6CD24DF-2FE6-44DC-8A78-6A2A251B7D96}"/>
              </a:ext>
            </a:extLst>
          </p:cNvPr>
          <p:cNvSpPr/>
          <p:nvPr/>
        </p:nvSpPr>
        <p:spPr>
          <a:xfrm>
            <a:off x="6743076" y="5518584"/>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458" name="Freeform: Shape 7457">
            <a:extLst>
              <a:ext uri="{FF2B5EF4-FFF2-40B4-BE49-F238E27FC236}">
                <a16:creationId xmlns:a16="http://schemas.microsoft.com/office/drawing/2014/main" id="{78DCAD55-F1E4-46A3-959B-E78366B00D73}"/>
              </a:ext>
            </a:extLst>
          </p:cNvPr>
          <p:cNvSpPr/>
          <p:nvPr/>
        </p:nvSpPr>
        <p:spPr>
          <a:xfrm>
            <a:off x="7358012" y="5446770"/>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459" name="Freeform: Shape 7458">
            <a:extLst>
              <a:ext uri="{FF2B5EF4-FFF2-40B4-BE49-F238E27FC236}">
                <a16:creationId xmlns:a16="http://schemas.microsoft.com/office/drawing/2014/main" id="{A1F68CEC-E704-46BD-927B-115ACE90DA5F}"/>
              </a:ext>
            </a:extLst>
          </p:cNvPr>
          <p:cNvSpPr/>
          <p:nvPr/>
        </p:nvSpPr>
        <p:spPr>
          <a:xfrm>
            <a:off x="7804748" y="5416649"/>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460" name="Freeform: Shape 7459">
            <a:extLst>
              <a:ext uri="{FF2B5EF4-FFF2-40B4-BE49-F238E27FC236}">
                <a16:creationId xmlns:a16="http://schemas.microsoft.com/office/drawing/2014/main" id="{46250A4B-1D45-44E7-AA0F-C9B7F3233ADE}"/>
              </a:ext>
            </a:extLst>
          </p:cNvPr>
          <p:cNvSpPr/>
          <p:nvPr/>
        </p:nvSpPr>
        <p:spPr>
          <a:xfrm>
            <a:off x="7850722" y="5508438"/>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461" name="Freeform: Shape 7460">
            <a:extLst>
              <a:ext uri="{FF2B5EF4-FFF2-40B4-BE49-F238E27FC236}">
                <a16:creationId xmlns:a16="http://schemas.microsoft.com/office/drawing/2014/main" id="{62A2DB37-B548-4A28-82C3-BBEFD4F44F15}"/>
              </a:ext>
            </a:extLst>
          </p:cNvPr>
          <p:cNvSpPr/>
          <p:nvPr/>
        </p:nvSpPr>
        <p:spPr>
          <a:xfrm>
            <a:off x="7872440" y="5445343"/>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462" name="Freeform: Shape 7461">
            <a:extLst>
              <a:ext uri="{FF2B5EF4-FFF2-40B4-BE49-F238E27FC236}">
                <a16:creationId xmlns:a16="http://schemas.microsoft.com/office/drawing/2014/main" id="{DC71CF2A-981D-4C2C-8DBF-B01C92EA0ECB}"/>
              </a:ext>
            </a:extLst>
          </p:cNvPr>
          <p:cNvSpPr/>
          <p:nvPr/>
        </p:nvSpPr>
        <p:spPr>
          <a:xfrm>
            <a:off x="8923174" y="5435356"/>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463" name="Freeform: Shape 7462">
            <a:extLst>
              <a:ext uri="{FF2B5EF4-FFF2-40B4-BE49-F238E27FC236}">
                <a16:creationId xmlns:a16="http://schemas.microsoft.com/office/drawing/2014/main" id="{F9CE9784-B055-490B-B5D9-FBA3C21C348C}"/>
              </a:ext>
            </a:extLst>
          </p:cNvPr>
          <p:cNvSpPr/>
          <p:nvPr/>
        </p:nvSpPr>
        <p:spPr>
          <a:xfrm>
            <a:off x="7906524" y="5444234"/>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464" name="Freeform: Shape 7463">
            <a:extLst>
              <a:ext uri="{FF2B5EF4-FFF2-40B4-BE49-F238E27FC236}">
                <a16:creationId xmlns:a16="http://schemas.microsoft.com/office/drawing/2014/main" id="{5BF6A670-B561-404A-8236-01318DDF832A}"/>
              </a:ext>
            </a:extLst>
          </p:cNvPr>
          <p:cNvSpPr/>
          <p:nvPr/>
        </p:nvSpPr>
        <p:spPr>
          <a:xfrm>
            <a:off x="7329794" y="5557106"/>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465" name="Freeform: Shape 7464">
            <a:extLst>
              <a:ext uri="{FF2B5EF4-FFF2-40B4-BE49-F238E27FC236}">
                <a16:creationId xmlns:a16="http://schemas.microsoft.com/office/drawing/2014/main" id="{E8C7AB01-C59B-43C8-8DF6-9320D6A447A2}"/>
              </a:ext>
            </a:extLst>
          </p:cNvPr>
          <p:cNvSpPr/>
          <p:nvPr/>
        </p:nvSpPr>
        <p:spPr>
          <a:xfrm>
            <a:off x="9885923" y="530136"/>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6" y="18072"/>
                  <a:pt x="0" y="14027"/>
                  <a:pt x="0" y="9036"/>
                </a:cubicBezTo>
                <a:cubicBezTo>
                  <a:pt x="0" y="4046"/>
                  <a:pt x="4045" y="0"/>
                  <a:pt x="9036" y="0"/>
                </a:cubicBezTo>
                <a:cubicBezTo>
                  <a:pt x="14026"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466" name="Freeform: Shape 7465">
            <a:extLst>
              <a:ext uri="{FF2B5EF4-FFF2-40B4-BE49-F238E27FC236}">
                <a16:creationId xmlns:a16="http://schemas.microsoft.com/office/drawing/2014/main" id="{C8B84F9E-FCD2-4A7F-A3BD-264DCAE8E042}"/>
              </a:ext>
            </a:extLst>
          </p:cNvPr>
          <p:cNvSpPr/>
          <p:nvPr/>
        </p:nvSpPr>
        <p:spPr>
          <a:xfrm>
            <a:off x="6231977" y="5439478"/>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467" name="Freeform: Shape 7466">
            <a:extLst>
              <a:ext uri="{FF2B5EF4-FFF2-40B4-BE49-F238E27FC236}">
                <a16:creationId xmlns:a16="http://schemas.microsoft.com/office/drawing/2014/main" id="{0B69A9FF-893E-4AD3-8DB3-C5ED3F21840B}"/>
              </a:ext>
            </a:extLst>
          </p:cNvPr>
          <p:cNvSpPr/>
          <p:nvPr/>
        </p:nvSpPr>
        <p:spPr>
          <a:xfrm>
            <a:off x="8904309" y="524112"/>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6" y="18072"/>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468" name="Freeform: Shape 7467">
            <a:extLst>
              <a:ext uri="{FF2B5EF4-FFF2-40B4-BE49-F238E27FC236}">
                <a16:creationId xmlns:a16="http://schemas.microsoft.com/office/drawing/2014/main" id="{97DC1E00-1218-4DBF-B789-3BBC8E3BFFFB}"/>
              </a:ext>
            </a:extLst>
          </p:cNvPr>
          <p:cNvSpPr/>
          <p:nvPr/>
        </p:nvSpPr>
        <p:spPr>
          <a:xfrm>
            <a:off x="8446951" y="5425527"/>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469" name="Freeform: Shape 7468">
            <a:extLst>
              <a:ext uri="{FF2B5EF4-FFF2-40B4-BE49-F238E27FC236}">
                <a16:creationId xmlns:a16="http://schemas.microsoft.com/office/drawing/2014/main" id="{62D26A6F-9B7B-4DD8-A56F-9F0311DD595A}"/>
              </a:ext>
            </a:extLst>
          </p:cNvPr>
          <p:cNvSpPr/>
          <p:nvPr/>
        </p:nvSpPr>
        <p:spPr>
          <a:xfrm>
            <a:off x="6788891" y="5461355"/>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470" name="Freeform: Shape 7469">
            <a:extLst>
              <a:ext uri="{FF2B5EF4-FFF2-40B4-BE49-F238E27FC236}">
                <a16:creationId xmlns:a16="http://schemas.microsoft.com/office/drawing/2014/main" id="{90141CB2-E203-44A2-95DD-B7E47B94BC61}"/>
              </a:ext>
            </a:extLst>
          </p:cNvPr>
          <p:cNvSpPr/>
          <p:nvPr/>
        </p:nvSpPr>
        <p:spPr>
          <a:xfrm>
            <a:off x="8410489" y="5488780"/>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471" name="Freeform: Shape 7470">
            <a:extLst>
              <a:ext uri="{FF2B5EF4-FFF2-40B4-BE49-F238E27FC236}">
                <a16:creationId xmlns:a16="http://schemas.microsoft.com/office/drawing/2014/main" id="{9758AF94-0F15-41BC-8490-8F4A8C62BB1E}"/>
              </a:ext>
            </a:extLst>
          </p:cNvPr>
          <p:cNvSpPr/>
          <p:nvPr/>
        </p:nvSpPr>
        <p:spPr>
          <a:xfrm>
            <a:off x="7778749" y="5472610"/>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472" name="Freeform: Shape 7471">
            <a:extLst>
              <a:ext uri="{FF2B5EF4-FFF2-40B4-BE49-F238E27FC236}">
                <a16:creationId xmlns:a16="http://schemas.microsoft.com/office/drawing/2014/main" id="{75A58E57-4FB8-4BC6-9867-BB8390A2103D}"/>
              </a:ext>
            </a:extLst>
          </p:cNvPr>
          <p:cNvSpPr/>
          <p:nvPr/>
        </p:nvSpPr>
        <p:spPr>
          <a:xfrm>
            <a:off x="7916195" y="5448038"/>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473" name="Freeform: Shape 7472">
            <a:extLst>
              <a:ext uri="{FF2B5EF4-FFF2-40B4-BE49-F238E27FC236}">
                <a16:creationId xmlns:a16="http://schemas.microsoft.com/office/drawing/2014/main" id="{171E0593-4513-4FD8-BF72-1D4B9D343F2A}"/>
              </a:ext>
            </a:extLst>
          </p:cNvPr>
          <p:cNvSpPr/>
          <p:nvPr/>
        </p:nvSpPr>
        <p:spPr>
          <a:xfrm>
            <a:off x="8428562" y="5461038"/>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474" name="Freeform: Shape 7473">
            <a:extLst>
              <a:ext uri="{FF2B5EF4-FFF2-40B4-BE49-F238E27FC236}">
                <a16:creationId xmlns:a16="http://schemas.microsoft.com/office/drawing/2014/main" id="{D5ECAFFB-A215-4EAA-A87B-78AE2294D00F}"/>
              </a:ext>
            </a:extLst>
          </p:cNvPr>
          <p:cNvSpPr/>
          <p:nvPr/>
        </p:nvSpPr>
        <p:spPr>
          <a:xfrm>
            <a:off x="6857852" y="5516206"/>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475" name="Freeform: Shape 7474">
            <a:extLst>
              <a:ext uri="{FF2B5EF4-FFF2-40B4-BE49-F238E27FC236}">
                <a16:creationId xmlns:a16="http://schemas.microsoft.com/office/drawing/2014/main" id="{F6EEB599-0FCA-4CC4-8698-C6F482696AA3}"/>
              </a:ext>
            </a:extLst>
          </p:cNvPr>
          <p:cNvSpPr/>
          <p:nvPr/>
        </p:nvSpPr>
        <p:spPr>
          <a:xfrm>
            <a:off x="7302368" y="5561862"/>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476" name="Freeform: Shape 7475">
            <a:extLst>
              <a:ext uri="{FF2B5EF4-FFF2-40B4-BE49-F238E27FC236}">
                <a16:creationId xmlns:a16="http://schemas.microsoft.com/office/drawing/2014/main" id="{D2B5C9E2-0221-4BC5-805A-D0A08D4B4C9B}"/>
              </a:ext>
            </a:extLst>
          </p:cNvPr>
          <p:cNvSpPr/>
          <p:nvPr/>
        </p:nvSpPr>
        <p:spPr>
          <a:xfrm>
            <a:off x="9483576" y="5532217"/>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5" y="0"/>
                  <a:pt x="9036" y="0"/>
                </a:cubicBezTo>
                <a:cubicBezTo>
                  <a:pt x="14026"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477" name="Freeform: Shape 7476">
            <a:extLst>
              <a:ext uri="{FF2B5EF4-FFF2-40B4-BE49-F238E27FC236}">
                <a16:creationId xmlns:a16="http://schemas.microsoft.com/office/drawing/2014/main" id="{791BDB90-776F-4021-AB03-3F8487C167DA}"/>
              </a:ext>
            </a:extLst>
          </p:cNvPr>
          <p:cNvSpPr/>
          <p:nvPr/>
        </p:nvSpPr>
        <p:spPr>
          <a:xfrm>
            <a:off x="7877830" y="5464367"/>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478" name="Freeform: Shape 7477">
            <a:extLst>
              <a:ext uri="{FF2B5EF4-FFF2-40B4-BE49-F238E27FC236}">
                <a16:creationId xmlns:a16="http://schemas.microsoft.com/office/drawing/2014/main" id="{62E6A860-C10A-4BDD-BAED-E254D7985711}"/>
              </a:ext>
            </a:extLst>
          </p:cNvPr>
          <p:cNvSpPr/>
          <p:nvPr/>
        </p:nvSpPr>
        <p:spPr>
          <a:xfrm>
            <a:off x="7259248" y="5447404"/>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479" name="Freeform: Shape 7478">
            <a:extLst>
              <a:ext uri="{FF2B5EF4-FFF2-40B4-BE49-F238E27FC236}">
                <a16:creationId xmlns:a16="http://schemas.microsoft.com/office/drawing/2014/main" id="{4345DC8A-99A3-43EF-8074-7518FED66D24}"/>
              </a:ext>
            </a:extLst>
          </p:cNvPr>
          <p:cNvSpPr/>
          <p:nvPr/>
        </p:nvSpPr>
        <p:spPr>
          <a:xfrm>
            <a:off x="7819967" y="5510499"/>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480" name="Freeform: Shape 7479">
            <a:extLst>
              <a:ext uri="{FF2B5EF4-FFF2-40B4-BE49-F238E27FC236}">
                <a16:creationId xmlns:a16="http://schemas.microsoft.com/office/drawing/2014/main" id="{5C68E007-6E0A-4C9F-B7D1-2CFFC4BCA918}"/>
              </a:ext>
            </a:extLst>
          </p:cNvPr>
          <p:cNvSpPr/>
          <p:nvPr/>
        </p:nvSpPr>
        <p:spPr>
          <a:xfrm>
            <a:off x="9924129" y="5545058"/>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6" y="18072"/>
                  <a:pt x="0" y="14027"/>
                  <a:pt x="0" y="9036"/>
                </a:cubicBezTo>
                <a:cubicBezTo>
                  <a:pt x="0" y="4046"/>
                  <a:pt x="4045" y="0"/>
                  <a:pt x="9036" y="0"/>
                </a:cubicBezTo>
                <a:cubicBezTo>
                  <a:pt x="14026"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481" name="Freeform: Shape 7480">
            <a:extLst>
              <a:ext uri="{FF2B5EF4-FFF2-40B4-BE49-F238E27FC236}">
                <a16:creationId xmlns:a16="http://schemas.microsoft.com/office/drawing/2014/main" id="{C2596CF6-A5C9-430D-B922-C473C365B2A5}"/>
              </a:ext>
            </a:extLst>
          </p:cNvPr>
          <p:cNvSpPr/>
          <p:nvPr/>
        </p:nvSpPr>
        <p:spPr>
          <a:xfrm>
            <a:off x="6241806" y="5464050"/>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482" name="Freeform: Shape 7481">
            <a:extLst>
              <a:ext uri="{FF2B5EF4-FFF2-40B4-BE49-F238E27FC236}">
                <a16:creationId xmlns:a16="http://schemas.microsoft.com/office/drawing/2014/main" id="{F788113B-1CE7-4F61-BCBF-CF58A66CE5BD}"/>
              </a:ext>
            </a:extLst>
          </p:cNvPr>
          <p:cNvSpPr/>
          <p:nvPr/>
        </p:nvSpPr>
        <p:spPr>
          <a:xfrm>
            <a:off x="6797769" y="5480695"/>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483" name="Freeform: Shape 7482">
            <a:extLst>
              <a:ext uri="{FF2B5EF4-FFF2-40B4-BE49-F238E27FC236}">
                <a16:creationId xmlns:a16="http://schemas.microsoft.com/office/drawing/2014/main" id="{BA967AA5-F05D-48BA-9896-590AE9FB1133}"/>
              </a:ext>
            </a:extLst>
          </p:cNvPr>
          <p:cNvSpPr/>
          <p:nvPr/>
        </p:nvSpPr>
        <p:spPr>
          <a:xfrm>
            <a:off x="8860713" y="5549814"/>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484" name="Freeform: Shape 7483">
            <a:extLst>
              <a:ext uri="{FF2B5EF4-FFF2-40B4-BE49-F238E27FC236}">
                <a16:creationId xmlns:a16="http://schemas.microsoft.com/office/drawing/2014/main" id="{994A220E-29A7-4918-822E-2EE021256DCE}"/>
              </a:ext>
            </a:extLst>
          </p:cNvPr>
          <p:cNvSpPr/>
          <p:nvPr/>
        </p:nvSpPr>
        <p:spPr>
          <a:xfrm>
            <a:off x="8376089" y="5423942"/>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485" name="Freeform: Shape 7484">
            <a:extLst>
              <a:ext uri="{FF2B5EF4-FFF2-40B4-BE49-F238E27FC236}">
                <a16:creationId xmlns:a16="http://schemas.microsoft.com/office/drawing/2014/main" id="{029D90E7-FAC3-47BC-87DF-83DAC757ACC8}"/>
              </a:ext>
            </a:extLst>
          </p:cNvPr>
          <p:cNvSpPr/>
          <p:nvPr/>
        </p:nvSpPr>
        <p:spPr>
          <a:xfrm>
            <a:off x="8866896" y="5473086"/>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486" name="Freeform: Shape 7485">
            <a:extLst>
              <a:ext uri="{FF2B5EF4-FFF2-40B4-BE49-F238E27FC236}">
                <a16:creationId xmlns:a16="http://schemas.microsoft.com/office/drawing/2014/main" id="{874F9935-C672-4096-AFE2-28331582614B}"/>
              </a:ext>
            </a:extLst>
          </p:cNvPr>
          <p:cNvSpPr/>
          <p:nvPr/>
        </p:nvSpPr>
        <p:spPr>
          <a:xfrm>
            <a:off x="6876717" y="5516206"/>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487" name="Freeform: Shape 7486">
            <a:extLst>
              <a:ext uri="{FF2B5EF4-FFF2-40B4-BE49-F238E27FC236}">
                <a16:creationId xmlns:a16="http://schemas.microsoft.com/office/drawing/2014/main" id="{543941AA-0673-4966-B37D-442172D9BA93}"/>
              </a:ext>
            </a:extLst>
          </p:cNvPr>
          <p:cNvSpPr/>
          <p:nvPr/>
        </p:nvSpPr>
        <p:spPr>
          <a:xfrm>
            <a:off x="6763527" y="5509548"/>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488" name="Freeform: Shape 7487">
            <a:extLst>
              <a:ext uri="{FF2B5EF4-FFF2-40B4-BE49-F238E27FC236}">
                <a16:creationId xmlns:a16="http://schemas.microsoft.com/office/drawing/2014/main" id="{4347E6F4-C3FA-40F0-AA65-A8634A5C3BC8}"/>
              </a:ext>
            </a:extLst>
          </p:cNvPr>
          <p:cNvSpPr/>
          <p:nvPr/>
        </p:nvSpPr>
        <p:spPr>
          <a:xfrm>
            <a:off x="8454402" y="5466428"/>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489" name="Freeform: Shape 7488">
            <a:extLst>
              <a:ext uri="{FF2B5EF4-FFF2-40B4-BE49-F238E27FC236}">
                <a16:creationId xmlns:a16="http://schemas.microsoft.com/office/drawing/2014/main" id="{33EF24A9-882A-4039-A597-0D09DBE575DA}"/>
              </a:ext>
            </a:extLst>
          </p:cNvPr>
          <p:cNvSpPr/>
          <p:nvPr/>
        </p:nvSpPr>
        <p:spPr>
          <a:xfrm>
            <a:off x="6756076" y="5559167"/>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490" name="Freeform: Shape 7489">
            <a:extLst>
              <a:ext uri="{FF2B5EF4-FFF2-40B4-BE49-F238E27FC236}">
                <a16:creationId xmlns:a16="http://schemas.microsoft.com/office/drawing/2014/main" id="{80F77F06-D3A9-40DE-AC53-D0BEAF1547A1}"/>
              </a:ext>
            </a:extLst>
          </p:cNvPr>
          <p:cNvSpPr/>
          <p:nvPr/>
        </p:nvSpPr>
        <p:spPr>
          <a:xfrm>
            <a:off x="7354842" y="5547278"/>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491" name="Freeform: Shape 7490">
            <a:extLst>
              <a:ext uri="{FF2B5EF4-FFF2-40B4-BE49-F238E27FC236}">
                <a16:creationId xmlns:a16="http://schemas.microsoft.com/office/drawing/2014/main" id="{A9C4B10F-3DBF-4121-B781-87C9974A7C4E}"/>
              </a:ext>
            </a:extLst>
          </p:cNvPr>
          <p:cNvSpPr/>
          <p:nvPr/>
        </p:nvSpPr>
        <p:spPr>
          <a:xfrm>
            <a:off x="7776213" y="5552509"/>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492" name="Freeform: Shape 7491">
            <a:extLst>
              <a:ext uri="{FF2B5EF4-FFF2-40B4-BE49-F238E27FC236}">
                <a16:creationId xmlns:a16="http://schemas.microsoft.com/office/drawing/2014/main" id="{2E65C5DA-D815-487F-A4AE-36C2A1C6C251}"/>
              </a:ext>
            </a:extLst>
          </p:cNvPr>
          <p:cNvSpPr/>
          <p:nvPr/>
        </p:nvSpPr>
        <p:spPr>
          <a:xfrm>
            <a:off x="7797456" y="5552509"/>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493" name="Freeform: Shape 7492">
            <a:extLst>
              <a:ext uri="{FF2B5EF4-FFF2-40B4-BE49-F238E27FC236}">
                <a16:creationId xmlns:a16="http://schemas.microsoft.com/office/drawing/2014/main" id="{50060575-D0F7-40D4-9CD2-E65C867CB12E}"/>
              </a:ext>
            </a:extLst>
          </p:cNvPr>
          <p:cNvSpPr/>
          <p:nvPr/>
        </p:nvSpPr>
        <p:spPr>
          <a:xfrm>
            <a:off x="8456622" y="5413003"/>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494" name="Freeform: Shape 7493">
            <a:extLst>
              <a:ext uri="{FF2B5EF4-FFF2-40B4-BE49-F238E27FC236}">
                <a16:creationId xmlns:a16="http://schemas.microsoft.com/office/drawing/2014/main" id="{130CF4D7-C5DF-45B0-BB78-E2E825663E07}"/>
              </a:ext>
            </a:extLst>
          </p:cNvPr>
          <p:cNvSpPr/>
          <p:nvPr/>
        </p:nvSpPr>
        <p:spPr>
          <a:xfrm>
            <a:off x="7378780" y="5440112"/>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495" name="Freeform: Shape 7494">
            <a:extLst>
              <a:ext uri="{FF2B5EF4-FFF2-40B4-BE49-F238E27FC236}">
                <a16:creationId xmlns:a16="http://schemas.microsoft.com/office/drawing/2014/main" id="{7BF01806-DD47-4E28-8C5C-C3B30545F0E1}"/>
              </a:ext>
            </a:extLst>
          </p:cNvPr>
          <p:cNvSpPr/>
          <p:nvPr/>
        </p:nvSpPr>
        <p:spPr>
          <a:xfrm>
            <a:off x="7783981" y="5426161"/>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496" name="Freeform: Shape 7495">
            <a:extLst>
              <a:ext uri="{FF2B5EF4-FFF2-40B4-BE49-F238E27FC236}">
                <a16:creationId xmlns:a16="http://schemas.microsoft.com/office/drawing/2014/main" id="{8C9849FB-1AAE-4584-BEF5-13DB1B07094F}"/>
              </a:ext>
            </a:extLst>
          </p:cNvPr>
          <p:cNvSpPr/>
          <p:nvPr/>
        </p:nvSpPr>
        <p:spPr>
          <a:xfrm>
            <a:off x="7286515" y="5453587"/>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497" name="Freeform: Shape 7496">
            <a:extLst>
              <a:ext uri="{FF2B5EF4-FFF2-40B4-BE49-F238E27FC236}">
                <a16:creationId xmlns:a16="http://schemas.microsoft.com/office/drawing/2014/main" id="{EEE920AA-BAD1-4F54-8D1D-9BD9200EBD6F}"/>
              </a:ext>
            </a:extLst>
          </p:cNvPr>
          <p:cNvSpPr/>
          <p:nvPr/>
        </p:nvSpPr>
        <p:spPr>
          <a:xfrm>
            <a:off x="7916829" y="5534595"/>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498" name="Freeform: Shape 7497">
            <a:extLst>
              <a:ext uri="{FF2B5EF4-FFF2-40B4-BE49-F238E27FC236}">
                <a16:creationId xmlns:a16="http://schemas.microsoft.com/office/drawing/2014/main" id="{C39D0888-AAFE-4117-9114-9920B4DD3DE1}"/>
              </a:ext>
            </a:extLst>
          </p:cNvPr>
          <p:cNvSpPr/>
          <p:nvPr/>
        </p:nvSpPr>
        <p:spPr>
          <a:xfrm>
            <a:off x="7276845" y="5538241"/>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499" name="Freeform: Shape 7498">
            <a:extLst>
              <a:ext uri="{FF2B5EF4-FFF2-40B4-BE49-F238E27FC236}">
                <a16:creationId xmlns:a16="http://schemas.microsoft.com/office/drawing/2014/main" id="{30ACC9BD-9853-4841-B80B-466153287696}"/>
              </a:ext>
            </a:extLst>
          </p:cNvPr>
          <p:cNvSpPr/>
          <p:nvPr/>
        </p:nvSpPr>
        <p:spPr>
          <a:xfrm>
            <a:off x="7932840" y="5470708"/>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500" name="Freeform: Shape 7499">
            <a:extLst>
              <a:ext uri="{FF2B5EF4-FFF2-40B4-BE49-F238E27FC236}">
                <a16:creationId xmlns:a16="http://schemas.microsoft.com/office/drawing/2014/main" id="{80A7BDC1-BFB6-46D7-ABEF-7E48DE289921}"/>
              </a:ext>
            </a:extLst>
          </p:cNvPr>
          <p:cNvSpPr/>
          <p:nvPr/>
        </p:nvSpPr>
        <p:spPr>
          <a:xfrm>
            <a:off x="6734040" y="5521913"/>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501" name="Freeform: Shape 7500">
            <a:extLst>
              <a:ext uri="{FF2B5EF4-FFF2-40B4-BE49-F238E27FC236}">
                <a16:creationId xmlns:a16="http://schemas.microsoft.com/office/drawing/2014/main" id="{FD2B2BCB-0002-4BE9-993F-B3D10567F88D}"/>
              </a:ext>
            </a:extLst>
          </p:cNvPr>
          <p:cNvSpPr/>
          <p:nvPr/>
        </p:nvSpPr>
        <p:spPr>
          <a:xfrm>
            <a:off x="6748149" y="5467379"/>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502" name="Freeform: Shape 7501">
            <a:extLst>
              <a:ext uri="{FF2B5EF4-FFF2-40B4-BE49-F238E27FC236}">
                <a16:creationId xmlns:a16="http://schemas.microsoft.com/office/drawing/2014/main" id="{93EC25BB-64E1-4DD0-83BD-618BA503A82F}"/>
              </a:ext>
            </a:extLst>
          </p:cNvPr>
          <p:cNvSpPr/>
          <p:nvPr/>
        </p:nvSpPr>
        <p:spPr>
          <a:xfrm>
            <a:off x="7269711" y="5512718"/>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503" name="Freeform: Shape 7502">
            <a:extLst>
              <a:ext uri="{FF2B5EF4-FFF2-40B4-BE49-F238E27FC236}">
                <a16:creationId xmlns:a16="http://schemas.microsoft.com/office/drawing/2014/main" id="{0F5E893D-D6DE-41CE-B7A7-084CE95863F9}"/>
              </a:ext>
            </a:extLst>
          </p:cNvPr>
          <p:cNvSpPr/>
          <p:nvPr/>
        </p:nvSpPr>
        <p:spPr>
          <a:xfrm>
            <a:off x="8969940" y="5517633"/>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504" name="Freeform: Shape 7503">
            <a:extLst>
              <a:ext uri="{FF2B5EF4-FFF2-40B4-BE49-F238E27FC236}">
                <a16:creationId xmlns:a16="http://schemas.microsoft.com/office/drawing/2014/main" id="{55157F97-8A35-4CC6-A49C-A168D578CC75}"/>
              </a:ext>
            </a:extLst>
          </p:cNvPr>
          <p:cNvSpPr/>
          <p:nvPr/>
        </p:nvSpPr>
        <p:spPr>
          <a:xfrm>
            <a:off x="7383377" y="5523023"/>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505" name="Freeform: Shape 7504">
            <a:extLst>
              <a:ext uri="{FF2B5EF4-FFF2-40B4-BE49-F238E27FC236}">
                <a16:creationId xmlns:a16="http://schemas.microsoft.com/office/drawing/2014/main" id="{7F22B314-535D-4E45-9BD1-B0E0DDCC7B05}"/>
              </a:ext>
            </a:extLst>
          </p:cNvPr>
          <p:cNvSpPr/>
          <p:nvPr/>
        </p:nvSpPr>
        <p:spPr>
          <a:xfrm>
            <a:off x="8367528" y="5443441"/>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506" name="Freeform: Shape 7505">
            <a:extLst>
              <a:ext uri="{FF2B5EF4-FFF2-40B4-BE49-F238E27FC236}">
                <a16:creationId xmlns:a16="http://schemas.microsoft.com/office/drawing/2014/main" id="{E03535B9-4D9F-4114-8FD5-C62F8BF6FCA5}"/>
              </a:ext>
            </a:extLst>
          </p:cNvPr>
          <p:cNvSpPr/>
          <p:nvPr/>
        </p:nvSpPr>
        <p:spPr>
          <a:xfrm>
            <a:off x="9416359" y="5532534"/>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507" name="Freeform: Shape 7506">
            <a:extLst>
              <a:ext uri="{FF2B5EF4-FFF2-40B4-BE49-F238E27FC236}">
                <a16:creationId xmlns:a16="http://schemas.microsoft.com/office/drawing/2014/main" id="{4E1258D1-73F0-41C9-B6C8-5C7C4CBF393D}"/>
              </a:ext>
            </a:extLst>
          </p:cNvPr>
          <p:cNvSpPr/>
          <p:nvPr/>
        </p:nvSpPr>
        <p:spPr>
          <a:xfrm>
            <a:off x="7295393" y="5464684"/>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508" name="Freeform: Shape 7507">
            <a:extLst>
              <a:ext uri="{FF2B5EF4-FFF2-40B4-BE49-F238E27FC236}">
                <a16:creationId xmlns:a16="http://schemas.microsoft.com/office/drawing/2014/main" id="{86C3859F-8467-499A-91C4-E8F8D9F00A4A}"/>
              </a:ext>
            </a:extLst>
          </p:cNvPr>
          <p:cNvSpPr/>
          <p:nvPr/>
        </p:nvSpPr>
        <p:spPr>
          <a:xfrm>
            <a:off x="7845807" y="5444709"/>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509" name="Freeform: Shape 7508">
            <a:extLst>
              <a:ext uri="{FF2B5EF4-FFF2-40B4-BE49-F238E27FC236}">
                <a16:creationId xmlns:a16="http://schemas.microsoft.com/office/drawing/2014/main" id="{48C44AC1-DE8C-4879-9373-014357BA6C17}"/>
              </a:ext>
            </a:extLst>
          </p:cNvPr>
          <p:cNvSpPr/>
          <p:nvPr/>
        </p:nvSpPr>
        <p:spPr>
          <a:xfrm>
            <a:off x="7252749" y="5484341"/>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510" name="Freeform: Shape 7509">
            <a:extLst>
              <a:ext uri="{FF2B5EF4-FFF2-40B4-BE49-F238E27FC236}">
                <a16:creationId xmlns:a16="http://schemas.microsoft.com/office/drawing/2014/main" id="{8D9BD3D1-AF70-4780-A7C3-A301417FD453}"/>
              </a:ext>
            </a:extLst>
          </p:cNvPr>
          <p:cNvSpPr/>
          <p:nvPr/>
        </p:nvSpPr>
        <p:spPr>
          <a:xfrm>
            <a:off x="9382275" y="5518108"/>
            <a:ext cx="18072" cy="18072"/>
          </a:xfrm>
          <a:custGeom>
            <a:avLst/>
            <a:gdLst>
              <a:gd name="connsiteX0" fmla="*/ 18073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3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3" y="9036"/>
                </a:moveTo>
                <a:cubicBezTo>
                  <a:pt x="18073" y="14026"/>
                  <a:pt x="14027" y="18072"/>
                  <a:pt x="9036" y="18072"/>
                </a:cubicBezTo>
                <a:cubicBezTo>
                  <a:pt x="4046" y="18072"/>
                  <a:pt x="0" y="14027"/>
                  <a:pt x="0" y="9036"/>
                </a:cubicBezTo>
                <a:cubicBezTo>
                  <a:pt x="0" y="4046"/>
                  <a:pt x="4045" y="0"/>
                  <a:pt x="9036" y="0"/>
                </a:cubicBezTo>
                <a:cubicBezTo>
                  <a:pt x="14027" y="0"/>
                  <a:pt x="18073" y="4045"/>
                  <a:pt x="18073"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511" name="Freeform: Shape 7510">
            <a:extLst>
              <a:ext uri="{FF2B5EF4-FFF2-40B4-BE49-F238E27FC236}">
                <a16:creationId xmlns:a16="http://schemas.microsoft.com/office/drawing/2014/main" id="{EEA09F81-D3EB-4D82-B3DD-59644064C61D}"/>
              </a:ext>
            </a:extLst>
          </p:cNvPr>
          <p:cNvSpPr/>
          <p:nvPr/>
        </p:nvSpPr>
        <p:spPr>
          <a:xfrm>
            <a:off x="8966135" y="5535071"/>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512" name="Freeform: Shape 7511">
            <a:extLst>
              <a:ext uri="{FF2B5EF4-FFF2-40B4-BE49-F238E27FC236}">
                <a16:creationId xmlns:a16="http://schemas.microsoft.com/office/drawing/2014/main" id="{0AA15965-F314-44E5-8EFF-8AD15829C488}"/>
              </a:ext>
            </a:extLst>
          </p:cNvPr>
          <p:cNvSpPr/>
          <p:nvPr/>
        </p:nvSpPr>
        <p:spPr>
          <a:xfrm>
            <a:off x="7352939" y="5449624"/>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513" name="Freeform: Shape 7512">
            <a:extLst>
              <a:ext uri="{FF2B5EF4-FFF2-40B4-BE49-F238E27FC236}">
                <a16:creationId xmlns:a16="http://schemas.microsoft.com/office/drawing/2014/main" id="{EA5C42DE-777E-41E7-ADA4-F75BCD1B3002}"/>
              </a:ext>
            </a:extLst>
          </p:cNvPr>
          <p:cNvSpPr/>
          <p:nvPr/>
        </p:nvSpPr>
        <p:spPr>
          <a:xfrm>
            <a:off x="7870380" y="5478317"/>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514" name="Freeform: Shape 7513">
            <a:extLst>
              <a:ext uri="{FF2B5EF4-FFF2-40B4-BE49-F238E27FC236}">
                <a16:creationId xmlns:a16="http://schemas.microsoft.com/office/drawing/2014/main" id="{FDAEF851-DF2A-43A8-9E87-79431501FF63}"/>
              </a:ext>
            </a:extLst>
          </p:cNvPr>
          <p:cNvSpPr/>
          <p:nvPr/>
        </p:nvSpPr>
        <p:spPr>
          <a:xfrm>
            <a:off x="7342318" y="5504475"/>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515" name="Freeform: Shape 7514">
            <a:extLst>
              <a:ext uri="{FF2B5EF4-FFF2-40B4-BE49-F238E27FC236}">
                <a16:creationId xmlns:a16="http://schemas.microsoft.com/office/drawing/2014/main" id="{54E96CFF-FE0E-4CC0-91B0-A9123D8F066D}"/>
              </a:ext>
            </a:extLst>
          </p:cNvPr>
          <p:cNvSpPr/>
          <p:nvPr/>
        </p:nvSpPr>
        <p:spPr>
          <a:xfrm>
            <a:off x="7853417" y="5471659"/>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516" name="Freeform: Shape 7515">
            <a:extLst>
              <a:ext uri="{FF2B5EF4-FFF2-40B4-BE49-F238E27FC236}">
                <a16:creationId xmlns:a16="http://schemas.microsoft.com/office/drawing/2014/main" id="{6401D85A-17E7-40D6-B201-C80A1BA5343E}"/>
              </a:ext>
            </a:extLst>
          </p:cNvPr>
          <p:cNvSpPr/>
          <p:nvPr/>
        </p:nvSpPr>
        <p:spPr>
          <a:xfrm>
            <a:off x="7329160" y="5555680"/>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517" name="Freeform: Shape 7516">
            <a:extLst>
              <a:ext uri="{FF2B5EF4-FFF2-40B4-BE49-F238E27FC236}">
                <a16:creationId xmlns:a16="http://schemas.microsoft.com/office/drawing/2014/main" id="{D2C9399C-9F0B-4543-B97F-0C068D21478B}"/>
              </a:ext>
            </a:extLst>
          </p:cNvPr>
          <p:cNvSpPr/>
          <p:nvPr/>
        </p:nvSpPr>
        <p:spPr>
          <a:xfrm>
            <a:off x="8895431" y="5488622"/>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518" name="Freeform: Shape 7517">
            <a:extLst>
              <a:ext uri="{FF2B5EF4-FFF2-40B4-BE49-F238E27FC236}">
                <a16:creationId xmlns:a16="http://schemas.microsoft.com/office/drawing/2014/main" id="{697612C7-5E3F-49A8-8A19-A5F229544E2F}"/>
              </a:ext>
            </a:extLst>
          </p:cNvPr>
          <p:cNvSpPr/>
          <p:nvPr/>
        </p:nvSpPr>
        <p:spPr>
          <a:xfrm>
            <a:off x="7904305" y="5537290"/>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519" name="Freeform: Shape 7518">
            <a:extLst>
              <a:ext uri="{FF2B5EF4-FFF2-40B4-BE49-F238E27FC236}">
                <a16:creationId xmlns:a16="http://schemas.microsoft.com/office/drawing/2014/main" id="{387C96AF-4692-42F7-AE2E-DA9B9EB4A2FD}"/>
              </a:ext>
            </a:extLst>
          </p:cNvPr>
          <p:cNvSpPr/>
          <p:nvPr/>
        </p:nvSpPr>
        <p:spPr>
          <a:xfrm>
            <a:off x="8399075" y="422495"/>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5" y="18072"/>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520" name="Freeform: Shape 7519">
            <a:extLst>
              <a:ext uri="{FF2B5EF4-FFF2-40B4-BE49-F238E27FC236}">
                <a16:creationId xmlns:a16="http://schemas.microsoft.com/office/drawing/2014/main" id="{F4E4D96E-4CFF-4BC3-84D2-B083B6BA5B21}"/>
              </a:ext>
            </a:extLst>
          </p:cNvPr>
          <p:cNvSpPr/>
          <p:nvPr/>
        </p:nvSpPr>
        <p:spPr>
          <a:xfrm>
            <a:off x="7329952" y="5459294"/>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521" name="Freeform: Shape 7520">
            <a:extLst>
              <a:ext uri="{FF2B5EF4-FFF2-40B4-BE49-F238E27FC236}">
                <a16:creationId xmlns:a16="http://schemas.microsoft.com/office/drawing/2014/main" id="{1FE445ED-2E9D-4432-BFB2-1DB4A3A2E7BE}"/>
              </a:ext>
            </a:extLst>
          </p:cNvPr>
          <p:cNvSpPr/>
          <p:nvPr/>
        </p:nvSpPr>
        <p:spPr>
          <a:xfrm>
            <a:off x="7827101" y="5549497"/>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522" name="Freeform: Shape 7521">
            <a:extLst>
              <a:ext uri="{FF2B5EF4-FFF2-40B4-BE49-F238E27FC236}">
                <a16:creationId xmlns:a16="http://schemas.microsoft.com/office/drawing/2014/main" id="{F83A785D-9E23-48DA-BB19-56F4EC9C2C4F}"/>
              </a:ext>
            </a:extLst>
          </p:cNvPr>
          <p:cNvSpPr/>
          <p:nvPr/>
        </p:nvSpPr>
        <p:spPr>
          <a:xfrm>
            <a:off x="8423806" y="5540936"/>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523" name="Freeform: Shape 7522">
            <a:extLst>
              <a:ext uri="{FF2B5EF4-FFF2-40B4-BE49-F238E27FC236}">
                <a16:creationId xmlns:a16="http://schemas.microsoft.com/office/drawing/2014/main" id="{868514BD-FBD8-4F2D-AD5E-222DE19CA510}"/>
              </a:ext>
            </a:extLst>
          </p:cNvPr>
          <p:cNvSpPr/>
          <p:nvPr/>
        </p:nvSpPr>
        <p:spPr>
          <a:xfrm>
            <a:off x="7325038" y="5464208"/>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524" name="Freeform: Shape 7523">
            <a:extLst>
              <a:ext uri="{FF2B5EF4-FFF2-40B4-BE49-F238E27FC236}">
                <a16:creationId xmlns:a16="http://schemas.microsoft.com/office/drawing/2014/main" id="{C08DD668-695F-4BA0-BF55-B0E516C0C0A3}"/>
              </a:ext>
            </a:extLst>
          </p:cNvPr>
          <p:cNvSpPr/>
          <p:nvPr/>
        </p:nvSpPr>
        <p:spPr>
          <a:xfrm>
            <a:off x="7818065" y="5447087"/>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525" name="Freeform: Shape 7524">
            <a:extLst>
              <a:ext uri="{FF2B5EF4-FFF2-40B4-BE49-F238E27FC236}">
                <a16:creationId xmlns:a16="http://schemas.microsoft.com/office/drawing/2014/main" id="{79DA3157-7C3A-4733-BB74-7E96CDE7640F}"/>
              </a:ext>
            </a:extLst>
          </p:cNvPr>
          <p:cNvSpPr/>
          <p:nvPr/>
        </p:nvSpPr>
        <p:spPr>
          <a:xfrm>
            <a:off x="8860396" y="5478317"/>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526" name="Freeform: Shape 7525">
            <a:extLst>
              <a:ext uri="{FF2B5EF4-FFF2-40B4-BE49-F238E27FC236}">
                <a16:creationId xmlns:a16="http://schemas.microsoft.com/office/drawing/2014/main" id="{23CAA11F-A9D0-4E0D-B2E8-EF69AAD85BF1}"/>
              </a:ext>
            </a:extLst>
          </p:cNvPr>
          <p:cNvSpPr/>
          <p:nvPr/>
        </p:nvSpPr>
        <p:spPr>
          <a:xfrm>
            <a:off x="8918101" y="5456757"/>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527" name="Freeform: Shape 7526">
            <a:extLst>
              <a:ext uri="{FF2B5EF4-FFF2-40B4-BE49-F238E27FC236}">
                <a16:creationId xmlns:a16="http://schemas.microsoft.com/office/drawing/2014/main" id="{4FCA8F3D-9B49-4BD0-84A7-CF1E69F6BBD2}"/>
              </a:ext>
            </a:extLst>
          </p:cNvPr>
          <p:cNvSpPr/>
          <p:nvPr/>
        </p:nvSpPr>
        <p:spPr>
          <a:xfrm>
            <a:off x="6754332" y="500491"/>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6" y="18072"/>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528" name="Freeform: Shape 7527">
            <a:extLst>
              <a:ext uri="{FF2B5EF4-FFF2-40B4-BE49-F238E27FC236}">
                <a16:creationId xmlns:a16="http://schemas.microsoft.com/office/drawing/2014/main" id="{107430C8-6FF1-4523-9C05-4A7DA0FACD16}"/>
              </a:ext>
            </a:extLst>
          </p:cNvPr>
          <p:cNvSpPr/>
          <p:nvPr/>
        </p:nvSpPr>
        <p:spPr>
          <a:xfrm>
            <a:off x="7377828" y="5524608"/>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529" name="Freeform: Shape 7528">
            <a:extLst>
              <a:ext uri="{FF2B5EF4-FFF2-40B4-BE49-F238E27FC236}">
                <a16:creationId xmlns:a16="http://schemas.microsoft.com/office/drawing/2014/main" id="{DC1A448E-9B3C-4245-94E3-B1D6C629191A}"/>
              </a:ext>
            </a:extLst>
          </p:cNvPr>
          <p:cNvSpPr/>
          <p:nvPr/>
        </p:nvSpPr>
        <p:spPr>
          <a:xfrm>
            <a:off x="8385917" y="5452794"/>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530" name="Freeform: Shape 7529">
            <a:extLst>
              <a:ext uri="{FF2B5EF4-FFF2-40B4-BE49-F238E27FC236}">
                <a16:creationId xmlns:a16="http://schemas.microsoft.com/office/drawing/2014/main" id="{3F15E69B-97DF-4272-B52E-E48CFBFC7BBA}"/>
              </a:ext>
            </a:extLst>
          </p:cNvPr>
          <p:cNvSpPr/>
          <p:nvPr/>
        </p:nvSpPr>
        <p:spPr>
          <a:xfrm>
            <a:off x="7287625" y="5437100"/>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531" name="Freeform: Shape 7530">
            <a:extLst>
              <a:ext uri="{FF2B5EF4-FFF2-40B4-BE49-F238E27FC236}">
                <a16:creationId xmlns:a16="http://schemas.microsoft.com/office/drawing/2014/main" id="{174D6518-0898-4303-945C-AB5A2D894139}"/>
              </a:ext>
            </a:extLst>
          </p:cNvPr>
          <p:cNvSpPr/>
          <p:nvPr/>
        </p:nvSpPr>
        <p:spPr>
          <a:xfrm>
            <a:off x="8312518" y="495577"/>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6" y="18072"/>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532" name="Freeform: Shape 7531">
            <a:extLst>
              <a:ext uri="{FF2B5EF4-FFF2-40B4-BE49-F238E27FC236}">
                <a16:creationId xmlns:a16="http://schemas.microsoft.com/office/drawing/2014/main" id="{5A9651BD-E033-459B-9563-FD3E4EF7ACF5}"/>
              </a:ext>
            </a:extLst>
          </p:cNvPr>
          <p:cNvSpPr/>
          <p:nvPr/>
        </p:nvSpPr>
        <p:spPr>
          <a:xfrm>
            <a:off x="7835662" y="5492902"/>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533" name="Freeform: Shape 7532">
            <a:extLst>
              <a:ext uri="{FF2B5EF4-FFF2-40B4-BE49-F238E27FC236}">
                <a16:creationId xmlns:a16="http://schemas.microsoft.com/office/drawing/2014/main" id="{2B5C86AD-56AB-41E3-A233-35237C1D6368}"/>
              </a:ext>
            </a:extLst>
          </p:cNvPr>
          <p:cNvSpPr/>
          <p:nvPr/>
        </p:nvSpPr>
        <p:spPr>
          <a:xfrm>
            <a:off x="8411124" y="5443758"/>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534" name="Freeform: Shape 7533">
            <a:extLst>
              <a:ext uri="{FF2B5EF4-FFF2-40B4-BE49-F238E27FC236}">
                <a16:creationId xmlns:a16="http://schemas.microsoft.com/office/drawing/2014/main" id="{8C91F948-2321-464E-A5D8-DD9C6B76C59A}"/>
              </a:ext>
            </a:extLst>
          </p:cNvPr>
          <p:cNvSpPr/>
          <p:nvPr/>
        </p:nvSpPr>
        <p:spPr>
          <a:xfrm>
            <a:off x="6214380" y="5524449"/>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535" name="Freeform: Shape 7534">
            <a:extLst>
              <a:ext uri="{FF2B5EF4-FFF2-40B4-BE49-F238E27FC236}">
                <a16:creationId xmlns:a16="http://schemas.microsoft.com/office/drawing/2014/main" id="{86E1ABA5-0875-41CC-AF85-724DECEE3FC3}"/>
              </a:ext>
            </a:extLst>
          </p:cNvPr>
          <p:cNvSpPr/>
          <p:nvPr/>
        </p:nvSpPr>
        <p:spPr>
          <a:xfrm>
            <a:off x="6762892" y="5519535"/>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536" name="Freeform: Shape 7535">
            <a:extLst>
              <a:ext uri="{FF2B5EF4-FFF2-40B4-BE49-F238E27FC236}">
                <a16:creationId xmlns:a16="http://schemas.microsoft.com/office/drawing/2014/main" id="{15CC8F15-DE63-4941-8C04-77E1DCC0EA6A}"/>
              </a:ext>
            </a:extLst>
          </p:cNvPr>
          <p:cNvSpPr/>
          <p:nvPr/>
        </p:nvSpPr>
        <p:spPr>
          <a:xfrm>
            <a:off x="6848657" y="5554411"/>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537" name="Freeform: Shape 7536">
            <a:extLst>
              <a:ext uri="{FF2B5EF4-FFF2-40B4-BE49-F238E27FC236}">
                <a16:creationId xmlns:a16="http://schemas.microsoft.com/office/drawing/2014/main" id="{535594DF-6BA2-426B-A7AD-D4D23239D68F}"/>
              </a:ext>
            </a:extLst>
          </p:cNvPr>
          <p:cNvSpPr/>
          <p:nvPr/>
        </p:nvSpPr>
        <p:spPr>
          <a:xfrm>
            <a:off x="6814890" y="5561704"/>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538" name="Freeform: Shape 7537">
            <a:extLst>
              <a:ext uri="{FF2B5EF4-FFF2-40B4-BE49-F238E27FC236}">
                <a16:creationId xmlns:a16="http://schemas.microsoft.com/office/drawing/2014/main" id="{FEB9DDF8-8214-4D25-824C-F2FB54E66D5B}"/>
              </a:ext>
            </a:extLst>
          </p:cNvPr>
          <p:cNvSpPr/>
          <p:nvPr/>
        </p:nvSpPr>
        <p:spPr>
          <a:xfrm>
            <a:off x="8420952" y="5558216"/>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539" name="Freeform: Shape 7538">
            <a:extLst>
              <a:ext uri="{FF2B5EF4-FFF2-40B4-BE49-F238E27FC236}">
                <a16:creationId xmlns:a16="http://schemas.microsoft.com/office/drawing/2014/main" id="{8592DFA6-96E7-4732-A251-603D0A5492FF}"/>
              </a:ext>
            </a:extLst>
          </p:cNvPr>
          <p:cNvSpPr/>
          <p:nvPr/>
        </p:nvSpPr>
        <p:spPr>
          <a:xfrm>
            <a:off x="7295710" y="5524766"/>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540" name="Freeform: Shape 7539">
            <a:extLst>
              <a:ext uri="{FF2B5EF4-FFF2-40B4-BE49-F238E27FC236}">
                <a16:creationId xmlns:a16="http://schemas.microsoft.com/office/drawing/2014/main" id="{AAC459F9-5284-4F70-9573-EB9220CFF3CB}"/>
              </a:ext>
            </a:extLst>
          </p:cNvPr>
          <p:cNvSpPr/>
          <p:nvPr/>
        </p:nvSpPr>
        <p:spPr>
          <a:xfrm>
            <a:off x="7875770" y="5479744"/>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541" name="Freeform: Shape 7540">
            <a:extLst>
              <a:ext uri="{FF2B5EF4-FFF2-40B4-BE49-F238E27FC236}">
                <a16:creationId xmlns:a16="http://schemas.microsoft.com/office/drawing/2014/main" id="{98E407F5-681E-482A-8D3B-78531BDB350B}"/>
              </a:ext>
            </a:extLst>
          </p:cNvPr>
          <p:cNvSpPr/>
          <p:nvPr/>
        </p:nvSpPr>
        <p:spPr>
          <a:xfrm>
            <a:off x="6872436" y="5561387"/>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542" name="Freeform: Shape 7541">
            <a:extLst>
              <a:ext uri="{FF2B5EF4-FFF2-40B4-BE49-F238E27FC236}">
                <a16:creationId xmlns:a16="http://schemas.microsoft.com/office/drawing/2014/main" id="{AFDAA76B-D275-407A-AE71-09F6AFCF882F}"/>
              </a:ext>
            </a:extLst>
          </p:cNvPr>
          <p:cNvSpPr/>
          <p:nvPr/>
        </p:nvSpPr>
        <p:spPr>
          <a:xfrm>
            <a:off x="8900663" y="5462623"/>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543" name="Freeform: Shape 7542">
            <a:extLst>
              <a:ext uri="{FF2B5EF4-FFF2-40B4-BE49-F238E27FC236}">
                <a16:creationId xmlns:a16="http://schemas.microsoft.com/office/drawing/2014/main" id="{3F607639-9B3F-4816-AEE6-80481DFFBDEB}"/>
              </a:ext>
            </a:extLst>
          </p:cNvPr>
          <p:cNvSpPr/>
          <p:nvPr/>
        </p:nvSpPr>
        <p:spPr>
          <a:xfrm>
            <a:off x="6779538" y="5552985"/>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544" name="Freeform: Shape 7543">
            <a:extLst>
              <a:ext uri="{FF2B5EF4-FFF2-40B4-BE49-F238E27FC236}">
                <a16:creationId xmlns:a16="http://schemas.microsoft.com/office/drawing/2014/main" id="{30E2703E-96E2-4805-9E49-30DA24154B4C}"/>
              </a:ext>
            </a:extLst>
          </p:cNvPr>
          <p:cNvSpPr/>
          <p:nvPr/>
        </p:nvSpPr>
        <p:spPr>
          <a:xfrm>
            <a:off x="9893374" y="502394"/>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6" y="18072"/>
                  <a:pt x="0" y="14027"/>
                  <a:pt x="0" y="9036"/>
                </a:cubicBezTo>
                <a:cubicBezTo>
                  <a:pt x="0" y="4046"/>
                  <a:pt x="4045" y="0"/>
                  <a:pt x="9036" y="0"/>
                </a:cubicBezTo>
                <a:cubicBezTo>
                  <a:pt x="14026"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545" name="Freeform: Shape 7544">
            <a:extLst>
              <a:ext uri="{FF2B5EF4-FFF2-40B4-BE49-F238E27FC236}">
                <a16:creationId xmlns:a16="http://schemas.microsoft.com/office/drawing/2014/main" id="{CF9C4F84-2284-4B56-AB9B-329FB27B8209}"/>
              </a:ext>
            </a:extLst>
          </p:cNvPr>
          <p:cNvSpPr/>
          <p:nvPr/>
        </p:nvSpPr>
        <p:spPr>
          <a:xfrm>
            <a:off x="7815845" y="5523340"/>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546" name="Freeform: Shape 7545">
            <a:extLst>
              <a:ext uri="{FF2B5EF4-FFF2-40B4-BE49-F238E27FC236}">
                <a16:creationId xmlns:a16="http://schemas.microsoft.com/office/drawing/2014/main" id="{0B9DBCF1-3068-4CB2-B3FA-3FACF81A04FB}"/>
              </a:ext>
            </a:extLst>
          </p:cNvPr>
          <p:cNvSpPr/>
          <p:nvPr/>
        </p:nvSpPr>
        <p:spPr>
          <a:xfrm>
            <a:off x="7277479" y="5423783"/>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547" name="Freeform: Shape 7546">
            <a:extLst>
              <a:ext uri="{FF2B5EF4-FFF2-40B4-BE49-F238E27FC236}">
                <a16:creationId xmlns:a16="http://schemas.microsoft.com/office/drawing/2014/main" id="{576D941E-0246-4E6D-BBBE-C05D19F7CFAA}"/>
              </a:ext>
            </a:extLst>
          </p:cNvPr>
          <p:cNvSpPr/>
          <p:nvPr/>
        </p:nvSpPr>
        <p:spPr>
          <a:xfrm>
            <a:off x="7856270" y="5485293"/>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548" name="Freeform: Shape 7547">
            <a:extLst>
              <a:ext uri="{FF2B5EF4-FFF2-40B4-BE49-F238E27FC236}">
                <a16:creationId xmlns:a16="http://schemas.microsoft.com/office/drawing/2014/main" id="{FDCDC00D-814E-495F-B310-F2CBA7D8948A}"/>
              </a:ext>
            </a:extLst>
          </p:cNvPr>
          <p:cNvSpPr/>
          <p:nvPr/>
        </p:nvSpPr>
        <p:spPr>
          <a:xfrm>
            <a:off x="8952819" y="5520803"/>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549" name="Freeform: Shape 7548">
            <a:extLst>
              <a:ext uri="{FF2B5EF4-FFF2-40B4-BE49-F238E27FC236}">
                <a16:creationId xmlns:a16="http://schemas.microsoft.com/office/drawing/2014/main" id="{EFEF1BD7-8FC8-40D8-9DCF-B05C57647F54}"/>
              </a:ext>
            </a:extLst>
          </p:cNvPr>
          <p:cNvSpPr/>
          <p:nvPr/>
        </p:nvSpPr>
        <p:spPr>
          <a:xfrm>
            <a:off x="6762258" y="5544424"/>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550" name="Freeform: Shape 7549">
            <a:extLst>
              <a:ext uri="{FF2B5EF4-FFF2-40B4-BE49-F238E27FC236}">
                <a16:creationId xmlns:a16="http://schemas.microsoft.com/office/drawing/2014/main" id="{62204D47-62A2-4FCC-A610-90CCB024B435}"/>
              </a:ext>
            </a:extLst>
          </p:cNvPr>
          <p:cNvSpPr/>
          <p:nvPr/>
        </p:nvSpPr>
        <p:spPr>
          <a:xfrm>
            <a:off x="6233087" y="5513352"/>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551" name="Freeform: Shape 7550">
            <a:extLst>
              <a:ext uri="{FF2B5EF4-FFF2-40B4-BE49-F238E27FC236}">
                <a16:creationId xmlns:a16="http://schemas.microsoft.com/office/drawing/2014/main" id="{2DD132ED-FA31-4300-A4FD-46EE18831AFB}"/>
              </a:ext>
            </a:extLst>
          </p:cNvPr>
          <p:cNvSpPr/>
          <p:nvPr/>
        </p:nvSpPr>
        <p:spPr>
          <a:xfrm>
            <a:off x="8876249" y="5532851"/>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552" name="Freeform: Shape 7551">
            <a:extLst>
              <a:ext uri="{FF2B5EF4-FFF2-40B4-BE49-F238E27FC236}">
                <a16:creationId xmlns:a16="http://schemas.microsoft.com/office/drawing/2014/main" id="{E93D0CA0-2D8B-44D0-BF3F-8D26A2213905}"/>
              </a:ext>
            </a:extLst>
          </p:cNvPr>
          <p:cNvSpPr/>
          <p:nvPr/>
        </p:nvSpPr>
        <p:spPr>
          <a:xfrm>
            <a:off x="6735942" y="5428381"/>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553" name="Freeform: Shape 7552">
            <a:extLst>
              <a:ext uri="{FF2B5EF4-FFF2-40B4-BE49-F238E27FC236}">
                <a16:creationId xmlns:a16="http://schemas.microsoft.com/office/drawing/2014/main" id="{A87D441C-A455-46E1-857C-4065A3D3841F}"/>
              </a:ext>
            </a:extLst>
          </p:cNvPr>
          <p:cNvSpPr/>
          <p:nvPr/>
        </p:nvSpPr>
        <p:spPr>
          <a:xfrm>
            <a:off x="8888614" y="5416491"/>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554" name="Freeform: Shape 7553">
            <a:extLst>
              <a:ext uri="{FF2B5EF4-FFF2-40B4-BE49-F238E27FC236}">
                <a16:creationId xmlns:a16="http://schemas.microsoft.com/office/drawing/2014/main" id="{1E6D3044-5098-41BB-AFD8-CC4FE5331588}"/>
              </a:ext>
            </a:extLst>
          </p:cNvPr>
          <p:cNvSpPr/>
          <p:nvPr/>
        </p:nvSpPr>
        <p:spPr>
          <a:xfrm>
            <a:off x="6344216" y="5556155"/>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555" name="Freeform: Shape 7554">
            <a:extLst>
              <a:ext uri="{FF2B5EF4-FFF2-40B4-BE49-F238E27FC236}">
                <a16:creationId xmlns:a16="http://schemas.microsoft.com/office/drawing/2014/main" id="{4BE5E425-A0F2-4DF0-AE5E-D5B93A009FE2}"/>
              </a:ext>
            </a:extLst>
          </p:cNvPr>
          <p:cNvSpPr/>
          <p:nvPr/>
        </p:nvSpPr>
        <p:spPr>
          <a:xfrm>
            <a:off x="7855002" y="5419027"/>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556" name="Freeform: Shape 7555">
            <a:extLst>
              <a:ext uri="{FF2B5EF4-FFF2-40B4-BE49-F238E27FC236}">
                <a16:creationId xmlns:a16="http://schemas.microsoft.com/office/drawing/2014/main" id="{F44DFEF0-29C1-4A3E-9168-0B8CCEF352C1}"/>
              </a:ext>
            </a:extLst>
          </p:cNvPr>
          <p:cNvSpPr/>
          <p:nvPr/>
        </p:nvSpPr>
        <p:spPr>
          <a:xfrm>
            <a:off x="8336932" y="5455489"/>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557" name="Freeform: Shape 7556">
            <a:extLst>
              <a:ext uri="{FF2B5EF4-FFF2-40B4-BE49-F238E27FC236}">
                <a16:creationId xmlns:a16="http://schemas.microsoft.com/office/drawing/2014/main" id="{55E60D80-F545-4E2C-B9D1-39CB3CE2706C}"/>
              </a:ext>
            </a:extLst>
          </p:cNvPr>
          <p:cNvSpPr/>
          <p:nvPr/>
        </p:nvSpPr>
        <p:spPr>
          <a:xfrm>
            <a:off x="8925710" y="5558533"/>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558" name="Freeform: Shape 7557">
            <a:extLst>
              <a:ext uri="{FF2B5EF4-FFF2-40B4-BE49-F238E27FC236}">
                <a16:creationId xmlns:a16="http://schemas.microsoft.com/office/drawing/2014/main" id="{E43C9FF2-33D7-471D-AC44-711A639CA809}"/>
              </a:ext>
            </a:extLst>
          </p:cNvPr>
          <p:cNvSpPr/>
          <p:nvPr/>
        </p:nvSpPr>
        <p:spPr>
          <a:xfrm>
            <a:off x="7815528" y="5468330"/>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559" name="Freeform: Shape 7558">
            <a:extLst>
              <a:ext uri="{FF2B5EF4-FFF2-40B4-BE49-F238E27FC236}">
                <a16:creationId xmlns:a16="http://schemas.microsoft.com/office/drawing/2014/main" id="{2071C5B7-61A6-4DD4-955C-9B2AF3CAC496}"/>
              </a:ext>
            </a:extLst>
          </p:cNvPr>
          <p:cNvSpPr/>
          <p:nvPr/>
        </p:nvSpPr>
        <p:spPr>
          <a:xfrm>
            <a:off x="9962018" y="5526035"/>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5" y="0"/>
                  <a:pt x="9036" y="0"/>
                </a:cubicBezTo>
                <a:cubicBezTo>
                  <a:pt x="14026"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560" name="Freeform: Shape 7559">
            <a:extLst>
              <a:ext uri="{FF2B5EF4-FFF2-40B4-BE49-F238E27FC236}">
                <a16:creationId xmlns:a16="http://schemas.microsoft.com/office/drawing/2014/main" id="{B92160AB-F0F8-4787-A422-8C7110D31381}"/>
              </a:ext>
            </a:extLst>
          </p:cNvPr>
          <p:cNvSpPr/>
          <p:nvPr/>
        </p:nvSpPr>
        <p:spPr>
          <a:xfrm>
            <a:off x="7885915" y="5511767"/>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561" name="Freeform: Shape 7560">
            <a:extLst>
              <a:ext uri="{FF2B5EF4-FFF2-40B4-BE49-F238E27FC236}">
                <a16:creationId xmlns:a16="http://schemas.microsoft.com/office/drawing/2014/main" id="{D377CD9B-A181-4730-AE41-422A8034B249}"/>
              </a:ext>
            </a:extLst>
          </p:cNvPr>
          <p:cNvSpPr/>
          <p:nvPr/>
        </p:nvSpPr>
        <p:spPr>
          <a:xfrm>
            <a:off x="8357699" y="5479269"/>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562" name="Freeform: Shape 7561">
            <a:extLst>
              <a:ext uri="{FF2B5EF4-FFF2-40B4-BE49-F238E27FC236}">
                <a16:creationId xmlns:a16="http://schemas.microsoft.com/office/drawing/2014/main" id="{C306DF29-6D6C-4EDE-90F3-3097FBB991CB}"/>
              </a:ext>
            </a:extLst>
          </p:cNvPr>
          <p:cNvSpPr/>
          <p:nvPr/>
        </p:nvSpPr>
        <p:spPr>
          <a:xfrm>
            <a:off x="7393840" y="5539827"/>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563" name="Freeform: Shape 7562">
            <a:extLst>
              <a:ext uri="{FF2B5EF4-FFF2-40B4-BE49-F238E27FC236}">
                <a16:creationId xmlns:a16="http://schemas.microsoft.com/office/drawing/2014/main" id="{D1FECC04-BD6A-45C4-84F4-45B6282ECA6D}"/>
              </a:ext>
            </a:extLst>
          </p:cNvPr>
          <p:cNvSpPr/>
          <p:nvPr/>
        </p:nvSpPr>
        <p:spPr>
          <a:xfrm>
            <a:off x="7887976" y="5511609"/>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564" name="Freeform: Shape 7563">
            <a:extLst>
              <a:ext uri="{FF2B5EF4-FFF2-40B4-BE49-F238E27FC236}">
                <a16:creationId xmlns:a16="http://schemas.microsoft.com/office/drawing/2014/main" id="{9C7F3179-1652-4C17-891E-74D0BF9DDA5D}"/>
              </a:ext>
            </a:extLst>
          </p:cNvPr>
          <p:cNvSpPr/>
          <p:nvPr/>
        </p:nvSpPr>
        <p:spPr>
          <a:xfrm>
            <a:off x="6881314" y="5558533"/>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565" name="Freeform: Shape 7564">
            <a:extLst>
              <a:ext uri="{FF2B5EF4-FFF2-40B4-BE49-F238E27FC236}">
                <a16:creationId xmlns:a16="http://schemas.microsoft.com/office/drawing/2014/main" id="{A4632FFE-3EA1-4067-AFE4-38701F6D5AF1}"/>
              </a:ext>
            </a:extLst>
          </p:cNvPr>
          <p:cNvSpPr/>
          <p:nvPr/>
        </p:nvSpPr>
        <p:spPr>
          <a:xfrm>
            <a:off x="7310770" y="5490683"/>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566" name="Freeform: Shape 7565">
            <a:extLst>
              <a:ext uri="{FF2B5EF4-FFF2-40B4-BE49-F238E27FC236}">
                <a16:creationId xmlns:a16="http://schemas.microsoft.com/office/drawing/2014/main" id="{2BE6A2C4-E5D6-4993-8B1E-577371F53BFE}"/>
              </a:ext>
            </a:extLst>
          </p:cNvPr>
          <p:cNvSpPr/>
          <p:nvPr/>
        </p:nvSpPr>
        <p:spPr>
          <a:xfrm>
            <a:off x="6213112" y="5433771"/>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567" name="Freeform: Shape 7566">
            <a:extLst>
              <a:ext uri="{FF2B5EF4-FFF2-40B4-BE49-F238E27FC236}">
                <a16:creationId xmlns:a16="http://schemas.microsoft.com/office/drawing/2014/main" id="{A2EF4882-5F73-4927-A410-70BD62CBF6BB}"/>
              </a:ext>
            </a:extLst>
          </p:cNvPr>
          <p:cNvSpPr/>
          <p:nvPr/>
        </p:nvSpPr>
        <p:spPr>
          <a:xfrm>
            <a:off x="8335505" y="5528413"/>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568" name="Freeform: Shape 7567">
            <a:extLst>
              <a:ext uri="{FF2B5EF4-FFF2-40B4-BE49-F238E27FC236}">
                <a16:creationId xmlns:a16="http://schemas.microsoft.com/office/drawing/2014/main" id="{D2F94EE1-313A-46CF-8D7C-A77A59062E70}"/>
              </a:ext>
            </a:extLst>
          </p:cNvPr>
          <p:cNvSpPr/>
          <p:nvPr/>
        </p:nvSpPr>
        <p:spPr>
          <a:xfrm>
            <a:off x="7878147" y="543770"/>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5" y="18072"/>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569" name="Freeform: Shape 7568">
            <a:extLst>
              <a:ext uri="{FF2B5EF4-FFF2-40B4-BE49-F238E27FC236}">
                <a16:creationId xmlns:a16="http://schemas.microsoft.com/office/drawing/2014/main" id="{8B57A89A-0230-4212-8BF0-DDC898C8B09E}"/>
              </a:ext>
            </a:extLst>
          </p:cNvPr>
          <p:cNvSpPr/>
          <p:nvPr/>
        </p:nvSpPr>
        <p:spPr>
          <a:xfrm>
            <a:off x="6771136" y="5556314"/>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570" name="Freeform: Shape 7569">
            <a:extLst>
              <a:ext uri="{FF2B5EF4-FFF2-40B4-BE49-F238E27FC236}">
                <a16:creationId xmlns:a16="http://schemas.microsoft.com/office/drawing/2014/main" id="{8037A904-5CE5-40ED-9477-ABB3B0204D7A}"/>
              </a:ext>
            </a:extLst>
          </p:cNvPr>
          <p:cNvSpPr/>
          <p:nvPr/>
        </p:nvSpPr>
        <p:spPr>
          <a:xfrm>
            <a:off x="7284930" y="5466111"/>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571" name="Freeform: Shape 7570">
            <a:extLst>
              <a:ext uri="{FF2B5EF4-FFF2-40B4-BE49-F238E27FC236}">
                <a16:creationId xmlns:a16="http://schemas.microsoft.com/office/drawing/2014/main" id="{409EA200-A53F-4CB1-8DCC-5F80C31718E5}"/>
              </a:ext>
            </a:extLst>
          </p:cNvPr>
          <p:cNvSpPr/>
          <p:nvPr/>
        </p:nvSpPr>
        <p:spPr>
          <a:xfrm>
            <a:off x="10026222" y="5453745"/>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572" name="Freeform: Shape 7571">
            <a:extLst>
              <a:ext uri="{FF2B5EF4-FFF2-40B4-BE49-F238E27FC236}">
                <a16:creationId xmlns:a16="http://schemas.microsoft.com/office/drawing/2014/main" id="{E31FD847-4A90-4243-ABAF-1AC7786011F9}"/>
              </a:ext>
            </a:extLst>
          </p:cNvPr>
          <p:cNvSpPr/>
          <p:nvPr/>
        </p:nvSpPr>
        <p:spPr>
          <a:xfrm>
            <a:off x="7356902" y="5459928"/>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573" name="Freeform: Shape 7572">
            <a:extLst>
              <a:ext uri="{FF2B5EF4-FFF2-40B4-BE49-F238E27FC236}">
                <a16:creationId xmlns:a16="http://schemas.microsoft.com/office/drawing/2014/main" id="{E7570983-979A-49FF-B506-1517725E14EA}"/>
              </a:ext>
            </a:extLst>
          </p:cNvPr>
          <p:cNvSpPr/>
          <p:nvPr/>
        </p:nvSpPr>
        <p:spPr>
          <a:xfrm>
            <a:off x="7781127" y="5478317"/>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574" name="Freeform: Shape 7573">
            <a:extLst>
              <a:ext uri="{FF2B5EF4-FFF2-40B4-BE49-F238E27FC236}">
                <a16:creationId xmlns:a16="http://schemas.microsoft.com/office/drawing/2014/main" id="{5E0719D1-BC7A-454D-A4E2-2B833874F37D}"/>
              </a:ext>
            </a:extLst>
          </p:cNvPr>
          <p:cNvSpPr/>
          <p:nvPr/>
        </p:nvSpPr>
        <p:spPr>
          <a:xfrm>
            <a:off x="7896854" y="5442965"/>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575" name="Freeform: Shape 7574">
            <a:extLst>
              <a:ext uri="{FF2B5EF4-FFF2-40B4-BE49-F238E27FC236}">
                <a16:creationId xmlns:a16="http://schemas.microsoft.com/office/drawing/2014/main" id="{66B48E8F-F416-4433-B372-BDC9174B89F8}"/>
              </a:ext>
            </a:extLst>
          </p:cNvPr>
          <p:cNvSpPr/>
          <p:nvPr/>
        </p:nvSpPr>
        <p:spPr>
          <a:xfrm>
            <a:off x="6344533" y="5505426"/>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576" name="Freeform: Shape 7575">
            <a:extLst>
              <a:ext uri="{FF2B5EF4-FFF2-40B4-BE49-F238E27FC236}">
                <a16:creationId xmlns:a16="http://schemas.microsoft.com/office/drawing/2014/main" id="{0A403DF3-B494-47B8-8FE6-46462A4D564D}"/>
              </a:ext>
            </a:extLst>
          </p:cNvPr>
          <p:cNvSpPr/>
          <p:nvPr/>
        </p:nvSpPr>
        <p:spPr>
          <a:xfrm>
            <a:off x="6876717" y="5546961"/>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577" name="Freeform: Shape 7576">
            <a:extLst>
              <a:ext uri="{FF2B5EF4-FFF2-40B4-BE49-F238E27FC236}">
                <a16:creationId xmlns:a16="http://schemas.microsoft.com/office/drawing/2014/main" id="{7D7E76C1-ED39-4626-AF52-451B8AEAEE47}"/>
              </a:ext>
            </a:extLst>
          </p:cNvPr>
          <p:cNvSpPr/>
          <p:nvPr/>
        </p:nvSpPr>
        <p:spPr>
          <a:xfrm>
            <a:off x="7847551" y="5472452"/>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578" name="Freeform: Shape 7577">
            <a:extLst>
              <a:ext uri="{FF2B5EF4-FFF2-40B4-BE49-F238E27FC236}">
                <a16:creationId xmlns:a16="http://schemas.microsoft.com/office/drawing/2014/main" id="{90F94D34-85B3-4550-9B95-98DD73F955E4}"/>
              </a:ext>
            </a:extLst>
          </p:cNvPr>
          <p:cNvSpPr/>
          <p:nvPr/>
        </p:nvSpPr>
        <p:spPr>
          <a:xfrm>
            <a:off x="8326627" y="5540302"/>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579" name="Freeform: Shape 7578">
            <a:extLst>
              <a:ext uri="{FF2B5EF4-FFF2-40B4-BE49-F238E27FC236}">
                <a16:creationId xmlns:a16="http://schemas.microsoft.com/office/drawing/2014/main" id="{CF8ADB9A-FFCE-486D-97CC-977C248ED46E}"/>
              </a:ext>
            </a:extLst>
          </p:cNvPr>
          <p:cNvSpPr/>
          <p:nvPr/>
        </p:nvSpPr>
        <p:spPr>
          <a:xfrm>
            <a:off x="8381320" y="5545534"/>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580" name="Freeform: Shape 7579">
            <a:extLst>
              <a:ext uri="{FF2B5EF4-FFF2-40B4-BE49-F238E27FC236}">
                <a16:creationId xmlns:a16="http://schemas.microsoft.com/office/drawing/2014/main" id="{DD48AA4E-B9CC-4F86-8804-08F3899C6087}"/>
              </a:ext>
            </a:extLst>
          </p:cNvPr>
          <p:cNvSpPr/>
          <p:nvPr/>
        </p:nvSpPr>
        <p:spPr>
          <a:xfrm>
            <a:off x="7790798" y="5444234"/>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581" name="Freeform: Shape 7580">
            <a:extLst>
              <a:ext uri="{FF2B5EF4-FFF2-40B4-BE49-F238E27FC236}">
                <a16:creationId xmlns:a16="http://schemas.microsoft.com/office/drawing/2014/main" id="{F615C827-3A9D-4883-A505-647B87641647}"/>
              </a:ext>
            </a:extLst>
          </p:cNvPr>
          <p:cNvSpPr/>
          <p:nvPr/>
        </p:nvSpPr>
        <p:spPr>
          <a:xfrm>
            <a:off x="7313782" y="5419503"/>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582" name="Freeform: Shape 7581">
            <a:extLst>
              <a:ext uri="{FF2B5EF4-FFF2-40B4-BE49-F238E27FC236}">
                <a16:creationId xmlns:a16="http://schemas.microsoft.com/office/drawing/2014/main" id="{3316123E-31F3-4343-8772-ED585AF97D19}"/>
              </a:ext>
            </a:extLst>
          </p:cNvPr>
          <p:cNvSpPr/>
          <p:nvPr/>
        </p:nvSpPr>
        <p:spPr>
          <a:xfrm>
            <a:off x="6231660" y="5412528"/>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583" name="Freeform: Shape 7582">
            <a:extLst>
              <a:ext uri="{FF2B5EF4-FFF2-40B4-BE49-F238E27FC236}">
                <a16:creationId xmlns:a16="http://schemas.microsoft.com/office/drawing/2014/main" id="{C0C676C3-BD4A-4F8A-ACA5-5D5AAFDBF953}"/>
              </a:ext>
            </a:extLst>
          </p:cNvPr>
          <p:cNvSpPr/>
          <p:nvPr/>
        </p:nvSpPr>
        <p:spPr>
          <a:xfrm>
            <a:off x="6765905" y="5417601"/>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584" name="Freeform: Shape 7583">
            <a:extLst>
              <a:ext uri="{FF2B5EF4-FFF2-40B4-BE49-F238E27FC236}">
                <a16:creationId xmlns:a16="http://schemas.microsoft.com/office/drawing/2014/main" id="{735D8DBE-CD26-4D80-B19D-49BCE213B4E6}"/>
              </a:ext>
            </a:extLst>
          </p:cNvPr>
          <p:cNvSpPr/>
          <p:nvPr/>
        </p:nvSpPr>
        <p:spPr>
          <a:xfrm>
            <a:off x="7877355" y="5529998"/>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585" name="Freeform: Shape 7584">
            <a:extLst>
              <a:ext uri="{FF2B5EF4-FFF2-40B4-BE49-F238E27FC236}">
                <a16:creationId xmlns:a16="http://schemas.microsoft.com/office/drawing/2014/main" id="{FE00E823-DED8-4C12-864B-ED7EDDDF1D00}"/>
              </a:ext>
            </a:extLst>
          </p:cNvPr>
          <p:cNvSpPr/>
          <p:nvPr/>
        </p:nvSpPr>
        <p:spPr>
          <a:xfrm>
            <a:off x="7284930" y="5414271"/>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586" name="Freeform: Shape 7585">
            <a:extLst>
              <a:ext uri="{FF2B5EF4-FFF2-40B4-BE49-F238E27FC236}">
                <a16:creationId xmlns:a16="http://schemas.microsoft.com/office/drawing/2014/main" id="{06ED71C6-786C-4C96-8733-D4B3293E99EF}"/>
              </a:ext>
            </a:extLst>
          </p:cNvPr>
          <p:cNvSpPr/>
          <p:nvPr/>
        </p:nvSpPr>
        <p:spPr>
          <a:xfrm>
            <a:off x="7290003" y="5481964"/>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587" name="Freeform: Shape 7586">
            <a:extLst>
              <a:ext uri="{FF2B5EF4-FFF2-40B4-BE49-F238E27FC236}">
                <a16:creationId xmlns:a16="http://schemas.microsoft.com/office/drawing/2014/main" id="{B29AB212-D9FB-472D-A2F6-059455359C6D}"/>
              </a:ext>
            </a:extLst>
          </p:cNvPr>
          <p:cNvSpPr/>
          <p:nvPr/>
        </p:nvSpPr>
        <p:spPr>
          <a:xfrm>
            <a:off x="6770343" y="5496548"/>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588" name="Freeform: Shape 7587">
            <a:extLst>
              <a:ext uri="{FF2B5EF4-FFF2-40B4-BE49-F238E27FC236}">
                <a16:creationId xmlns:a16="http://schemas.microsoft.com/office/drawing/2014/main" id="{42EA97D1-3BAE-4691-AA2B-9A9DE2B349E0}"/>
              </a:ext>
            </a:extLst>
          </p:cNvPr>
          <p:cNvSpPr/>
          <p:nvPr/>
        </p:nvSpPr>
        <p:spPr>
          <a:xfrm>
            <a:off x="7340732" y="5525876"/>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589" name="Freeform: Shape 7588">
            <a:extLst>
              <a:ext uri="{FF2B5EF4-FFF2-40B4-BE49-F238E27FC236}">
                <a16:creationId xmlns:a16="http://schemas.microsoft.com/office/drawing/2014/main" id="{F648AB02-54A7-46AD-8238-2EA4FADFCF88}"/>
              </a:ext>
            </a:extLst>
          </p:cNvPr>
          <p:cNvSpPr/>
          <p:nvPr/>
        </p:nvSpPr>
        <p:spPr>
          <a:xfrm>
            <a:off x="7909061" y="5449148"/>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590" name="Freeform: Shape 7589">
            <a:extLst>
              <a:ext uri="{FF2B5EF4-FFF2-40B4-BE49-F238E27FC236}">
                <a16:creationId xmlns:a16="http://schemas.microsoft.com/office/drawing/2014/main" id="{F415B077-AD6A-4043-8E6B-5CA85A5AFED7}"/>
              </a:ext>
            </a:extLst>
          </p:cNvPr>
          <p:cNvSpPr/>
          <p:nvPr/>
        </p:nvSpPr>
        <p:spPr>
          <a:xfrm>
            <a:off x="8877517" y="5468964"/>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591" name="Freeform: Shape 7590">
            <a:extLst>
              <a:ext uri="{FF2B5EF4-FFF2-40B4-BE49-F238E27FC236}">
                <a16:creationId xmlns:a16="http://schemas.microsoft.com/office/drawing/2014/main" id="{1FA9BB4B-F12A-41FF-BD7B-B757A3A6E01D}"/>
              </a:ext>
            </a:extLst>
          </p:cNvPr>
          <p:cNvSpPr/>
          <p:nvPr/>
        </p:nvSpPr>
        <p:spPr>
          <a:xfrm>
            <a:off x="7880842" y="5484024"/>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592" name="Freeform: Shape 7591">
            <a:extLst>
              <a:ext uri="{FF2B5EF4-FFF2-40B4-BE49-F238E27FC236}">
                <a16:creationId xmlns:a16="http://schemas.microsoft.com/office/drawing/2014/main" id="{F9FBADE6-EF72-4C69-8256-B23B1DCBA4D0}"/>
              </a:ext>
            </a:extLst>
          </p:cNvPr>
          <p:cNvSpPr/>
          <p:nvPr/>
        </p:nvSpPr>
        <p:spPr>
          <a:xfrm>
            <a:off x="6857059" y="5479269"/>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593" name="Freeform: Shape 7592">
            <a:extLst>
              <a:ext uri="{FF2B5EF4-FFF2-40B4-BE49-F238E27FC236}">
                <a16:creationId xmlns:a16="http://schemas.microsoft.com/office/drawing/2014/main" id="{CCE2BBD0-BF3A-4271-8712-CCD6B7ABD5EE}"/>
              </a:ext>
            </a:extLst>
          </p:cNvPr>
          <p:cNvSpPr/>
          <p:nvPr/>
        </p:nvSpPr>
        <p:spPr>
          <a:xfrm>
            <a:off x="7811882" y="5520169"/>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594" name="Freeform: Shape 7593">
            <a:extLst>
              <a:ext uri="{FF2B5EF4-FFF2-40B4-BE49-F238E27FC236}">
                <a16:creationId xmlns:a16="http://schemas.microsoft.com/office/drawing/2014/main" id="{A29B789F-46E6-44C1-9F97-169AC5B7F845}"/>
              </a:ext>
            </a:extLst>
          </p:cNvPr>
          <p:cNvSpPr/>
          <p:nvPr/>
        </p:nvSpPr>
        <p:spPr>
          <a:xfrm>
            <a:off x="9486112" y="5518108"/>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5" y="0"/>
                  <a:pt x="9036" y="0"/>
                </a:cubicBezTo>
                <a:cubicBezTo>
                  <a:pt x="14026"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595" name="Freeform: Shape 7594">
            <a:extLst>
              <a:ext uri="{FF2B5EF4-FFF2-40B4-BE49-F238E27FC236}">
                <a16:creationId xmlns:a16="http://schemas.microsoft.com/office/drawing/2014/main" id="{B4157D1D-92DE-47FD-A6F2-31145F44E23B}"/>
              </a:ext>
            </a:extLst>
          </p:cNvPr>
          <p:cNvSpPr/>
          <p:nvPr/>
        </p:nvSpPr>
        <p:spPr>
          <a:xfrm>
            <a:off x="8313628" y="5491951"/>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596" name="Freeform: Shape 7595">
            <a:extLst>
              <a:ext uri="{FF2B5EF4-FFF2-40B4-BE49-F238E27FC236}">
                <a16:creationId xmlns:a16="http://schemas.microsoft.com/office/drawing/2014/main" id="{BFFF25F2-B00F-4616-9888-3C98CCA99441}"/>
              </a:ext>
            </a:extLst>
          </p:cNvPr>
          <p:cNvSpPr/>
          <p:nvPr/>
        </p:nvSpPr>
        <p:spPr>
          <a:xfrm>
            <a:off x="7842478" y="5435197"/>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597" name="Freeform: Shape 7596">
            <a:extLst>
              <a:ext uri="{FF2B5EF4-FFF2-40B4-BE49-F238E27FC236}">
                <a16:creationId xmlns:a16="http://schemas.microsoft.com/office/drawing/2014/main" id="{5935337D-4C33-4640-95A0-66A361307D61}"/>
              </a:ext>
            </a:extLst>
          </p:cNvPr>
          <p:cNvSpPr/>
          <p:nvPr/>
        </p:nvSpPr>
        <p:spPr>
          <a:xfrm>
            <a:off x="7358488" y="5527303"/>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598" name="Freeform: Shape 7597">
            <a:extLst>
              <a:ext uri="{FF2B5EF4-FFF2-40B4-BE49-F238E27FC236}">
                <a16:creationId xmlns:a16="http://schemas.microsoft.com/office/drawing/2014/main" id="{480C5BCB-629F-4740-96F1-87B4A2558165}"/>
              </a:ext>
            </a:extLst>
          </p:cNvPr>
          <p:cNvSpPr/>
          <p:nvPr/>
        </p:nvSpPr>
        <p:spPr>
          <a:xfrm>
            <a:off x="7866733" y="506040"/>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6" y="18072"/>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599" name="Freeform: Shape 7598">
            <a:extLst>
              <a:ext uri="{FF2B5EF4-FFF2-40B4-BE49-F238E27FC236}">
                <a16:creationId xmlns:a16="http://schemas.microsoft.com/office/drawing/2014/main" id="{7C8DBD22-BFC6-4D9B-9832-4760161D88E7}"/>
              </a:ext>
            </a:extLst>
          </p:cNvPr>
          <p:cNvSpPr/>
          <p:nvPr/>
        </p:nvSpPr>
        <p:spPr>
          <a:xfrm>
            <a:off x="8851360" y="5550131"/>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600" name="Freeform: Shape 7599">
            <a:extLst>
              <a:ext uri="{FF2B5EF4-FFF2-40B4-BE49-F238E27FC236}">
                <a16:creationId xmlns:a16="http://schemas.microsoft.com/office/drawing/2014/main" id="{2B8057EC-3A65-465F-B2A6-3FBBE81A39D7}"/>
              </a:ext>
            </a:extLst>
          </p:cNvPr>
          <p:cNvSpPr/>
          <p:nvPr/>
        </p:nvSpPr>
        <p:spPr>
          <a:xfrm>
            <a:off x="8344066" y="5515572"/>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601" name="Freeform: Shape 7600">
            <a:extLst>
              <a:ext uri="{FF2B5EF4-FFF2-40B4-BE49-F238E27FC236}">
                <a16:creationId xmlns:a16="http://schemas.microsoft.com/office/drawing/2014/main" id="{DC2F3B58-1AF4-4598-AE48-9DECFEEC3FCC}"/>
              </a:ext>
            </a:extLst>
          </p:cNvPr>
          <p:cNvSpPr/>
          <p:nvPr/>
        </p:nvSpPr>
        <p:spPr>
          <a:xfrm>
            <a:off x="6863876" y="5475939"/>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602" name="Freeform: Shape 7601">
            <a:extLst>
              <a:ext uri="{FF2B5EF4-FFF2-40B4-BE49-F238E27FC236}">
                <a16:creationId xmlns:a16="http://schemas.microsoft.com/office/drawing/2014/main" id="{55FBAF59-1141-4FB6-B485-426A67A99ABE}"/>
              </a:ext>
            </a:extLst>
          </p:cNvPr>
          <p:cNvSpPr/>
          <p:nvPr/>
        </p:nvSpPr>
        <p:spPr>
          <a:xfrm>
            <a:off x="6769234" y="5511450"/>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603" name="Freeform: Shape 7602">
            <a:extLst>
              <a:ext uri="{FF2B5EF4-FFF2-40B4-BE49-F238E27FC236}">
                <a16:creationId xmlns:a16="http://schemas.microsoft.com/office/drawing/2014/main" id="{50083206-9D9E-44D0-85CF-E2865AA644D4}"/>
              </a:ext>
            </a:extLst>
          </p:cNvPr>
          <p:cNvSpPr/>
          <p:nvPr/>
        </p:nvSpPr>
        <p:spPr>
          <a:xfrm>
            <a:off x="7357220" y="5558375"/>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604" name="Freeform: Shape 7603">
            <a:extLst>
              <a:ext uri="{FF2B5EF4-FFF2-40B4-BE49-F238E27FC236}">
                <a16:creationId xmlns:a16="http://schemas.microsoft.com/office/drawing/2014/main" id="{43B8F7E0-34FD-49A5-9D27-24D2D806494A}"/>
              </a:ext>
            </a:extLst>
          </p:cNvPr>
          <p:cNvSpPr/>
          <p:nvPr/>
        </p:nvSpPr>
        <p:spPr>
          <a:xfrm>
            <a:off x="8377357" y="5530315"/>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605" name="Freeform: Shape 7604">
            <a:extLst>
              <a:ext uri="{FF2B5EF4-FFF2-40B4-BE49-F238E27FC236}">
                <a16:creationId xmlns:a16="http://schemas.microsoft.com/office/drawing/2014/main" id="{56CEBC5D-A7D6-4278-AEAE-779937D0F0CE}"/>
              </a:ext>
            </a:extLst>
          </p:cNvPr>
          <p:cNvSpPr/>
          <p:nvPr/>
        </p:nvSpPr>
        <p:spPr>
          <a:xfrm>
            <a:off x="6751795" y="5412686"/>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606" name="Freeform: Shape 7605">
            <a:extLst>
              <a:ext uri="{FF2B5EF4-FFF2-40B4-BE49-F238E27FC236}">
                <a16:creationId xmlns:a16="http://schemas.microsoft.com/office/drawing/2014/main" id="{75DF273C-6665-4ADA-830B-67BD23F2FFB5}"/>
              </a:ext>
            </a:extLst>
          </p:cNvPr>
          <p:cNvSpPr/>
          <p:nvPr/>
        </p:nvSpPr>
        <p:spPr>
          <a:xfrm>
            <a:off x="6806647" y="5545058"/>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607" name="Freeform: Shape 7606">
            <a:extLst>
              <a:ext uri="{FF2B5EF4-FFF2-40B4-BE49-F238E27FC236}">
                <a16:creationId xmlns:a16="http://schemas.microsoft.com/office/drawing/2014/main" id="{FAF64009-4C2F-4D96-B101-CB4AC705523A}"/>
              </a:ext>
            </a:extLst>
          </p:cNvPr>
          <p:cNvSpPr/>
          <p:nvPr/>
        </p:nvSpPr>
        <p:spPr>
          <a:xfrm>
            <a:off x="7797456" y="5527937"/>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608" name="Freeform: Shape 7607">
            <a:extLst>
              <a:ext uri="{FF2B5EF4-FFF2-40B4-BE49-F238E27FC236}">
                <a16:creationId xmlns:a16="http://schemas.microsoft.com/office/drawing/2014/main" id="{2DD48E48-A724-4D36-B17B-376E92F63161}"/>
              </a:ext>
            </a:extLst>
          </p:cNvPr>
          <p:cNvSpPr/>
          <p:nvPr/>
        </p:nvSpPr>
        <p:spPr>
          <a:xfrm>
            <a:off x="7351830" y="5484659"/>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609" name="Freeform: Shape 7608">
            <a:extLst>
              <a:ext uri="{FF2B5EF4-FFF2-40B4-BE49-F238E27FC236}">
                <a16:creationId xmlns:a16="http://schemas.microsoft.com/office/drawing/2014/main" id="{B8C2BBEA-7E31-4B17-8356-AABBD1FBD906}"/>
              </a:ext>
            </a:extLst>
          </p:cNvPr>
          <p:cNvSpPr/>
          <p:nvPr/>
        </p:nvSpPr>
        <p:spPr>
          <a:xfrm>
            <a:off x="8306019" y="5553619"/>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610" name="Freeform: Shape 7609">
            <a:extLst>
              <a:ext uri="{FF2B5EF4-FFF2-40B4-BE49-F238E27FC236}">
                <a16:creationId xmlns:a16="http://schemas.microsoft.com/office/drawing/2014/main" id="{9029E73A-116D-41E7-893E-573AF647EE02}"/>
              </a:ext>
            </a:extLst>
          </p:cNvPr>
          <p:cNvSpPr/>
          <p:nvPr/>
        </p:nvSpPr>
        <p:spPr>
          <a:xfrm>
            <a:off x="7812358" y="5447563"/>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611" name="Freeform: Shape 7610">
            <a:extLst>
              <a:ext uri="{FF2B5EF4-FFF2-40B4-BE49-F238E27FC236}">
                <a16:creationId xmlns:a16="http://schemas.microsoft.com/office/drawing/2014/main" id="{8F882F5B-DAAD-4CD6-8FC7-A75D1DFE8701}"/>
              </a:ext>
            </a:extLst>
          </p:cNvPr>
          <p:cNvSpPr/>
          <p:nvPr/>
        </p:nvSpPr>
        <p:spPr>
          <a:xfrm>
            <a:off x="8373552" y="5543790"/>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612" name="Freeform: Shape 7611">
            <a:extLst>
              <a:ext uri="{FF2B5EF4-FFF2-40B4-BE49-F238E27FC236}">
                <a16:creationId xmlns:a16="http://schemas.microsoft.com/office/drawing/2014/main" id="{2B63641C-3169-40D6-8140-CE35A9A8187F}"/>
              </a:ext>
            </a:extLst>
          </p:cNvPr>
          <p:cNvSpPr/>
          <p:nvPr/>
        </p:nvSpPr>
        <p:spPr>
          <a:xfrm>
            <a:off x="6839621" y="5429966"/>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613" name="Freeform: Shape 7612">
            <a:extLst>
              <a:ext uri="{FF2B5EF4-FFF2-40B4-BE49-F238E27FC236}">
                <a16:creationId xmlns:a16="http://schemas.microsoft.com/office/drawing/2014/main" id="{5D4E0DE8-FDEF-4333-AF36-7F40DF891601}"/>
              </a:ext>
            </a:extLst>
          </p:cNvPr>
          <p:cNvSpPr/>
          <p:nvPr/>
        </p:nvSpPr>
        <p:spPr>
          <a:xfrm>
            <a:off x="8888456" y="478456"/>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6" y="18072"/>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614" name="Freeform: Shape 7613">
            <a:extLst>
              <a:ext uri="{FF2B5EF4-FFF2-40B4-BE49-F238E27FC236}">
                <a16:creationId xmlns:a16="http://schemas.microsoft.com/office/drawing/2014/main" id="{1004737D-CF76-4235-999B-52CBD6208487}"/>
              </a:ext>
            </a:extLst>
          </p:cNvPr>
          <p:cNvSpPr/>
          <p:nvPr/>
        </p:nvSpPr>
        <p:spPr>
          <a:xfrm>
            <a:off x="8432367" y="5453270"/>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615" name="Freeform: Shape 7614">
            <a:extLst>
              <a:ext uri="{FF2B5EF4-FFF2-40B4-BE49-F238E27FC236}">
                <a16:creationId xmlns:a16="http://schemas.microsoft.com/office/drawing/2014/main" id="{4B82F56F-1115-4DA9-B1FC-1A04A14E5E45}"/>
              </a:ext>
            </a:extLst>
          </p:cNvPr>
          <p:cNvSpPr/>
          <p:nvPr/>
        </p:nvSpPr>
        <p:spPr>
          <a:xfrm>
            <a:off x="7878465" y="5472610"/>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616" name="Freeform: Shape 7615">
            <a:extLst>
              <a:ext uri="{FF2B5EF4-FFF2-40B4-BE49-F238E27FC236}">
                <a16:creationId xmlns:a16="http://schemas.microsoft.com/office/drawing/2014/main" id="{325CBFD2-5311-4DC6-86AA-EA5A84DF5163}"/>
              </a:ext>
            </a:extLst>
          </p:cNvPr>
          <p:cNvSpPr/>
          <p:nvPr/>
        </p:nvSpPr>
        <p:spPr>
          <a:xfrm>
            <a:off x="7799675" y="5502572"/>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617" name="Freeform: Shape 7616">
            <a:extLst>
              <a:ext uri="{FF2B5EF4-FFF2-40B4-BE49-F238E27FC236}">
                <a16:creationId xmlns:a16="http://schemas.microsoft.com/office/drawing/2014/main" id="{30804757-5CD2-4A5B-99B9-EC0F5C2C6A65}"/>
              </a:ext>
            </a:extLst>
          </p:cNvPr>
          <p:cNvSpPr/>
          <p:nvPr/>
        </p:nvSpPr>
        <p:spPr>
          <a:xfrm>
            <a:off x="7850880" y="5457867"/>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618" name="Freeform: Shape 7617">
            <a:extLst>
              <a:ext uri="{FF2B5EF4-FFF2-40B4-BE49-F238E27FC236}">
                <a16:creationId xmlns:a16="http://schemas.microsoft.com/office/drawing/2014/main" id="{1479A226-832E-4276-BB78-B0C38F411A00}"/>
              </a:ext>
            </a:extLst>
          </p:cNvPr>
          <p:cNvSpPr/>
          <p:nvPr/>
        </p:nvSpPr>
        <p:spPr>
          <a:xfrm>
            <a:off x="8868481" y="5524608"/>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619" name="Freeform: Shape 7618">
            <a:extLst>
              <a:ext uri="{FF2B5EF4-FFF2-40B4-BE49-F238E27FC236}">
                <a16:creationId xmlns:a16="http://schemas.microsoft.com/office/drawing/2014/main" id="{B0BD9FF5-448A-4B28-AC96-92A2D161B98D}"/>
              </a:ext>
            </a:extLst>
          </p:cNvPr>
          <p:cNvSpPr/>
          <p:nvPr/>
        </p:nvSpPr>
        <p:spPr>
          <a:xfrm>
            <a:off x="8916674" y="5530791"/>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620" name="Freeform: Shape 7619">
            <a:extLst>
              <a:ext uri="{FF2B5EF4-FFF2-40B4-BE49-F238E27FC236}">
                <a16:creationId xmlns:a16="http://schemas.microsoft.com/office/drawing/2014/main" id="{C352A89D-E2A6-4666-8DB5-3858115ADEF1}"/>
              </a:ext>
            </a:extLst>
          </p:cNvPr>
          <p:cNvSpPr/>
          <p:nvPr/>
        </p:nvSpPr>
        <p:spPr>
          <a:xfrm>
            <a:off x="8445049" y="5532217"/>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621" name="Freeform: Shape 7620">
            <a:extLst>
              <a:ext uri="{FF2B5EF4-FFF2-40B4-BE49-F238E27FC236}">
                <a16:creationId xmlns:a16="http://schemas.microsoft.com/office/drawing/2014/main" id="{077D5C83-4458-413B-8447-E953FB5857EA}"/>
              </a:ext>
            </a:extLst>
          </p:cNvPr>
          <p:cNvSpPr/>
          <p:nvPr/>
        </p:nvSpPr>
        <p:spPr>
          <a:xfrm>
            <a:off x="7351830" y="5450575"/>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622" name="Freeform: Shape 7621">
            <a:extLst>
              <a:ext uri="{FF2B5EF4-FFF2-40B4-BE49-F238E27FC236}">
                <a16:creationId xmlns:a16="http://schemas.microsoft.com/office/drawing/2014/main" id="{C3588ACD-7F66-425B-956F-3749C74A8F5F}"/>
              </a:ext>
            </a:extLst>
          </p:cNvPr>
          <p:cNvSpPr/>
          <p:nvPr/>
        </p:nvSpPr>
        <p:spPr>
          <a:xfrm>
            <a:off x="7906524" y="5480061"/>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623" name="Freeform: Shape 7622">
            <a:extLst>
              <a:ext uri="{FF2B5EF4-FFF2-40B4-BE49-F238E27FC236}">
                <a16:creationId xmlns:a16="http://schemas.microsoft.com/office/drawing/2014/main" id="{ED6B9347-9731-4F57-96F2-84C455B163A5}"/>
              </a:ext>
            </a:extLst>
          </p:cNvPr>
          <p:cNvSpPr/>
          <p:nvPr/>
        </p:nvSpPr>
        <p:spPr>
          <a:xfrm>
            <a:off x="7255761" y="5453270"/>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624" name="Freeform: Shape 7623">
            <a:extLst>
              <a:ext uri="{FF2B5EF4-FFF2-40B4-BE49-F238E27FC236}">
                <a16:creationId xmlns:a16="http://schemas.microsoft.com/office/drawing/2014/main" id="{0485C50C-3F52-4099-9922-0B9AEF3F303B}"/>
              </a:ext>
            </a:extLst>
          </p:cNvPr>
          <p:cNvSpPr/>
          <p:nvPr/>
        </p:nvSpPr>
        <p:spPr>
          <a:xfrm>
            <a:off x="7925389" y="5427112"/>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625" name="Freeform: Shape 7624">
            <a:extLst>
              <a:ext uri="{FF2B5EF4-FFF2-40B4-BE49-F238E27FC236}">
                <a16:creationId xmlns:a16="http://schemas.microsoft.com/office/drawing/2014/main" id="{3D2A5184-9199-482C-A3B9-92063BE26E66}"/>
              </a:ext>
            </a:extLst>
          </p:cNvPr>
          <p:cNvSpPr/>
          <p:nvPr/>
        </p:nvSpPr>
        <p:spPr>
          <a:xfrm>
            <a:off x="7285247" y="5464367"/>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626" name="Freeform: Shape 7625">
            <a:extLst>
              <a:ext uri="{FF2B5EF4-FFF2-40B4-BE49-F238E27FC236}">
                <a16:creationId xmlns:a16="http://schemas.microsoft.com/office/drawing/2014/main" id="{612D268F-8D3E-479B-9CB1-79A54238DBCA}"/>
              </a:ext>
            </a:extLst>
          </p:cNvPr>
          <p:cNvSpPr/>
          <p:nvPr/>
        </p:nvSpPr>
        <p:spPr>
          <a:xfrm>
            <a:off x="8330432" y="5522864"/>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627" name="Freeform: Shape 7626">
            <a:extLst>
              <a:ext uri="{FF2B5EF4-FFF2-40B4-BE49-F238E27FC236}">
                <a16:creationId xmlns:a16="http://schemas.microsoft.com/office/drawing/2014/main" id="{07CF836A-96A6-4CE5-81D5-209D5D12972B}"/>
              </a:ext>
            </a:extLst>
          </p:cNvPr>
          <p:cNvSpPr/>
          <p:nvPr/>
        </p:nvSpPr>
        <p:spPr>
          <a:xfrm>
            <a:off x="8965343" y="5524291"/>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628" name="Freeform: Shape 7627">
            <a:extLst>
              <a:ext uri="{FF2B5EF4-FFF2-40B4-BE49-F238E27FC236}">
                <a16:creationId xmlns:a16="http://schemas.microsoft.com/office/drawing/2014/main" id="{825AB8AA-BC98-46EB-8459-FA231F45DBFD}"/>
              </a:ext>
            </a:extLst>
          </p:cNvPr>
          <p:cNvSpPr/>
          <p:nvPr/>
        </p:nvSpPr>
        <p:spPr>
          <a:xfrm>
            <a:off x="8307128" y="5441221"/>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629" name="Freeform: Shape 7628">
            <a:extLst>
              <a:ext uri="{FF2B5EF4-FFF2-40B4-BE49-F238E27FC236}">
                <a16:creationId xmlns:a16="http://schemas.microsoft.com/office/drawing/2014/main" id="{9A365274-1DEA-4F15-8E7E-972ECEEFED92}"/>
              </a:ext>
            </a:extLst>
          </p:cNvPr>
          <p:cNvSpPr/>
          <p:nvPr/>
        </p:nvSpPr>
        <p:spPr>
          <a:xfrm>
            <a:off x="7776213" y="5446136"/>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630" name="Freeform: Shape 7629">
            <a:extLst>
              <a:ext uri="{FF2B5EF4-FFF2-40B4-BE49-F238E27FC236}">
                <a16:creationId xmlns:a16="http://schemas.microsoft.com/office/drawing/2014/main" id="{1EE48A0C-1F3C-4D94-8B8D-3F3E5652F3B0}"/>
              </a:ext>
            </a:extLst>
          </p:cNvPr>
          <p:cNvSpPr/>
          <p:nvPr/>
        </p:nvSpPr>
        <p:spPr>
          <a:xfrm>
            <a:off x="7392889" y="5542522"/>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631" name="Freeform: Shape 7630">
            <a:extLst>
              <a:ext uri="{FF2B5EF4-FFF2-40B4-BE49-F238E27FC236}">
                <a16:creationId xmlns:a16="http://schemas.microsoft.com/office/drawing/2014/main" id="{2850A81F-FF4C-44DA-B8A8-84C28491A193}"/>
              </a:ext>
            </a:extLst>
          </p:cNvPr>
          <p:cNvSpPr/>
          <p:nvPr/>
        </p:nvSpPr>
        <p:spPr>
          <a:xfrm>
            <a:off x="8358492" y="5515730"/>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632" name="Freeform: Shape 7631">
            <a:extLst>
              <a:ext uri="{FF2B5EF4-FFF2-40B4-BE49-F238E27FC236}">
                <a16:creationId xmlns:a16="http://schemas.microsoft.com/office/drawing/2014/main" id="{20B02BC6-B338-44EF-BDF8-8D4B1BED1963}"/>
              </a:ext>
            </a:extLst>
          </p:cNvPr>
          <p:cNvSpPr/>
          <p:nvPr/>
        </p:nvSpPr>
        <p:spPr>
          <a:xfrm>
            <a:off x="6832963" y="5442807"/>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633" name="Freeform: Shape 7632">
            <a:extLst>
              <a:ext uri="{FF2B5EF4-FFF2-40B4-BE49-F238E27FC236}">
                <a16:creationId xmlns:a16="http://schemas.microsoft.com/office/drawing/2014/main" id="{DA1F72B3-0CBC-4FC9-9FFC-38E1BADFB731}"/>
              </a:ext>
            </a:extLst>
          </p:cNvPr>
          <p:cNvSpPr/>
          <p:nvPr/>
        </p:nvSpPr>
        <p:spPr>
          <a:xfrm>
            <a:off x="7338196" y="5428856"/>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634" name="Freeform: Shape 7633">
            <a:extLst>
              <a:ext uri="{FF2B5EF4-FFF2-40B4-BE49-F238E27FC236}">
                <a16:creationId xmlns:a16="http://schemas.microsoft.com/office/drawing/2014/main" id="{9339F898-758A-4E70-9BF3-50968224CBB7}"/>
              </a:ext>
            </a:extLst>
          </p:cNvPr>
          <p:cNvSpPr/>
          <p:nvPr/>
        </p:nvSpPr>
        <p:spPr>
          <a:xfrm>
            <a:off x="7288259" y="5427905"/>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635" name="Freeform: Shape 7634">
            <a:extLst>
              <a:ext uri="{FF2B5EF4-FFF2-40B4-BE49-F238E27FC236}">
                <a16:creationId xmlns:a16="http://schemas.microsoft.com/office/drawing/2014/main" id="{C6F8C8D0-A319-42BA-9346-B6CE65C9A215}"/>
              </a:ext>
            </a:extLst>
          </p:cNvPr>
          <p:cNvSpPr/>
          <p:nvPr/>
        </p:nvSpPr>
        <p:spPr>
          <a:xfrm>
            <a:off x="6780648" y="5555204"/>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636" name="Freeform: Shape 7635">
            <a:extLst>
              <a:ext uri="{FF2B5EF4-FFF2-40B4-BE49-F238E27FC236}">
                <a16:creationId xmlns:a16="http://schemas.microsoft.com/office/drawing/2014/main" id="{C0271DCD-23A1-4F65-B166-303F103548A2}"/>
              </a:ext>
            </a:extLst>
          </p:cNvPr>
          <p:cNvSpPr/>
          <p:nvPr/>
        </p:nvSpPr>
        <p:spPr>
          <a:xfrm>
            <a:off x="7861819" y="5475622"/>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637" name="Freeform: Shape 7636">
            <a:extLst>
              <a:ext uri="{FF2B5EF4-FFF2-40B4-BE49-F238E27FC236}">
                <a16:creationId xmlns:a16="http://schemas.microsoft.com/office/drawing/2014/main" id="{7A06444E-C0FA-45EA-AC37-FD6EBC514FD4}"/>
              </a:ext>
            </a:extLst>
          </p:cNvPr>
          <p:cNvSpPr/>
          <p:nvPr/>
        </p:nvSpPr>
        <p:spPr>
          <a:xfrm>
            <a:off x="6741967" y="5488622"/>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638" name="Freeform: Shape 7637">
            <a:extLst>
              <a:ext uri="{FF2B5EF4-FFF2-40B4-BE49-F238E27FC236}">
                <a16:creationId xmlns:a16="http://schemas.microsoft.com/office/drawing/2014/main" id="{4C2E0D94-251F-4F70-A050-5B109D9584ED}"/>
              </a:ext>
            </a:extLst>
          </p:cNvPr>
          <p:cNvSpPr/>
          <p:nvPr/>
        </p:nvSpPr>
        <p:spPr>
          <a:xfrm>
            <a:off x="8417465" y="5552192"/>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639" name="Freeform: Shape 7638">
            <a:extLst>
              <a:ext uri="{FF2B5EF4-FFF2-40B4-BE49-F238E27FC236}">
                <a16:creationId xmlns:a16="http://schemas.microsoft.com/office/drawing/2014/main" id="{CAD24855-D431-49A3-9C11-77CAA0D68DDB}"/>
              </a:ext>
            </a:extLst>
          </p:cNvPr>
          <p:cNvSpPr/>
          <p:nvPr/>
        </p:nvSpPr>
        <p:spPr>
          <a:xfrm>
            <a:off x="7298564" y="5513352"/>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640" name="Freeform: Shape 7639">
            <a:extLst>
              <a:ext uri="{FF2B5EF4-FFF2-40B4-BE49-F238E27FC236}">
                <a16:creationId xmlns:a16="http://schemas.microsoft.com/office/drawing/2014/main" id="{EEDD57A3-E0EB-47D0-BF91-24DB8828864B}"/>
              </a:ext>
            </a:extLst>
          </p:cNvPr>
          <p:cNvSpPr/>
          <p:nvPr/>
        </p:nvSpPr>
        <p:spPr>
          <a:xfrm>
            <a:off x="10438874" y="5449941"/>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6"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641" name="Freeform: Shape 7640">
            <a:extLst>
              <a:ext uri="{FF2B5EF4-FFF2-40B4-BE49-F238E27FC236}">
                <a16:creationId xmlns:a16="http://schemas.microsoft.com/office/drawing/2014/main" id="{9AA10EB8-F14D-407E-9D8D-EBC8A3079E87}"/>
              </a:ext>
            </a:extLst>
          </p:cNvPr>
          <p:cNvSpPr/>
          <p:nvPr/>
        </p:nvSpPr>
        <p:spPr>
          <a:xfrm>
            <a:off x="8384015" y="5438209"/>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642" name="Freeform: Shape 7641">
            <a:extLst>
              <a:ext uri="{FF2B5EF4-FFF2-40B4-BE49-F238E27FC236}">
                <a16:creationId xmlns:a16="http://schemas.microsoft.com/office/drawing/2014/main" id="{9A0A8203-9DE7-49BC-953F-0534FE5B04AC}"/>
              </a:ext>
            </a:extLst>
          </p:cNvPr>
          <p:cNvSpPr/>
          <p:nvPr/>
        </p:nvSpPr>
        <p:spPr>
          <a:xfrm>
            <a:off x="8941563" y="5438209"/>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643" name="Freeform: Shape 7642">
            <a:extLst>
              <a:ext uri="{FF2B5EF4-FFF2-40B4-BE49-F238E27FC236}">
                <a16:creationId xmlns:a16="http://schemas.microsoft.com/office/drawing/2014/main" id="{22ECEAF2-8CB5-4A01-A882-255D2241BA60}"/>
              </a:ext>
            </a:extLst>
          </p:cNvPr>
          <p:cNvSpPr/>
          <p:nvPr/>
        </p:nvSpPr>
        <p:spPr>
          <a:xfrm>
            <a:off x="8429354" y="5552668"/>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644" name="Freeform: Shape 7643">
            <a:extLst>
              <a:ext uri="{FF2B5EF4-FFF2-40B4-BE49-F238E27FC236}">
                <a16:creationId xmlns:a16="http://schemas.microsoft.com/office/drawing/2014/main" id="{2EAA27BD-CF62-40D0-99F2-3A8E15FAB07D}"/>
              </a:ext>
            </a:extLst>
          </p:cNvPr>
          <p:cNvSpPr/>
          <p:nvPr/>
        </p:nvSpPr>
        <p:spPr>
          <a:xfrm>
            <a:off x="8907321" y="5504475"/>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645" name="Freeform: Shape 7644">
            <a:extLst>
              <a:ext uri="{FF2B5EF4-FFF2-40B4-BE49-F238E27FC236}">
                <a16:creationId xmlns:a16="http://schemas.microsoft.com/office/drawing/2014/main" id="{A8C26232-3AEF-4673-9BAD-623C9F928EDD}"/>
              </a:ext>
            </a:extLst>
          </p:cNvPr>
          <p:cNvSpPr/>
          <p:nvPr/>
        </p:nvSpPr>
        <p:spPr>
          <a:xfrm>
            <a:off x="7910805" y="5456757"/>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646" name="Freeform: Shape 7645">
            <a:extLst>
              <a:ext uri="{FF2B5EF4-FFF2-40B4-BE49-F238E27FC236}">
                <a16:creationId xmlns:a16="http://schemas.microsoft.com/office/drawing/2014/main" id="{C13A8937-D493-445E-8822-91441E9BF419}"/>
              </a:ext>
            </a:extLst>
          </p:cNvPr>
          <p:cNvSpPr/>
          <p:nvPr/>
        </p:nvSpPr>
        <p:spPr>
          <a:xfrm>
            <a:off x="6250842" y="5453587"/>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647" name="Freeform: Shape 7646">
            <a:extLst>
              <a:ext uri="{FF2B5EF4-FFF2-40B4-BE49-F238E27FC236}">
                <a16:creationId xmlns:a16="http://schemas.microsoft.com/office/drawing/2014/main" id="{FA25DAAC-0159-4804-A63E-D8A3AFF03ABE}"/>
              </a:ext>
            </a:extLst>
          </p:cNvPr>
          <p:cNvSpPr/>
          <p:nvPr/>
        </p:nvSpPr>
        <p:spPr>
          <a:xfrm>
            <a:off x="7853892" y="5550765"/>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648" name="Freeform: Shape 7647">
            <a:extLst>
              <a:ext uri="{FF2B5EF4-FFF2-40B4-BE49-F238E27FC236}">
                <a16:creationId xmlns:a16="http://schemas.microsoft.com/office/drawing/2014/main" id="{AAD6AAF6-E57B-4E72-A135-3AF543BAAC7D}"/>
              </a:ext>
            </a:extLst>
          </p:cNvPr>
          <p:cNvSpPr/>
          <p:nvPr/>
        </p:nvSpPr>
        <p:spPr>
          <a:xfrm>
            <a:off x="7833125" y="5438368"/>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649" name="Freeform: Shape 7648">
            <a:extLst>
              <a:ext uri="{FF2B5EF4-FFF2-40B4-BE49-F238E27FC236}">
                <a16:creationId xmlns:a16="http://schemas.microsoft.com/office/drawing/2014/main" id="{210BFBB9-4BE8-49BE-8FCF-C110A90FCD16}"/>
              </a:ext>
            </a:extLst>
          </p:cNvPr>
          <p:cNvSpPr/>
          <p:nvPr/>
        </p:nvSpPr>
        <p:spPr>
          <a:xfrm>
            <a:off x="6276048" y="5451050"/>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650" name="Freeform: Shape 7649">
            <a:extLst>
              <a:ext uri="{FF2B5EF4-FFF2-40B4-BE49-F238E27FC236}">
                <a16:creationId xmlns:a16="http://schemas.microsoft.com/office/drawing/2014/main" id="{EFC0D65D-FEF5-48EB-88DF-9B54F807C6C8}"/>
              </a:ext>
            </a:extLst>
          </p:cNvPr>
          <p:cNvSpPr/>
          <p:nvPr/>
        </p:nvSpPr>
        <p:spPr>
          <a:xfrm>
            <a:off x="9456467" y="5516999"/>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5" y="0"/>
                  <a:pt x="9036" y="0"/>
                </a:cubicBezTo>
                <a:cubicBezTo>
                  <a:pt x="14026"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651" name="Freeform: Shape 7650">
            <a:extLst>
              <a:ext uri="{FF2B5EF4-FFF2-40B4-BE49-F238E27FC236}">
                <a16:creationId xmlns:a16="http://schemas.microsoft.com/office/drawing/2014/main" id="{A919D6EA-BB61-49D0-92D5-ED76833E863D}"/>
              </a:ext>
            </a:extLst>
          </p:cNvPr>
          <p:cNvSpPr/>
          <p:nvPr/>
        </p:nvSpPr>
        <p:spPr>
          <a:xfrm>
            <a:off x="7312831" y="5508438"/>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652" name="Freeform: Shape 7651">
            <a:extLst>
              <a:ext uri="{FF2B5EF4-FFF2-40B4-BE49-F238E27FC236}">
                <a16:creationId xmlns:a16="http://schemas.microsoft.com/office/drawing/2014/main" id="{492BDD11-E6C1-4B44-AF54-04AEF0A1D3C1}"/>
              </a:ext>
            </a:extLst>
          </p:cNvPr>
          <p:cNvSpPr/>
          <p:nvPr/>
        </p:nvSpPr>
        <p:spPr>
          <a:xfrm>
            <a:off x="7324562" y="5531425"/>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653" name="Freeform: Shape 7652">
            <a:extLst>
              <a:ext uri="{FF2B5EF4-FFF2-40B4-BE49-F238E27FC236}">
                <a16:creationId xmlns:a16="http://schemas.microsoft.com/office/drawing/2014/main" id="{24D4DC03-7CD1-42B2-B5BF-CABB9D3B24F4}"/>
              </a:ext>
            </a:extLst>
          </p:cNvPr>
          <p:cNvSpPr/>
          <p:nvPr/>
        </p:nvSpPr>
        <p:spPr>
          <a:xfrm>
            <a:off x="7344062" y="5413796"/>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654" name="Freeform: Shape 7653">
            <a:extLst>
              <a:ext uri="{FF2B5EF4-FFF2-40B4-BE49-F238E27FC236}">
                <a16:creationId xmlns:a16="http://schemas.microsoft.com/office/drawing/2014/main" id="{6E76DC60-392B-439C-8E72-974727F576E8}"/>
              </a:ext>
            </a:extLst>
          </p:cNvPr>
          <p:cNvSpPr/>
          <p:nvPr/>
        </p:nvSpPr>
        <p:spPr>
          <a:xfrm>
            <a:off x="8381479" y="5488622"/>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655" name="Freeform: Shape 7654">
            <a:extLst>
              <a:ext uri="{FF2B5EF4-FFF2-40B4-BE49-F238E27FC236}">
                <a16:creationId xmlns:a16="http://schemas.microsoft.com/office/drawing/2014/main" id="{33A705F5-4495-422E-8B3D-D9F37C31EE22}"/>
              </a:ext>
            </a:extLst>
          </p:cNvPr>
          <p:cNvSpPr/>
          <p:nvPr/>
        </p:nvSpPr>
        <p:spPr>
          <a:xfrm>
            <a:off x="8865152" y="5474037"/>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656" name="Freeform: Shape 7655">
            <a:extLst>
              <a:ext uri="{FF2B5EF4-FFF2-40B4-BE49-F238E27FC236}">
                <a16:creationId xmlns:a16="http://schemas.microsoft.com/office/drawing/2014/main" id="{122A4C51-E440-4B1A-8409-41010310D61F}"/>
              </a:ext>
            </a:extLst>
          </p:cNvPr>
          <p:cNvSpPr/>
          <p:nvPr/>
        </p:nvSpPr>
        <p:spPr>
          <a:xfrm>
            <a:off x="8856116" y="5435831"/>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657" name="Freeform: Shape 7656">
            <a:extLst>
              <a:ext uri="{FF2B5EF4-FFF2-40B4-BE49-F238E27FC236}">
                <a16:creationId xmlns:a16="http://schemas.microsoft.com/office/drawing/2014/main" id="{41518CA0-C239-42E6-98A2-EAB927289B57}"/>
              </a:ext>
            </a:extLst>
          </p:cNvPr>
          <p:cNvSpPr/>
          <p:nvPr/>
        </p:nvSpPr>
        <p:spPr>
          <a:xfrm>
            <a:off x="7343269" y="5562655"/>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658" name="Freeform: Shape 7657">
            <a:extLst>
              <a:ext uri="{FF2B5EF4-FFF2-40B4-BE49-F238E27FC236}">
                <a16:creationId xmlns:a16="http://schemas.microsoft.com/office/drawing/2014/main" id="{E5194C17-D3BE-4ECD-A586-5337CBA38988}"/>
              </a:ext>
            </a:extLst>
          </p:cNvPr>
          <p:cNvSpPr/>
          <p:nvPr/>
        </p:nvSpPr>
        <p:spPr>
          <a:xfrm>
            <a:off x="7901293" y="5449782"/>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659" name="Freeform: Shape 7658">
            <a:extLst>
              <a:ext uri="{FF2B5EF4-FFF2-40B4-BE49-F238E27FC236}">
                <a16:creationId xmlns:a16="http://schemas.microsoft.com/office/drawing/2014/main" id="{2764ACA1-1C3B-462A-9ADC-5D3721D1ED93}"/>
              </a:ext>
            </a:extLst>
          </p:cNvPr>
          <p:cNvSpPr/>
          <p:nvPr/>
        </p:nvSpPr>
        <p:spPr>
          <a:xfrm>
            <a:off x="6319803" y="5511450"/>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660" name="Freeform: Shape 7659">
            <a:extLst>
              <a:ext uri="{FF2B5EF4-FFF2-40B4-BE49-F238E27FC236}">
                <a16:creationId xmlns:a16="http://schemas.microsoft.com/office/drawing/2014/main" id="{BB97AAC2-E72D-46C8-AF7F-BDE0297E4394}"/>
              </a:ext>
            </a:extLst>
          </p:cNvPr>
          <p:cNvSpPr/>
          <p:nvPr/>
        </p:nvSpPr>
        <p:spPr>
          <a:xfrm>
            <a:off x="6852620" y="5434405"/>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661" name="Freeform: Shape 7660">
            <a:extLst>
              <a:ext uri="{FF2B5EF4-FFF2-40B4-BE49-F238E27FC236}">
                <a16:creationId xmlns:a16="http://schemas.microsoft.com/office/drawing/2014/main" id="{12A01D0A-3E63-4673-94D4-5B161F4F798F}"/>
              </a:ext>
            </a:extLst>
          </p:cNvPr>
          <p:cNvSpPr/>
          <p:nvPr/>
        </p:nvSpPr>
        <p:spPr>
          <a:xfrm>
            <a:off x="6830902" y="5413479"/>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662" name="Freeform: Shape 7661">
            <a:extLst>
              <a:ext uri="{FF2B5EF4-FFF2-40B4-BE49-F238E27FC236}">
                <a16:creationId xmlns:a16="http://schemas.microsoft.com/office/drawing/2014/main" id="{D07FFC6F-B957-4F0E-8ADA-086771696CBB}"/>
              </a:ext>
            </a:extLst>
          </p:cNvPr>
          <p:cNvSpPr/>
          <p:nvPr/>
        </p:nvSpPr>
        <p:spPr>
          <a:xfrm>
            <a:off x="7890513" y="5417283"/>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663" name="Freeform: Shape 7662">
            <a:extLst>
              <a:ext uri="{FF2B5EF4-FFF2-40B4-BE49-F238E27FC236}">
                <a16:creationId xmlns:a16="http://schemas.microsoft.com/office/drawing/2014/main" id="{8DEADCF7-3635-492B-B03C-576ECA0A358D}"/>
              </a:ext>
            </a:extLst>
          </p:cNvPr>
          <p:cNvSpPr/>
          <p:nvPr/>
        </p:nvSpPr>
        <p:spPr>
          <a:xfrm>
            <a:off x="8373869" y="5469281"/>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664" name="Freeform: Shape 7663">
            <a:extLst>
              <a:ext uri="{FF2B5EF4-FFF2-40B4-BE49-F238E27FC236}">
                <a16:creationId xmlns:a16="http://schemas.microsoft.com/office/drawing/2014/main" id="{156C8CBE-D41C-4D65-B4C0-0C7B066D5469}"/>
              </a:ext>
            </a:extLst>
          </p:cNvPr>
          <p:cNvSpPr/>
          <p:nvPr/>
        </p:nvSpPr>
        <p:spPr>
          <a:xfrm>
            <a:off x="6738162" y="5528888"/>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665" name="Freeform: Shape 7664">
            <a:extLst>
              <a:ext uri="{FF2B5EF4-FFF2-40B4-BE49-F238E27FC236}">
                <a16:creationId xmlns:a16="http://schemas.microsoft.com/office/drawing/2014/main" id="{6734E699-B500-4B3B-9754-CECF70E0F19B}"/>
              </a:ext>
            </a:extLst>
          </p:cNvPr>
          <p:cNvSpPr/>
          <p:nvPr/>
        </p:nvSpPr>
        <p:spPr>
          <a:xfrm>
            <a:off x="6352301" y="5538241"/>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666" name="Freeform: Shape 7665">
            <a:extLst>
              <a:ext uri="{FF2B5EF4-FFF2-40B4-BE49-F238E27FC236}">
                <a16:creationId xmlns:a16="http://schemas.microsoft.com/office/drawing/2014/main" id="{7B02BE80-4659-425C-995D-B2702A7FB3AD}"/>
              </a:ext>
            </a:extLst>
          </p:cNvPr>
          <p:cNvSpPr/>
          <p:nvPr/>
        </p:nvSpPr>
        <p:spPr>
          <a:xfrm>
            <a:off x="7312514" y="5450099"/>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667" name="Freeform: Shape 7666">
            <a:extLst>
              <a:ext uri="{FF2B5EF4-FFF2-40B4-BE49-F238E27FC236}">
                <a16:creationId xmlns:a16="http://schemas.microsoft.com/office/drawing/2014/main" id="{DAF9F63A-AAD5-4717-A409-77F4FDF566E0}"/>
              </a:ext>
            </a:extLst>
          </p:cNvPr>
          <p:cNvSpPr/>
          <p:nvPr/>
        </p:nvSpPr>
        <p:spPr>
          <a:xfrm>
            <a:off x="8835190" y="5495280"/>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668" name="Freeform: Shape 7667">
            <a:extLst>
              <a:ext uri="{FF2B5EF4-FFF2-40B4-BE49-F238E27FC236}">
                <a16:creationId xmlns:a16="http://schemas.microsoft.com/office/drawing/2014/main" id="{B9C1D44A-DD18-4BA4-8BBF-0408E30DB05D}"/>
              </a:ext>
            </a:extLst>
          </p:cNvPr>
          <p:cNvSpPr/>
          <p:nvPr/>
        </p:nvSpPr>
        <p:spPr>
          <a:xfrm>
            <a:off x="7311087" y="5524608"/>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669" name="Freeform: Shape 7668">
            <a:extLst>
              <a:ext uri="{FF2B5EF4-FFF2-40B4-BE49-F238E27FC236}">
                <a16:creationId xmlns:a16="http://schemas.microsoft.com/office/drawing/2014/main" id="{A7788883-684E-4687-94ED-5F81EC7BAA5E}"/>
              </a:ext>
            </a:extLst>
          </p:cNvPr>
          <p:cNvSpPr/>
          <p:nvPr/>
        </p:nvSpPr>
        <p:spPr>
          <a:xfrm>
            <a:off x="7860075" y="5495756"/>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670" name="Freeform: Shape 7669">
            <a:extLst>
              <a:ext uri="{FF2B5EF4-FFF2-40B4-BE49-F238E27FC236}">
                <a16:creationId xmlns:a16="http://schemas.microsoft.com/office/drawing/2014/main" id="{C72D32D0-EA36-4655-8D4E-7D34ED27D720}"/>
              </a:ext>
            </a:extLst>
          </p:cNvPr>
          <p:cNvSpPr/>
          <p:nvPr/>
        </p:nvSpPr>
        <p:spPr>
          <a:xfrm>
            <a:off x="6838035" y="5542363"/>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671" name="Freeform: Shape 7670">
            <a:extLst>
              <a:ext uri="{FF2B5EF4-FFF2-40B4-BE49-F238E27FC236}">
                <a16:creationId xmlns:a16="http://schemas.microsoft.com/office/drawing/2014/main" id="{B278675F-8F52-4695-A191-AB410249D8C3}"/>
              </a:ext>
            </a:extLst>
          </p:cNvPr>
          <p:cNvSpPr/>
          <p:nvPr/>
        </p:nvSpPr>
        <p:spPr>
          <a:xfrm>
            <a:off x="7890830" y="5467696"/>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672" name="Freeform: Shape 7671">
            <a:extLst>
              <a:ext uri="{FF2B5EF4-FFF2-40B4-BE49-F238E27FC236}">
                <a16:creationId xmlns:a16="http://schemas.microsoft.com/office/drawing/2014/main" id="{84B2E268-755A-4C00-9979-31438A472BE3}"/>
              </a:ext>
            </a:extLst>
          </p:cNvPr>
          <p:cNvSpPr/>
          <p:nvPr/>
        </p:nvSpPr>
        <p:spPr>
          <a:xfrm>
            <a:off x="7826308" y="5485134"/>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673" name="Freeform: Shape 7672">
            <a:extLst>
              <a:ext uri="{FF2B5EF4-FFF2-40B4-BE49-F238E27FC236}">
                <a16:creationId xmlns:a16="http://schemas.microsoft.com/office/drawing/2014/main" id="{B84EE63C-213B-45D4-97D0-58D1BB66CD8B}"/>
              </a:ext>
            </a:extLst>
          </p:cNvPr>
          <p:cNvSpPr/>
          <p:nvPr/>
        </p:nvSpPr>
        <p:spPr>
          <a:xfrm>
            <a:off x="8943783" y="5485768"/>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674" name="Freeform: Shape 7673">
            <a:extLst>
              <a:ext uri="{FF2B5EF4-FFF2-40B4-BE49-F238E27FC236}">
                <a16:creationId xmlns:a16="http://schemas.microsoft.com/office/drawing/2014/main" id="{E395D2CD-2775-42E8-BBE7-0EF476EC2E7C}"/>
              </a:ext>
            </a:extLst>
          </p:cNvPr>
          <p:cNvSpPr/>
          <p:nvPr/>
        </p:nvSpPr>
        <p:spPr>
          <a:xfrm>
            <a:off x="9351521" y="5479903"/>
            <a:ext cx="18072" cy="18072"/>
          </a:xfrm>
          <a:custGeom>
            <a:avLst/>
            <a:gdLst>
              <a:gd name="connsiteX0" fmla="*/ 18073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3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3" y="9036"/>
                </a:moveTo>
                <a:cubicBezTo>
                  <a:pt x="18073" y="14027"/>
                  <a:pt x="14027" y="18073"/>
                  <a:pt x="9036" y="18073"/>
                </a:cubicBezTo>
                <a:cubicBezTo>
                  <a:pt x="4046" y="18073"/>
                  <a:pt x="0" y="14027"/>
                  <a:pt x="0" y="9036"/>
                </a:cubicBezTo>
                <a:cubicBezTo>
                  <a:pt x="0" y="4046"/>
                  <a:pt x="4045" y="0"/>
                  <a:pt x="9036" y="0"/>
                </a:cubicBezTo>
                <a:cubicBezTo>
                  <a:pt x="14027" y="0"/>
                  <a:pt x="18073" y="4046"/>
                  <a:pt x="18073"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675" name="Freeform: Shape 7674">
            <a:extLst>
              <a:ext uri="{FF2B5EF4-FFF2-40B4-BE49-F238E27FC236}">
                <a16:creationId xmlns:a16="http://schemas.microsoft.com/office/drawing/2014/main" id="{9F33B16F-A32E-4812-9C5D-4BDFDC941020}"/>
              </a:ext>
            </a:extLst>
          </p:cNvPr>
          <p:cNvSpPr/>
          <p:nvPr/>
        </p:nvSpPr>
        <p:spPr>
          <a:xfrm>
            <a:off x="10434277" y="529344"/>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6" y="18072"/>
                  <a:pt x="0" y="14027"/>
                  <a:pt x="0" y="9036"/>
                </a:cubicBezTo>
                <a:cubicBezTo>
                  <a:pt x="0" y="4046"/>
                  <a:pt x="4045" y="0"/>
                  <a:pt x="9036" y="0"/>
                </a:cubicBezTo>
                <a:cubicBezTo>
                  <a:pt x="14026"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676" name="Freeform: Shape 7675">
            <a:extLst>
              <a:ext uri="{FF2B5EF4-FFF2-40B4-BE49-F238E27FC236}">
                <a16:creationId xmlns:a16="http://schemas.microsoft.com/office/drawing/2014/main" id="{8CECE47E-4985-4D88-B4C5-54FEE3CC496B}"/>
              </a:ext>
            </a:extLst>
          </p:cNvPr>
          <p:cNvSpPr/>
          <p:nvPr/>
        </p:nvSpPr>
        <p:spPr>
          <a:xfrm>
            <a:off x="6853730" y="5477683"/>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677" name="Freeform: Shape 7676">
            <a:extLst>
              <a:ext uri="{FF2B5EF4-FFF2-40B4-BE49-F238E27FC236}">
                <a16:creationId xmlns:a16="http://schemas.microsoft.com/office/drawing/2014/main" id="{FE5DFD8E-5DB1-41A0-B984-3DD67BA6D6F3}"/>
              </a:ext>
            </a:extLst>
          </p:cNvPr>
          <p:cNvSpPr/>
          <p:nvPr/>
        </p:nvSpPr>
        <p:spPr>
          <a:xfrm>
            <a:off x="7887184" y="5473086"/>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678" name="Freeform: Shape 7677">
            <a:extLst>
              <a:ext uri="{FF2B5EF4-FFF2-40B4-BE49-F238E27FC236}">
                <a16:creationId xmlns:a16="http://schemas.microsoft.com/office/drawing/2014/main" id="{BE147A3C-BDA2-481A-A1EC-ED5764A61E4F}"/>
              </a:ext>
            </a:extLst>
          </p:cNvPr>
          <p:cNvSpPr/>
          <p:nvPr/>
        </p:nvSpPr>
        <p:spPr>
          <a:xfrm>
            <a:off x="7402242" y="5505584"/>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679" name="Freeform: Shape 7678">
            <a:extLst>
              <a:ext uri="{FF2B5EF4-FFF2-40B4-BE49-F238E27FC236}">
                <a16:creationId xmlns:a16="http://schemas.microsoft.com/office/drawing/2014/main" id="{14C04592-C106-4CC8-A399-B6FEFAF4F2EE}"/>
              </a:ext>
            </a:extLst>
          </p:cNvPr>
          <p:cNvSpPr/>
          <p:nvPr/>
        </p:nvSpPr>
        <p:spPr>
          <a:xfrm>
            <a:off x="8423964" y="5426320"/>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680" name="Freeform: Shape 7679">
            <a:extLst>
              <a:ext uri="{FF2B5EF4-FFF2-40B4-BE49-F238E27FC236}">
                <a16:creationId xmlns:a16="http://schemas.microsoft.com/office/drawing/2014/main" id="{DAFDC683-3726-4090-BCF4-F871D0E1D4E3}"/>
              </a:ext>
            </a:extLst>
          </p:cNvPr>
          <p:cNvSpPr/>
          <p:nvPr/>
        </p:nvSpPr>
        <p:spPr>
          <a:xfrm>
            <a:off x="7303954" y="5506377"/>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681" name="Freeform: Shape 7680">
            <a:extLst>
              <a:ext uri="{FF2B5EF4-FFF2-40B4-BE49-F238E27FC236}">
                <a16:creationId xmlns:a16="http://schemas.microsoft.com/office/drawing/2014/main" id="{C8DEC283-3EF9-4CB5-96A8-22BE664BB7A4}"/>
              </a:ext>
            </a:extLst>
          </p:cNvPr>
          <p:cNvSpPr/>
          <p:nvPr/>
        </p:nvSpPr>
        <p:spPr>
          <a:xfrm>
            <a:off x="6834706" y="5447087"/>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682" name="Freeform: Shape 7681">
            <a:extLst>
              <a:ext uri="{FF2B5EF4-FFF2-40B4-BE49-F238E27FC236}">
                <a16:creationId xmlns:a16="http://schemas.microsoft.com/office/drawing/2014/main" id="{7DD61D87-BB40-47BD-A4B2-9C3B4E25403B}"/>
              </a:ext>
            </a:extLst>
          </p:cNvPr>
          <p:cNvSpPr/>
          <p:nvPr/>
        </p:nvSpPr>
        <p:spPr>
          <a:xfrm>
            <a:off x="8348346" y="5467696"/>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683" name="Freeform: Shape 7682">
            <a:extLst>
              <a:ext uri="{FF2B5EF4-FFF2-40B4-BE49-F238E27FC236}">
                <a16:creationId xmlns:a16="http://schemas.microsoft.com/office/drawing/2014/main" id="{88E5826D-97A9-456B-9A52-92D450268CB0}"/>
              </a:ext>
            </a:extLst>
          </p:cNvPr>
          <p:cNvSpPr/>
          <p:nvPr/>
        </p:nvSpPr>
        <p:spPr>
          <a:xfrm>
            <a:off x="7305697" y="5441063"/>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684" name="Freeform: Shape 7683">
            <a:extLst>
              <a:ext uri="{FF2B5EF4-FFF2-40B4-BE49-F238E27FC236}">
                <a16:creationId xmlns:a16="http://schemas.microsoft.com/office/drawing/2014/main" id="{0BF6B054-AAE4-4A7C-B3B2-C3C687F0E582}"/>
              </a:ext>
            </a:extLst>
          </p:cNvPr>
          <p:cNvSpPr/>
          <p:nvPr/>
        </p:nvSpPr>
        <p:spPr>
          <a:xfrm>
            <a:off x="6752747" y="5512877"/>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685" name="Freeform: Shape 7684">
            <a:extLst>
              <a:ext uri="{FF2B5EF4-FFF2-40B4-BE49-F238E27FC236}">
                <a16:creationId xmlns:a16="http://schemas.microsoft.com/office/drawing/2014/main" id="{8463B419-593F-4C68-A50D-1DA680B33F2D}"/>
              </a:ext>
            </a:extLst>
          </p:cNvPr>
          <p:cNvSpPr/>
          <p:nvPr/>
        </p:nvSpPr>
        <p:spPr>
          <a:xfrm>
            <a:off x="8410331" y="5435197"/>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686" name="Freeform: Shape 7685">
            <a:extLst>
              <a:ext uri="{FF2B5EF4-FFF2-40B4-BE49-F238E27FC236}">
                <a16:creationId xmlns:a16="http://schemas.microsoft.com/office/drawing/2014/main" id="{B5C422AB-F26D-4DB7-9557-A0FC6B88C84C}"/>
              </a:ext>
            </a:extLst>
          </p:cNvPr>
          <p:cNvSpPr/>
          <p:nvPr/>
        </p:nvSpPr>
        <p:spPr>
          <a:xfrm>
            <a:off x="8364040" y="5537132"/>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687" name="Freeform: Shape 7686">
            <a:extLst>
              <a:ext uri="{FF2B5EF4-FFF2-40B4-BE49-F238E27FC236}">
                <a16:creationId xmlns:a16="http://schemas.microsoft.com/office/drawing/2014/main" id="{74238301-52DF-4507-9D4F-254876B155B6}"/>
              </a:ext>
            </a:extLst>
          </p:cNvPr>
          <p:cNvSpPr/>
          <p:nvPr/>
        </p:nvSpPr>
        <p:spPr>
          <a:xfrm>
            <a:off x="6291901" y="5415381"/>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688" name="Freeform: Shape 7687">
            <a:extLst>
              <a:ext uri="{FF2B5EF4-FFF2-40B4-BE49-F238E27FC236}">
                <a16:creationId xmlns:a16="http://schemas.microsoft.com/office/drawing/2014/main" id="{B0C5750D-16F9-44A0-A776-15404A0D26E4}"/>
              </a:ext>
            </a:extLst>
          </p:cNvPr>
          <p:cNvSpPr/>
          <p:nvPr/>
        </p:nvSpPr>
        <p:spPr>
          <a:xfrm>
            <a:off x="8317433" y="5443599"/>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689" name="Freeform: Shape 7688">
            <a:extLst>
              <a:ext uri="{FF2B5EF4-FFF2-40B4-BE49-F238E27FC236}">
                <a16:creationId xmlns:a16="http://schemas.microsoft.com/office/drawing/2014/main" id="{50BA326B-689D-40A1-9E4A-CC039C2FFA04}"/>
              </a:ext>
            </a:extLst>
          </p:cNvPr>
          <p:cNvSpPr/>
          <p:nvPr/>
        </p:nvSpPr>
        <p:spPr>
          <a:xfrm>
            <a:off x="6771929" y="5520169"/>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690" name="Freeform: Shape 7689">
            <a:extLst>
              <a:ext uri="{FF2B5EF4-FFF2-40B4-BE49-F238E27FC236}">
                <a16:creationId xmlns:a16="http://schemas.microsoft.com/office/drawing/2014/main" id="{D2432AD1-1CB4-40CB-AD75-0AE896753B23}"/>
              </a:ext>
            </a:extLst>
          </p:cNvPr>
          <p:cNvSpPr/>
          <p:nvPr/>
        </p:nvSpPr>
        <p:spPr>
          <a:xfrm>
            <a:off x="7273357" y="5467696"/>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691" name="Freeform: Shape 7690">
            <a:extLst>
              <a:ext uri="{FF2B5EF4-FFF2-40B4-BE49-F238E27FC236}">
                <a16:creationId xmlns:a16="http://schemas.microsoft.com/office/drawing/2014/main" id="{523CE7CE-C256-4C9B-8722-3E77DAD218E5}"/>
              </a:ext>
            </a:extLst>
          </p:cNvPr>
          <p:cNvSpPr/>
          <p:nvPr/>
        </p:nvSpPr>
        <p:spPr>
          <a:xfrm>
            <a:off x="9375934" y="5480695"/>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5" y="0"/>
                  <a:pt x="9036" y="0"/>
                </a:cubicBezTo>
                <a:cubicBezTo>
                  <a:pt x="14026"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692" name="Freeform: Shape 7691">
            <a:extLst>
              <a:ext uri="{FF2B5EF4-FFF2-40B4-BE49-F238E27FC236}">
                <a16:creationId xmlns:a16="http://schemas.microsoft.com/office/drawing/2014/main" id="{44CA5A68-88D7-4332-9783-A1247B31ABA5}"/>
              </a:ext>
            </a:extLst>
          </p:cNvPr>
          <p:cNvSpPr/>
          <p:nvPr/>
        </p:nvSpPr>
        <p:spPr>
          <a:xfrm>
            <a:off x="7779542" y="5464050"/>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693" name="Freeform: Shape 7692">
            <a:extLst>
              <a:ext uri="{FF2B5EF4-FFF2-40B4-BE49-F238E27FC236}">
                <a16:creationId xmlns:a16="http://schemas.microsoft.com/office/drawing/2014/main" id="{C3577027-4DD4-4D8C-9C00-C813C079D39D}"/>
              </a:ext>
            </a:extLst>
          </p:cNvPr>
          <p:cNvSpPr/>
          <p:nvPr/>
        </p:nvSpPr>
        <p:spPr>
          <a:xfrm>
            <a:off x="8384966" y="5557106"/>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694" name="Freeform: Shape 7693">
            <a:extLst>
              <a:ext uri="{FF2B5EF4-FFF2-40B4-BE49-F238E27FC236}">
                <a16:creationId xmlns:a16="http://schemas.microsoft.com/office/drawing/2014/main" id="{431B02F8-E295-4057-BB45-1ED3CD41B9D8}"/>
              </a:ext>
            </a:extLst>
          </p:cNvPr>
          <p:cNvSpPr/>
          <p:nvPr/>
        </p:nvSpPr>
        <p:spPr>
          <a:xfrm>
            <a:off x="7326782" y="5520645"/>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695" name="Freeform: Shape 7694">
            <a:extLst>
              <a:ext uri="{FF2B5EF4-FFF2-40B4-BE49-F238E27FC236}">
                <a16:creationId xmlns:a16="http://schemas.microsoft.com/office/drawing/2014/main" id="{B608414E-FF5F-4FA8-8E36-5663EC36D2B5}"/>
              </a:ext>
            </a:extLst>
          </p:cNvPr>
          <p:cNvSpPr/>
          <p:nvPr/>
        </p:nvSpPr>
        <p:spPr>
          <a:xfrm>
            <a:off x="7924597" y="5543949"/>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696" name="Freeform: Shape 7695">
            <a:extLst>
              <a:ext uri="{FF2B5EF4-FFF2-40B4-BE49-F238E27FC236}">
                <a16:creationId xmlns:a16="http://schemas.microsoft.com/office/drawing/2014/main" id="{93BF7632-1761-4533-9B1B-DD2CF6FCBF26}"/>
              </a:ext>
            </a:extLst>
          </p:cNvPr>
          <p:cNvSpPr/>
          <p:nvPr/>
        </p:nvSpPr>
        <p:spPr>
          <a:xfrm>
            <a:off x="6803952" y="5485610"/>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697" name="Freeform: Shape 7696">
            <a:extLst>
              <a:ext uri="{FF2B5EF4-FFF2-40B4-BE49-F238E27FC236}">
                <a16:creationId xmlns:a16="http://schemas.microsoft.com/office/drawing/2014/main" id="{71FC8E61-A7FB-4130-A3E7-026371900930}"/>
              </a:ext>
            </a:extLst>
          </p:cNvPr>
          <p:cNvSpPr/>
          <p:nvPr/>
        </p:nvSpPr>
        <p:spPr>
          <a:xfrm>
            <a:off x="7271772" y="5416649"/>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698" name="Freeform: Shape 7697">
            <a:extLst>
              <a:ext uri="{FF2B5EF4-FFF2-40B4-BE49-F238E27FC236}">
                <a16:creationId xmlns:a16="http://schemas.microsoft.com/office/drawing/2014/main" id="{398F61A8-394F-49A7-9FC7-FF7562007482}"/>
              </a:ext>
            </a:extLst>
          </p:cNvPr>
          <p:cNvSpPr/>
          <p:nvPr/>
        </p:nvSpPr>
        <p:spPr>
          <a:xfrm>
            <a:off x="8826312" y="517771"/>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6" y="18072"/>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699" name="Freeform: Shape 7698">
            <a:extLst>
              <a:ext uri="{FF2B5EF4-FFF2-40B4-BE49-F238E27FC236}">
                <a16:creationId xmlns:a16="http://schemas.microsoft.com/office/drawing/2014/main" id="{4BE90618-CD71-47B9-8230-C1381CEC809D}"/>
              </a:ext>
            </a:extLst>
          </p:cNvPr>
          <p:cNvSpPr/>
          <p:nvPr/>
        </p:nvSpPr>
        <p:spPr>
          <a:xfrm>
            <a:off x="9350252" y="5470866"/>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5" y="0"/>
                  <a:pt x="9036" y="0"/>
                </a:cubicBezTo>
                <a:cubicBezTo>
                  <a:pt x="14026"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700" name="Freeform: Shape 7699">
            <a:extLst>
              <a:ext uri="{FF2B5EF4-FFF2-40B4-BE49-F238E27FC236}">
                <a16:creationId xmlns:a16="http://schemas.microsoft.com/office/drawing/2014/main" id="{9AA306DA-CD3A-43D2-9757-BDFBF96C422D}"/>
              </a:ext>
            </a:extLst>
          </p:cNvPr>
          <p:cNvSpPr/>
          <p:nvPr/>
        </p:nvSpPr>
        <p:spPr>
          <a:xfrm>
            <a:off x="6818061" y="5547595"/>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701" name="Freeform: Shape 7700">
            <a:extLst>
              <a:ext uri="{FF2B5EF4-FFF2-40B4-BE49-F238E27FC236}">
                <a16:creationId xmlns:a16="http://schemas.microsoft.com/office/drawing/2014/main" id="{618204CD-7152-478F-B7C9-7AB4E9B6DBD3}"/>
              </a:ext>
            </a:extLst>
          </p:cNvPr>
          <p:cNvSpPr/>
          <p:nvPr/>
        </p:nvSpPr>
        <p:spPr>
          <a:xfrm>
            <a:off x="6852937" y="5446611"/>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702" name="Freeform: Shape 7701">
            <a:extLst>
              <a:ext uri="{FF2B5EF4-FFF2-40B4-BE49-F238E27FC236}">
                <a16:creationId xmlns:a16="http://schemas.microsoft.com/office/drawing/2014/main" id="{D6555E66-20AF-49E3-B30E-A0CEE1E5789F}"/>
              </a:ext>
            </a:extLst>
          </p:cNvPr>
          <p:cNvSpPr/>
          <p:nvPr/>
        </p:nvSpPr>
        <p:spPr>
          <a:xfrm>
            <a:off x="7393681" y="5502255"/>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703" name="Freeform: Shape 7702">
            <a:extLst>
              <a:ext uri="{FF2B5EF4-FFF2-40B4-BE49-F238E27FC236}">
                <a16:creationId xmlns:a16="http://schemas.microsoft.com/office/drawing/2014/main" id="{E7C9BBC9-7BA5-45A4-A6D2-EC8D005DF489}"/>
              </a:ext>
            </a:extLst>
          </p:cNvPr>
          <p:cNvSpPr/>
          <p:nvPr/>
        </p:nvSpPr>
        <p:spPr>
          <a:xfrm>
            <a:off x="6241172" y="5509389"/>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704" name="Freeform: Shape 7703">
            <a:extLst>
              <a:ext uri="{FF2B5EF4-FFF2-40B4-BE49-F238E27FC236}">
                <a16:creationId xmlns:a16="http://schemas.microsoft.com/office/drawing/2014/main" id="{E7E4512C-891B-4C98-B428-4A944278B3F2}"/>
              </a:ext>
            </a:extLst>
          </p:cNvPr>
          <p:cNvSpPr/>
          <p:nvPr/>
        </p:nvSpPr>
        <p:spPr>
          <a:xfrm>
            <a:off x="8350882" y="5535229"/>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705" name="Freeform: Shape 7704">
            <a:extLst>
              <a:ext uri="{FF2B5EF4-FFF2-40B4-BE49-F238E27FC236}">
                <a16:creationId xmlns:a16="http://schemas.microsoft.com/office/drawing/2014/main" id="{26DE5F13-562A-4DDE-BFFF-0BFCA5EF0C28}"/>
              </a:ext>
            </a:extLst>
          </p:cNvPr>
          <p:cNvSpPr/>
          <p:nvPr/>
        </p:nvSpPr>
        <p:spPr>
          <a:xfrm>
            <a:off x="8892578" y="5505426"/>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706" name="Freeform: Shape 7705">
            <a:extLst>
              <a:ext uri="{FF2B5EF4-FFF2-40B4-BE49-F238E27FC236}">
                <a16:creationId xmlns:a16="http://schemas.microsoft.com/office/drawing/2014/main" id="{3D977CDE-0338-42D0-99B4-9F4FF8520B02}"/>
              </a:ext>
            </a:extLst>
          </p:cNvPr>
          <p:cNvSpPr/>
          <p:nvPr/>
        </p:nvSpPr>
        <p:spPr>
          <a:xfrm>
            <a:off x="7869587" y="5544107"/>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707" name="Freeform: Shape 7706">
            <a:extLst>
              <a:ext uri="{FF2B5EF4-FFF2-40B4-BE49-F238E27FC236}">
                <a16:creationId xmlns:a16="http://schemas.microsoft.com/office/drawing/2014/main" id="{FC6DC05D-0575-4B3B-BCA2-10EB61AB90D9}"/>
              </a:ext>
            </a:extLst>
          </p:cNvPr>
          <p:cNvSpPr/>
          <p:nvPr/>
        </p:nvSpPr>
        <p:spPr>
          <a:xfrm>
            <a:off x="6351667" y="5528413"/>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708" name="Freeform: Shape 7707">
            <a:extLst>
              <a:ext uri="{FF2B5EF4-FFF2-40B4-BE49-F238E27FC236}">
                <a16:creationId xmlns:a16="http://schemas.microsoft.com/office/drawing/2014/main" id="{52E6593A-0C1C-4CE1-BE46-53624F71679C}"/>
              </a:ext>
            </a:extLst>
          </p:cNvPr>
          <p:cNvSpPr/>
          <p:nvPr/>
        </p:nvSpPr>
        <p:spPr>
          <a:xfrm>
            <a:off x="7886867" y="5431710"/>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709" name="Freeform: Shape 7708">
            <a:extLst>
              <a:ext uri="{FF2B5EF4-FFF2-40B4-BE49-F238E27FC236}">
                <a16:creationId xmlns:a16="http://schemas.microsoft.com/office/drawing/2014/main" id="{540B7086-57DE-44F1-AAE7-AE730A6B2BC8}"/>
              </a:ext>
            </a:extLst>
          </p:cNvPr>
          <p:cNvSpPr/>
          <p:nvPr/>
        </p:nvSpPr>
        <p:spPr>
          <a:xfrm>
            <a:off x="6274622" y="5473561"/>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710" name="Freeform: Shape 7709">
            <a:extLst>
              <a:ext uri="{FF2B5EF4-FFF2-40B4-BE49-F238E27FC236}">
                <a16:creationId xmlns:a16="http://schemas.microsoft.com/office/drawing/2014/main" id="{59AF2977-C09B-4F97-B1C1-72B8C25DA197}"/>
              </a:ext>
            </a:extLst>
          </p:cNvPr>
          <p:cNvSpPr/>
          <p:nvPr/>
        </p:nvSpPr>
        <p:spPr>
          <a:xfrm>
            <a:off x="6827097" y="5547278"/>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711" name="Freeform: Shape 7710">
            <a:extLst>
              <a:ext uri="{FF2B5EF4-FFF2-40B4-BE49-F238E27FC236}">
                <a16:creationId xmlns:a16="http://schemas.microsoft.com/office/drawing/2014/main" id="{C055DB9C-086D-4512-BA0E-7D59062AB19A}"/>
              </a:ext>
            </a:extLst>
          </p:cNvPr>
          <p:cNvSpPr/>
          <p:nvPr/>
        </p:nvSpPr>
        <p:spPr>
          <a:xfrm>
            <a:off x="7322660" y="5432502"/>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712" name="Freeform: Shape 7711">
            <a:extLst>
              <a:ext uri="{FF2B5EF4-FFF2-40B4-BE49-F238E27FC236}">
                <a16:creationId xmlns:a16="http://schemas.microsoft.com/office/drawing/2014/main" id="{02C24F29-A546-42A4-8EAD-CC05BA6B0752}"/>
              </a:ext>
            </a:extLst>
          </p:cNvPr>
          <p:cNvSpPr/>
          <p:nvPr/>
        </p:nvSpPr>
        <p:spPr>
          <a:xfrm>
            <a:off x="7830747" y="5441221"/>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713" name="Freeform: Shape 7712">
            <a:extLst>
              <a:ext uri="{FF2B5EF4-FFF2-40B4-BE49-F238E27FC236}">
                <a16:creationId xmlns:a16="http://schemas.microsoft.com/office/drawing/2014/main" id="{076A83B4-AA01-47F3-A1BA-301F965EB2B6}"/>
              </a:ext>
            </a:extLst>
          </p:cNvPr>
          <p:cNvSpPr/>
          <p:nvPr/>
        </p:nvSpPr>
        <p:spPr>
          <a:xfrm>
            <a:off x="7386865" y="5468330"/>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714" name="Freeform: Shape 7713">
            <a:extLst>
              <a:ext uri="{FF2B5EF4-FFF2-40B4-BE49-F238E27FC236}">
                <a16:creationId xmlns:a16="http://schemas.microsoft.com/office/drawing/2014/main" id="{EC04040C-2187-4C16-AA9D-C1FA74906C5C}"/>
              </a:ext>
            </a:extLst>
          </p:cNvPr>
          <p:cNvSpPr/>
          <p:nvPr/>
        </p:nvSpPr>
        <p:spPr>
          <a:xfrm>
            <a:off x="7323453" y="5500194"/>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715" name="Freeform: Shape 7714">
            <a:extLst>
              <a:ext uri="{FF2B5EF4-FFF2-40B4-BE49-F238E27FC236}">
                <a16:creationId xmlns:a16="http://schemas.microsoft.com/office/drawing/2014/main" id="{9A3955DA-170D-45FE-8E08-5899369C8C08}"/>
              </a:ext>
            </a:extLst>
          </p:cNvPr>
          <p:cNvSpPr/>
          <p:nvPr/>
        </p:nvSpPr>
        <p:spPr>
          <a:xfrm>
            <a:off x="7347708" y="5486719"/>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716" name="Freeform: Shape 7715">
            <a:extLst>
              <a:ext uri="{FF2B5EF4-FFF2-40B4-BE49-F238E27FC236}">
                <a16:creationId xmlns:a16="http://schemas.microsoft.com/office/drawing/2014/main" id="{BFE39ED4-FD76-40B6-A82F-8F2E11BD6F87}"/>
              </a:ext>
            </a:extLst>
          </p:cNvPr>
          <p:cNvSpPr/>
          <p:nvPr/>
        </p:nvSpPr>
        <p:spPr>
          <a:xfrm>
            <a:off x="7829796" y="5516999"/>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717" name="Freeform: Shape 7716">
            <a:extLst>
              <a:ext uri="{FF2B5EF4-FFF2-40B4-BE49-F238E27FC236}">
                <a16:creationId xmlns:a16="http://schemas.microsoft.com/office/drawing/2014/main" id="{BE1C1A74-DCA1-4ADE-BD96-FD2CF03B9ECC}"/>
              </a:ext>
            </a:extLst>
          </p:cNvPr>
          <p:cNvSpPr/>
          <p:nvPr/>
        </p:nvSpPr>
        <p:spPr>
          <a:xfrm>
            <a:off x="7262419" y="5547753"/>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718" name="Freeform: Shape 7717">
            <a:extLst>
              <a:ext uri="{FF2B5EF4-FFF2-40B4-BE49-F238E27FC236}">
                <a16:creationId xmlns:a16="http://schemas.microsoft.com/office/drawing/2014/main" id="{925EB225-FA0F-4D6B-98AB-CCA2C76A9DEC}"/>
              </a:ext>
            </a:extLst>
          </p:cNvPr>
          <p:cNvSpPr/>
          <p:nvPr/>
        </p:nvSpPr>
        <p:spPr>
          <a:xfrm>
            <a:off x="8321871" y="5455965"/>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719" name="Freeform: Shape 7718">
            <a:extLst>
              <a:ext uri="{FF2B5EF4-FFF2-40B4-BE49-F238E27FC236}">
                <a16:creationId xmlns:a16="http://schemas.microsoft.com/office/drawing/2014/main" id="{CEC70F43-E266-477A-BAE2-1288BB96E9BF}"/>
              </a:ext>
            </a:extLst>
          </p:cNvPr>
          <p:cNvSpPr/>
          <p:nvPr/>
        </p:nvSpPr>
        <p:spPr>
          <a:xfrm>
            <a:off x="8877042" y="5419820"/>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720" name="Freeform: Shape 7719">
            <a:extLst>
              <a:ext uri="{FF2B5EF4-FFF2-40B4-BE49-F238E27FC236}">
                <a16:creationId xmlns:a16="http://schemas.microsoft.com/office/drawing/2014/main" id="{44B5C29B-2AC4-49D3-9F07-0B9A45A8A5A8}"/>
              </a:ext>
            </a:extLst>
          </p:cNvPr>
          <p:cNvSpPr/>
          <p:nvPr/>
        </p:nvSpPr>
        <p:spPr>
          <a:xfrm>
            <a:off x="7363878" y="5470391"/>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721" name="Freeform: Shape 7720">
            <a:extLst>
              <a:ext uri="{FF2B5EF4-FFF2-40B4-BE49-F238E27FC236}">
                <a16:creationId xmlns:a16="http://schemas.microsoft.com/office/drawing/2014/main" id="{9EB1CA6C-84BB-4E88-8E74-997B2E4E1817}"/>
              </a:ext>
            </a:extLst>
          </p:cNvPr>
          <p:cNvSpPr/>
          <p:nvPr/>
        </p:nvSpPr>
        <p:spPr>
          <a:xfrm>
            <a:off x="7853258" y="5544900"/>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722" name="Freeform: Shape 7721">
            <a:extLst>
              <a:ext uri="{FF2B5EF4-FFF2-40B4-BE49-F238E27FC236}">
                <a16:creationId xmlns:a16="http://schemas.microsoft.com/office/drawing/2014/main" id="{2BA20F6A-FAFB-41FC-A30B-A2C3907D8D9F}"/>
              </a:ext>
            </a:extLst>
          </p:cNvPr>
          <p:cNvSpPr/>
          <p:nvPr/>
        </p:nvSpPr>
        <p:spPr>
          <a:xfrm>
            <a:off x="7851832" y="5458977"/>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723" name="Freeform: Shape 7722">
            <a:extLst>
              <a:ext uri="{FF2B5EF4-FFF2-40B4-BE49-F238E27FC236}">
                <a16:creationId xmlns:a16="http://schemas.microsoft.com/office/drawing/2014/main" id="{788DE0D4-30C5-450A-A323-826EDCE84C68}"/>
              </a:ext>
            </a:extLst>
          </p:cNvPr>
          <p:cNvSpPr/>
          <p:nvPr/>
        </p:nvSpPr>
        <p:spPr>
          <a:xfrm>
            <a:off x="6209783" y="5438209"/>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724" name="Freeform: Shape 7723">
            <a:extLst>
              <a:ext uri="{FF2B5EF4-FFF2-40B4-BE49-F238E27FC236}">
                <a16:creationId xmlns:a16="http://schemas.microsoft.com/office/drawing/2014/main" id="{5427D55E-D1BE-44BB-8505-8933158DFAF0}"/>
              </a:ext>
            </a:extLst>
          </p:cNvPr>
          <p:cNvSpPr/>
          <p:nvPr/>
        </p:nvSpPr>
        <p:spPr>
          <a:xfrm>
            <a:off x="7312990" y="5449624"/>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725" name="Freeform: Shape 7724">
            <a:extLst>
              <a:ext uri="{FF2B5EF4-FFF2-40B4-BE49-F238E27FC236}">
                <a16:creationId xmlns:a16="http://schemas.microsoft.com/office/drawing/2014/main" id="{222E864E-E71D-4A94-B573-02CF2FBA5950}"/>
              </a:ext>
            </a:extLst>
          </p:cNvPr>
          <p:cNvSpPr/>
          <p:nvPr/>
        </p:nvSpPr>
        <p:spPr>
          <a:xfrm>
            <a:off x="9433005" y="5424576"/>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5" y="0"/>
                  <a:pt x="9036" y="0"/>
                </a:cubicBezTo>
                <a:cubicBezTo>
                  <a:pt x="14026"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726" name="Freeform: Shape 7725">
            <a:extLst>
              <a:ext uri="{FF2B5EF4-FFF2-40B4-BE49-F238E27FC236}">
                <a16:creationId xmlns:a16="http://schemas.microsoft.com/office/drawing/2014/main" id="{9A0B9CF3-0693-47DB-939C-DE1C9A0E0F8A}"/>
              </a:ext>
            </a:extLst>
          </p:cNvPr>
          <p:cNvSpPr/>
          <p:nvPr/>
        </p:nvSpPr>
        <p:spPr>
          <a:xfrm>
            <a:off x="7354049" y="5424100"/>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727" name="Freeform: Shape 7726">
            <a:extLst>
              <a:ext uri="{FF2B5EF4-FFF2-40B4-BE49-F238E27FC236}">
                <a16:creationId xmlns:a16="http://schemas.microsoft.com/office/drawing/2014/main" id="{E2940556-CE8B-47F3-A482-529EB8E77C47}"/>
              </a:ext>
            </a:extLst>
          </p:cNvPr>
          <p:cNvSpPr/>
          <p:nvPr/>
        </p:nvSpPr>
        <p:spPr>
          <a:xfrm>
            <a:off x="8825678" y="5503999"/>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728" name="Freeform: Shape 7727">
            <a:extLst>
              <a:ext uri="{FF2B5EF4-FFF2-40B4-BE49-F238E27FC236}">
                <a16:creationId xmlns:a16="http://schemas.microsoft.com/office/drawing/2014/main" id="{13C1AA92-3997-4B31-81D6-F1C599F09D85}"/>
              </a:ext>
            </a:extLst>
          </p:cNvPr>
          <p:cNvSpPr/>
          <p:nvPr/>
        </p:nvSpPr>
        <p:spPr>
          <a:xfrm>
            <a:off x="6206454" y="5539034"/>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729" name="Freeform: Shape 7728">
            <a:extLst>
              <a:ext uri="{FF2B5EF4-FFF2-40B4-BE49-F238E27FC236}">
                <a16:creationId xmlns:a16="http://schemas.microsoft.com/office/drawing/2014/main" id="{DC4895FF-DFB9-43E5-833B-C29A45AEE1DC}"/>
              </a:ext>
            </a:extLst>
          </p:cNvPr>
          <p:cNvSpPr/>
          <p:nvPr/>
        </p:nvSpPr>
        <p:spPr>
          <a:xfrm>
            <a:off x="7790322" y="5510182"/>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730" name="Freeform: Shape 7729">
            <a:extLst>
              <a:ext uri="{FF2B5EF4-FFF2-40B4-BE49-F238E27FC236}">
                <a16:creationId xmlns:a16="http://schemas.microsoft.com/office/drawing/2014/main" id="{00262146-6BBF-423B-90BF-5ED10DF2FA43}"/>
              </a:ext>
            </a:extLst>
          </p:cNvPr>
          <p:cNvSpPr/>
          <p:nvPr/>
        </p:nvSpPr>
        <p:spPr>
          <a:xfrm>
            <a:off x="6758137" y="5546961"/>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731" name="Freeform: Shape 7730">
            <a:extLst>
              <a:ext uri="{FF2B5EF4-FFF2-40B4-BE49-F238E27FC236}">
                <a16:creationId xmlns:a16="http://schemas.microsoft.com/office/drawing/2014/main" id="{07CCC8E7-C83F-4554-A1FF-3B00072C0D9C}"/>
              </a:ext>
            </a:extLst>
          </p:cNvPr>
          <p:cNvSpPr/>
          <p:nvPr/>
        </p:nvSpPr>
        <p:spPr>
          <a:xfrm>
            <a:off x="6213112" y="5482122"/>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732" name="Freeform: Shape 7731">
            <a:extLst>
              <a:ext uri="{FF2B5EF4-FFF2-40B4-BE49-F238E27FC236}">
                <a16:creationId xmlns:a16="http://schemas.microsoft.com/office/drawing/2014/main" id="{D8B9E432-F960-42DB-99BD-F79C3FC3AC78}"/>
              </a:ext>
            </a:extLst>
          </p:cNvPr>
          <p:cNvSpPr/>
          <p:nvPr/>
        </p:nvSpPr>
        <p:spPr>
          <a:xfrm>
            <a:off x="7918572" y="5471818"/>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733" name="Freeform: Shape 7732">
            <a:extLst>
              <a:ext uri="{FF2B5EF4-FFF2-40B4-BE49-F238E27FC236}">
                <a16:creationId xmlns:a16="http://schemas.microsoft.com/office/drawing/2014/main" id="{3F3593CE-E9A4-4FE2-BEE1-BC5FD1CE922F}"/>
              </a:ext>
            </a:extLst>
          </p:cNvPr>
          <p:cNvSpPr/>
          <p:nvPr/>
        </p:nvSpPr>
        <p:spPr>
          <a:xfrm>
            <a:off x="8932844" y="5469757"/>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734" name="Freeform: Shape 7733">
            <a:extLst>
              <a:ext uri="{FF2B5EF4-FFF2-40B4-BE49-F238E27FC236}">
                <a16:creationId xmlns:a16="http://schemas.microsoft.com/office/drawing/2014/main" id="{90ED9623-3804-484F-B4D8-A807597E436D}"/>
              </a:ext>
            </a:extLst>
          </p:cNvPr>
          <p:cNvSpPr/>
          <p:nvPr/>
        </p:nvSpPr>
        <p:spPr>
          <a:xfrm>
            <a:off x="7284137" y="5503365"/>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735" name="Freeform: Shape 7734">
            <a:extLst>
              <a:ext uri="{FF2B5EF4-FFF2-40B4-BE49-F238E27FC236}">
                <a16:creationId xmlns:a16="http://schemas.microsoft.com/office/drawing/2014/main" id="{A2FC7E62-90D1-46E8-B88C-6523D340A1C5}"/>
              </a:ext>
            </a:extLst>
          </p:cNvPr>
          <p:cNvSpPr/>
          <p:nvPr/>
        </p:nvSpPr>
        <p:spPr>
          <a:xfrm>
            <a:off x="7276052" y="5436148"/>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736" name="Freeform: Shape 7735">
            <a:extLst>
              <a:ext uri="{FF2B5EF4-FFF2-40B4-BE49-F238E27FC236}">
                <a16:creationId xmlns:a16="http://schemas.microsoft.com/office/drawing/2014/main" id="{9C03EB8C-F302-4743-819B-36B04328085C}"/>
              </a:ext>
            </a:extLst>
          </p:cNvPr>
          <p:cNvSpPr/>
          <p:nvPr/>
        </p:nvSpPr>
        <p:spPr>
          <a:xfrm>
            <a:off x="8971050" y="5556631"/>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737" name="Freeform: Shape 7736">
            <a:extLst>
              <a:ext uri="{FF2B5EF4-FFF2-40B4-BE49-F238E27FC236}">
                <a16:creationId xmlns:a16="http://schemas.microsoft.com/office/drawing/2014/main" id="{0D12D673-3DE9-45BF-8B5C-F98ED49CC5EB}"/>
              </a:ext>
            </a:extLst>
          </p:cNvPr>
          <p:cNvSpPr/>
          <p:nvPr/>
        </p:nvSpPr>
        <p:spPr>
          <a:xfrm>
            <a:off x="9361825" y="516503"/>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6" y="18072"/>
                  <a:pt x="0" y="14027"/>
                  <a:pt x="0" y="9036"/>
                </a:cubicBezTo>
                <a:cubicBezTo>
                  <a:pt x="0" y="4046"/>
                  <a:pt x="4045" y="0"/>
                  <a:pt x="9036" y="0"/>
                </a:cubicBezTo>
                <a:cubicBezTo>
                  <a:pt x="14026"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738" name="Freeform: Shape 7737">
            <a:extLst>
              <a:ext uri="{FF2B5EF4-FFF2-40B4-BE49-F238E27FC236}">
                <a16:creationId xmlns:a16="http://schemas.microsoft.com/office/drawing/2014/main" id="{BF5616ED-0098-4AED-B135-AA470E5E5E19}"/>
              </a:ext>
            </a:extLst>
          </p:cNvPr>
          <p:cNvSpPr/>
          <p:nvPr/>
        </p:nvSpPr>
        <p:spPr>
          <a:xfrm>
            <a:off x="6780806" y="5512243"/>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739" name="Freeform: Shape 7738">
            <a:extLst>
              <a:ext uri="{FF2B5EF4-FFF2-40B4-BE49-F238E27FC236}">
                <a16:creationId xmlns:a16="http://schemas.microsoft.com/office/drawing/2014/main" id="{B368BCA2-205D-457E-A2DB-C3439085DE94}"/>
              </a:ext>
            </a:extLst>
          </p:cNvPr>
          <p:cNvSpPr/>
          <p:nvPr/>
        </p:nvSpPr>
        <p:spPr>
          <a:xfrm>
            <a:off x="8328530" y="444847"/>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5" y="18072"/>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740" name="Freeform: Shape 7739">
            <a:extLst>
              <a:ext uri="{FF2B5EF4-FFF2-40B4-BE49-F238E27FC236}">
                <a16:creationId xmlns:a16="http://schemas.microsoft.com/office/drawing/2014/main" id="{CA054F9D-8741-4F2E-A9D5-D5783500F240}"/>
              </a:ext>
            </a:extLst>
          </p:cNvPr>
          <p:cNvSpPr/>
          <p:nvPr/>
        </p:nvSpPr>
        <p:spPr>
          <a:xfrm>
            <a:off x="7388925" y="5467062"/>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741" name="Freeform: Shape 7740">
            <a:extLst>
              <a:ext uri="{FF2B5EF4-FFF2-40B4-BE49-F238E27FC236}">
                <a16:creationId xmlns:a16="http://schemas.microsoft.com/office/drawing/2014/main" id="{5D345DD2-06C0-4ED2-B371-108720A4AFD4}"/>
              </a:ext>
            </a:extLst>
          </p:cNvPr>
          <p:cNvSpPr/>
          <p:nvPr/>
        </p:nvSpPr>
        <p:spPr>
          <a:xfrm>
            <a:off x="8440769" y="5499243"/>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742" name="Freeform: Shape 7741">
            <a:extLst>
              <a:ext uri="{FF2B5EF4-FFF2-40B4-BE49-F238E27FC236}">
                <a16:creationId xmlns:a16="http://schemas.microsoft.com/office/drawing/2014/main" id="{0E0CE358-B0E2-4A42-AA69-DB2AA59D8725}"/>
              </a:ext>
            </a:extLst>
          </p:cNvPr>
          <p:cNvSpPr/>
          <p:nvPr/>
        </p:nvSpPr>
        <p:spPr>
          <a:xfrm>
            <a:off x="8314896" y="5517791"/>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743" name="Freeform: Shape 7742">
            <a:extLst>
              <a:ext uri="{FF2B5EF4-FFF2-40B4-BE49-F238E27FC236}">
                <a16:creationId xmlns:a16="http://schemas.microsoft.com/office/drawing/2014/main" id="{D5F29988-1899-457A-AD52-99BC95F42126}"/>
              </a:ext>
            </a:extLst>
          </p:cNvPr>
          <p:cNvSpPr/>
          <p:nvPr/>
        </p:nvSpPr>
        <p:spPr>
          <a:xfrm>
            <a:off x="7891147" y="5493536"/>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744" name="Freeform: Shape 7743">
            <a:extLst>
              <a:ext uri="{FF2B5EF4-FFF2-40B4-BE49-F238E27FC236}">
                <a16:creationId xmlns:a16="http://schemas.microsoft.com/office/drawing/2014/main" id="{DC8706FA-227E-4258-ABE2-95164542912E}"/>
              </a:ext>
            </a:extLst>
          </p:cNvPr>
          <p:cNvSpPr/>
          <p:nvPr/>
        </p:nvSpPr>
        <p:spPr>
          <a:xfrm>
            <a:off x="9967249" y="5560277"/>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745" name="Freeform: Shape 7744">
            <a:extLst>
              <a:ext uri="{FF2B5EF4-FFF2-40B4-BE49-F238E27FC236}">
                <a16:creationId xmlns:a16="http://schemas.microsoft.com/office/drawing/2014/main" id="{D43E27AF-85C3-44AB-922F-F75FCDB12DDD}"/>
              </a:ext>
            </a:extLst>
          </p:cNvPr>
          <p:cNvSpPr/>
          <p:nvPr/>
        </p:nvSpPr>
        <p:spPr>
          <a:xfrm>
            <a:off x="9451394" y="5424259"/>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5" y="0"/>
                  <a:pt x="9036" y="0"/>
                </a:cubicBezTo>
                <a:cubicBezTo>
                  <a:pt x="14026"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746" name="Freeform: Shape 7745">
            <a:extLst>
              <a:ext uri="{FF2B5EF4-FFF2-40B4-BE49-F238E27FC236}">
                <a16:creationId xmlns:a16="http://schemas.microsoft.com/office/drawing/2014/main" id="{6664B049-FBE9-4AEF-9364-3ECE3724BA45}"/>
              </a:ext>
            </a:extLst>
          </p:cNvPr>
          <p:cNvSpPr/>
          <p:nvPr/>
        </p:nvSpPr>
        <p:spPr>
          <a:xfrm>
            <a:off x="8420160" y="5474354"/>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747" name="Freeform: Shape 7746">
            <a:extLst>
              <a:ext uri="{FF2B5EF4-FFF2-40B4-BE49-F238E27FC236}">
                <a16:creationId xmlns:a16="http://schemas.microsoft.com/office/drawing/2014/main" id="{B3BBC918-006A-41AE-ACB8-FEB821B6F5B1}"/>
              </a:ext>
            </a:extLst>
          </p:cNvPr>
          <p:cNvSpPr/>
          <p:nvPr/>
        </p:nvSpPr>
        <p:spPr>
          <a:xfrm>
            <a:off x="6858327" y="5417442"/>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748" name="Freeform: Shape 7747">
            <a:extLst>
              <a:ext uri="{FF2B5EF4-FFF2-40B4-BE49-F238E27FC236}">
                <a16:creationId xmlns:a16="http://schemas.microsoft.com/office/drawing/2014/main" id="{818CF6D0-9F60-4693-8596-5FA4A4D7B36F}"/>
              </a:ext>
            </a:extLst>
          </p:cNvPr>
          <p:cNvSpPr/>
          <p:nvPr/>
        </p:nvSpPr>
        <p:spPr>
          <a:xfrm>
            <a:off x="7884013" y="5456916"/>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749" name="Freeform: Shape 7748">
            <a:extLst>
              <a:ext uri="{FF2B5EF4-FFF2-40B4-BE49-F238E27FC236}">
                <a16:creationId xmlns:a16="http://schemas.microsoft.com/office/drawing/2014/main" id="{D383DC8D-5796-4466-8DDE-8DD16ADCD6E3}"/>
              </a:ext>
            </a:extLst>
          </p:cNvPr>
          <p:cNvSpPr/>
          <p:nvPr/>
        </p:nvSpPr>
        <p:spPr>
          <a:xfrm>
            <a:off x="7356268" y="5437892"/>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750" name="Freeform: Shape 7749">
            <a:extLst>
              <a:ext uri="{FF2B5EF4-FFF2-40B4-BE49-F238E27FC236}">
                <a16:creationId xmlns:a16="http://schemas.microsoft.com/office/drawing/2014/main" id="{D5CF6A9F-D6C1-4EBB-BCCF-0429B1CD6720}"/>
              </a:ext>
            </a:extLst>
          </p:cNvPr>
          <p:cNvSpPr/>
          <p:nvPr/>
        </p:nvSpPr>
        <p:spPr>
          <a:xfrm>
            <a:off x="8355638" y="5499243"/>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751" name="Freeform: Shape 7750">
            <a:extLst>
              <a:ext uri="{FF2B5EF4-FFF2-40B4-BE49-F238E27FC236}">
                <a16:creationId xmlns:a16="http://schemas.microsoft.com/office/drawing/2014/main" id="{E99F3A3F-686D-44DA-92D4-4F1A937678DF}"/>
              </a:ext>
            </a:extLst>
          </p:cNvPr>
          <p:cNvSpPr/>
          <p:nvPr/>
        </p:nvSpPr>
        <p:spPr>
          <a:xfrm>
            <a:off x="7790164" y="5426161"/>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752" name="Freeform: Shape 7751">
            <a:extLst>
              <a:ext uri="{FF2B5EF4-FFF2-40B4-BE49-F238E27FC236}">
                <a16:creationId xmlns:a16="http://schemas.microsoft.com/office/drawing/2014/main" id="{35F17982-0715-4B8B-BA57-0ADC9906F83F}"/>
              </a:ext>
            </a:extLst>
          </p:cNvPr>
          <p:cNvSpPr/>
          <p:nvPr/>
        </p:nvSpPr>
        <p:spPr>
          <a:xfrm>
            <a:off x="7317112" y="5478159"/>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753" name="Freeform: Shape 7752">
            <a:extLst>
              <a:ext uri="{FF2B5EF4-FFF2-40B4-BE49-F238E27FC236}">
                <a16:creationId xmlns:a16="http://schemas.microsoft.com/office/drawing/2014/main" id="{18E888DC-3B93-470A-AD35-5266101F7AC1}"/>
              </a:ext>
            </a:extLst>
          </p:cNvPr>
          <p:cNvSpPr/>
          <p:nvPr/>
        </p:nvSpPr>
        <p:spPr>
          <a:xfrm>
            <a:off x="8452975" y="5554729"/>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754" name="Freeform: Shape 7753">
            <a:extLst>
              <a:ext uri="{FF2B5EF4-FFF2-40B4-BE49-F238E27FC236}">
                <a16:creationId xmlns:a16="http://schemas.microsoft.com/office/drawing/2014/main" id="{378C67A8-C8DB-4837-850D-55F61877170E}"/>
              </a:ext>
            </a:extLst>
          </p:cNvPr>
          <p:cNvSpPr/>
          <p:nvPr/>
        </p:nvSpPr>
        <p:spPr>
          <a:xfrm>
            <a:off x="7783347" y="5482281"/>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755" name="Freeform: Shape 7754">
            <a:extLst>
              <a:ext uri="{FF2B5EF4-FFF2-40B4-BE49-F238E27FC236}">
                <a16:creationId xmlns:a16="http://schemas.microsoft.com/office/drawing/2014/main" id="{4A0A5427-4BD5-4122-AE28-D7170327AAD5}"/>
              </a:ext>
            </a:extLst>
          </p:cNvPr>
          <p:cNvSpPr/>
          <p:nvPr/>
        </p:nvSpPr>
        <p:spPr>
          <a:xfrm>
            <a:off x="8352626" y="5435514"/>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756" name="Freeform: Shape 7755">
            <a:extLst>
              <a:ext uri="{FF2B5EF4-FFF2-40B4-BE49-F238E27FC236}">
                <a16:creationId xmlns:a16="http://schemas.microsoft.com/office/drawing/2014/main" id="{30F4CDB9-D75E-4A7E-B39F-E496C12833A3}"/>
              </a:ext>
            </a:extLst>
          </p:cNvPr>
          <p:cNvSpPr/>
          <p:nvPr/>
        </p:nvSpPr>
        <p:spPr>
          <a:xfrm>
            <a:off x="7346440" y="5429649"/>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757" name="Freeform: Shape 7756">
            <a:extLst>
              <a:ext uri="{FF2B5EF4-FFF2-40B4-BE49-F238E27FC236}">
                <a16:creationId xmlns:a16="http://schemas.microsoft.com/office/drawing/2014/main" id="{0B3D7D1E-909F-4B88-85F1-BE2B2F8B3F1B}"/>
              </a:ext>
            </a:extLst>
          </p:cNvPr>
          <p:cNvSpPr/>
          <p:nvPr/>
        </p:nvSpPr>
        <p:spPr>
          <a:xfrm>
            <a:off x="8373552" y="5420613"/>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758" name="Freeform: Shape 7757">
            <a:extLst>
              <a:ext uri="{FF2B5EF4-FFF2-40B4-BE49-F238E27FC236}">
                <a16:creationId xmlns:a16="http://schemas.microsoft.com/office/drawing/2014/main" id="{A1E3BA26-CDC3-47D3-82F2-B83A333551B5}"/>
              </a:ext>
            </a:extLst>
          </p:cNvPr>
          <p:cNvSpPr/>
          <p:nvPr/>
        </p:nvSpPr>
        <p:spPr>
          <a:xfrm>
            <a:off x="6776843" y="5469598"/>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759" name="Freeform: Shape 7758">
            <a:extLst>
              <a:ext uri="{FF2B5EF4-FFF2-40B4-BE49-F238E27FC236}">
                <a16:creationId xmlns:a16="http://schemas.microsoft.com/office/drawing/2014/main" id="{CBFB4D1A-31EB-4CF3-8419-F4AC22B6CCAC}"/>
              </a:ext>
            </a:extLst>
          </p:cNvPr>
          <p:cNvSpPr/>
          <p:nvPr/>
        </p:nvSpPr>
        <p:spPr>
          <a:xfrm>
            <a:off x="7787786" y="5438685"/>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760" name="Freeform: Shape 7759">
            <a:extLst>
              <a:ext uri="{FF2B5EF4-FFF2-40B4-BE49-F238E27FC236}">
                <a16:creationId xmlns:a16="http://schemas.microsoft.com/office/drawing/2014/main" id="{E5FB6F29-FA54-4AD7-A2CC-72D3C7E3BE5D}"/>
              </a:ext>
            </a:extLst>
          </p:cNvPr>
          <p:cNvSpPr/>
          <p:nvPr/>
        </p:nvSpPr>
        <p:spPr>
          <a:xfrm>
            <a:off x="7799517" y="5552509"/>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761" name="Freeform: Shape 7760">
            <a:extLst>
              <a:ext uri="{FF2B5EF4-FFF2-40B4-BE49-F238E27FC236}">
                <a16:creationId xmlns:a16="http://schemas.microsoft.com/office/drawing/2014/main" id="{FDCB0112-8998-471F-BF71-DDFB62319602}"/>
              </a:ext>
            </a:extLst>
          </p:cNvPr>
          <p:cNvSpPr/>
          <p:nvPr/>
        </p:nvSpPr>
        <p:spPr>
          <a:xfrm>
            <a:off x="6873546" y="5449306"/>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762" name="Freeform: Shape 7761">
            <a:extLst>
              <a:ext uri="{FF2B5EF4-FFF2-40B4-BE49-F238E27FC236}">
                <a16:creationId xmlns:a16="http://schemas.microsoft.com/office/drawing/2014/main" id="{EEE30A72-D37F-40DC-825A-26D8CB0C93B7}"/>
              </a:ext>
            </a:extLst>
          </p:cNvPr>
          <p:cNvSpPr/>
          <p:nvPr/>
        </p:nvSpPr>
        <p:spPr>
          <a:xfrm>
            <a:off x="7887501" y="5443916"/>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763" name="Freeform: Shape 7762">
            <a:extLst>
              <a:ext uri="{FF2B5EF4-FFF2-40B4-BE49-F238E27FC236}">
                <a16:creationId xmlns:a16="http://schemas.microsoft.com/office/drawing/2014/main" id="{EC83BFB9-FD04-4FD0-8904-9BDCBC4D0135}"/>
              </a:ext>
            </a:extLst>
          </p:cNvPr>
          <p:cNvSpPr/>
          <p:nvPr/>
        </p:nvSpPr>
        <p:spPr>
          <a:xfrm>
            <a:off x="6847230" y="5481329"/>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764" name="Freeform: Shape 7763">
            <a:extLst>
              <a:ext uri="{FF2B5EF4-FFF2-40B4-BE49-F238E27FC236}">
                <a16:creationId xmlns:a16="http://schemas.microsoft.com/office/drawing/2014/main" id="{1A54F3DC-715A-4604-A13B-F95102E2BA1F}"/>
              </a:ext>
            </a:extLst>
          </p:cNvPr>
          <p:cNvSpPr/>
          <p:nvPr/>
        </p:nvSpPr>
        <p:spPr>
          <a:xfrm>
            <a:off x="8420001" y="5533803"/>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765" name="Freeform: Shape 7764">
            <a:extLst>
              <a:ext uri="{FF2B5EF4-FFF2-40B4-BE49-F238E27FC236}">
                <a16:creationId xmlns:a16="http://schemas.microsoft.com/office/drawing/2014/main" id="{6D58C53C-37C9-4DC0-BC88-4A5F6C3CB1A4}"/>
              </a:ext>
            </a:extLst>
          </p:cNvPr>
          <p:cNvSpPr/>
          <p:nvPr/>
        </p:nvSpPr>
        <p:spPr>
          <a:xfrm>
            <a:off x="7334550" y="5442331"/>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766" name="Freeform: Shape 7765">
            <a:extLst>
              <a:ext uri="{FF2B5EF4-FFF2-40B4-BE49-F238E27FC236}">
                <a16:creationId xmlns:a16="http://schemas.microsoft.com/office/drawing/2014/main" id="{EABDF37B-36B6-4DDA-947B-820E21F9D372}"/>
              </a:ext>
            </a:extLst>
          </p:cNvPr>
          <p:cNvSpPr/>
          <p:nvPr/>
        </p:nvSpPr>
        <p:spPr>
          <a:xfrm>
            <a:off x="7282711" y="5472135"/>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767" name="Freeform: Shape 7766">
            <a:extLst>
              <a:ext uri="{FF2B5EF4-FFF2-40B4-BE49-F238E27FC236}">
                <a16:creationId xmlns:a16="http://schemas.microsoft.com/office/drawing/2014/main" id="{C5AC6119-3EB7-4F5E-9CDC-5F543DB375DB}"/>
              </a:ext>
            </a:extLst>
          </p:cNvPr>
          <p:cNvSpPr/>
          <p:nvPr/>
        </p:nvSpPr>
        <p:spPr>
          <a:xfrm>
            <a:off x="8439183" y="5522230"/>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768" name="Freeform: Shape 7767">
            <a:extLst>
              <a:ext uri="{FF2B5EF4-FFF2-40B4-BE49-F238E27FC236}">
                <a16:creationId xmlns:a16="http://schemas.microsoft.com/office/drawing/2014/main" id="{AAC8476E-D626-451A-8410-A0118F8D62D6}"/>
              </a:ext>
            </a:extLst>
          </p:cNvPr>
          <p:cNvSpPr/>
          <p:nvPr/>
        </p:nvSpPr>
        <p:spPr>
          <a:xfrm>
            <a:off x="7816004" y="5436783"/>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769" name="Freeform: Shape 7768">
            <a:extLst>
              <a:ext uri="{FF2B5EF4-FFF2-40B4-BE49-F238E27FC236}">
                <a16:creationId xmlns:a16="http://schemas.microsoft.com/office/drawing/2014/main" id="{0D64AFC7-6E27-4742-B21D-8181F9C08CB7}"/>
              </a:ext>
            </a:extLst>
          </p:cNvPr>
          <p:cNvSpPr/>
          <p:nvPr/>
        </p:nvSpPr>
        <p:spPr>
          <a:xfrm>
            <a:off x="7801419" y="5499719"/>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770" name="Freeform: Shape 7769">
            <a:extLst>
              <a:ext uri="{FF2B5EF4-FFF2-40B4-BE49-F238E27FC236}">
                <a16:creationId xmlns:a16="http://schemas.microsoft.com/office/drawing/2014/main" id="{2DDD68DB-B506-4711-A1A5-0C47E807FF02}"/>
              </a:ext>
            </a:extLst>
          </p:cNvPr>
          <p:cNvSpPr/>
          <p:nvPr/>
        </p:nvSpPr>
        <p:spPr>
          <a:xfrm>
            <a:off x="7806651" y="5470074"/>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771" name="Freeform: Shape 7770">
            <a:extLst>
              <a:ext uri="{FF2B5EF4-FFF2-40B4-BE49-F238E27FC236}">
                <a16:creationId xmlns:a16="http://schemas.microsoft.com/office/drawing/2014/main" id="{EBE319D5-8F58-43CF-BAAD-CEDCF035F5F4}"/>
              </a:ext>
            </a:extLst>
          </p:cNvPr>
          <p:cNvSpPr/>
          <p:nvPr/>
        </p:nvSpPr>
        <p:spPr>
          <a:xfrm>
            <a:off x="7825516" y="5553460"/>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772" name="Freeform: Shape 7771">
            <a:extLst>
              <a:ext uri="{FF2B5EF4-FFF2-40B4-BE49-F238E27FC236}">
                <a16:creationId xmlns:a16="http://schemas.microsoft.com/office/drawing/2014/main" id="{55865145-C483-45D9-8F5E-AEC296C75072}"/>
              </a:ext>
            </a:extLst>
          </p:cNvPr>
          <p:cNvSpPr/>
          <p:nvPr/>
        </p:nvSpPr>
        <p:spPr>
          <a:xfrm>
            <a:off x="7852307" y="5432185"/>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773" name="Freeform: Shape 7772">
            <a:extLst>
              <a:ext uri="{FF2B5EF4-FFF2-40B4-BE49-F238E27FC236}">
                <a16:creationId xmlns:a16="http://schemas.microsoft.com/office/drawing/2014/main" id="{6C2DCA46-FA45-4DB2-B2AE-16390A8840ED}"/>
              </a:ext>
            </a:extLst>
          </p:cNvPr>
          <p:cNvSpPr/>
          <p:nvPr/>
        </p:nvSpPr>
        <p:spPr>
          <a:xfrm>
            <a:off x="7355951" y="5536815"/>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774" name="Freeform: Shape 7773">
            <a:extLst>
              <a:ext uri="{FF2B5EF4-FFF2-40B4-BE49-F238E27FC236}">
                <a16:creationId xmlns:a16="http://schemas.microsoft.com/office/drawing/2014/main" id="{1DF797F8-B100-49A6-AF61-F93C235D6E6C}"/>
              </a:ext>
            </a:extLst>
          </p:cNvPr>
          <p:cNvSpPr/>
          <p:nvPr/>
        </p:nvSpPr>
        <p:spPr>
          <a:xfrm>
            <a:off x="8445049" y="505247"/>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6" y="18072"/>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775" name="Freeform: Shape 7774">
            <a:extLst>
              <a:ext uri="{FF2B5EF4-FFF2-40B4-BE49-F238E27FC236}">
                <a16:creationId xmlns:a16="http://schemas.microsoft.com/office/drawing/2014/main" id="{F1A68B90-2AC2-44C4-8702-2E696384D855}"/>
              </a:ext>
            </a:extLst>
          </p:cNvPr>
          <p:cNvSpPr/>
          <p:nvPr/>
        </p:nvSpPr>
        <p:spPr>
          <a:xfrm>
            <a:off x="8423013" y="5445819"/>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776" name="Freeform: Shape 7775">
            <a:extLst>
              <a:ext uri="{FF2B5EF4-FFF2-40B4-BE49-F238E27FC236}">
                <a16:creationId xmlns:a16="http://schemas.microsoft.com/office/drawing/2014/main" id="{628A5490-4272-4F72-BAA0-D93D8DB0CAEC}"/>
              </a:ext>
            </a:extLst>
          </p:cNvPr>
          <p:cNvSpPr/>
          <p:nvPr/>
        </p:nvSpPr>
        <p:spPr>
          <a:xfrm>
            <a:off x="7857063" y="5529522"/>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777" name="Freeform: Shape 7776">
            <a:extLst>
              <a:ext uri="{FF2B5EF4-FFF2-40B4-BE49-F238E27FC236}">
                <a16:creationId xmlns:a16="http://schemas.microsoft.com/office/drawing/2014/main" id="{F5231FBC-628D-4854-8A7A-9016DCD89453}"/>
              </a:ext>
            </a:extLst>
          </p:cNvPr>
          <p:cNvSpPr/>
          <p:nvPr/>
        </p:nvSpPr>
        <p:spPr>
          <a:xfrm>
            <a:off x="6860071" y="5551241"/>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778" name="Freeform: Shape 7777">
            <a:extLst>
              <a:ext uri="{FF2B5EF4-FFF2-40B4-BE49-F238E27FC236}">
                <a16:creationId xmlns:a16="http://schemas.microsoft.com/office/drawing/2014/main" id="{93152B2A-8A24-46C5-8526-22E725436C67}"/>
              </a:ext>
            </a:extLst>
          </p:cNvPr>
          <p:cNvSpPr/>
          <p:nvPr/>
        </p:nvSpPr>
        <p:spPr>
          <a:xfrm>
            <a:off x="7280491" y="5555521"/>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779" name="Freeform: Shape 7778">
            <a:extLst>
              <a:ext uri="{FF2B5EF4-FFF2-40B4-BE49-F238E27FC236}">
                <a16:creationId xmlns:a16="http://schemas.microsoft.com/office/drawing/2014/main" id="{A146D086-DBDD-41A1-B91E-7F87F389B2F4}"/>
              </a:ext>
            </a:extLst>
          </p:cNvPr>
          <p:cNvSpPr/>
          <p:nvPr/>
        </p:nvSpPr>
        <p:spPr>
          <a:xfrm>
            <a:off x="6270183" y="5440429"/>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780" name="Freeform: Shape 7779">
            <a:extLst>
              <a:ext uri="{FF2B5EF4-FFF2-40B4-BE49-F238E27FC236}">
                <a16:creationId xmlns:a16="http://schemas.microsoft.com/office/drawing/2014/main" id="{952D3064-237D-4127-A9E5-1D683E976A66}"/>
              </a:ext>
            </a:extLst>
          </p:cNvPr>
          <p:cNvSpPr/>
          <p:nvPr/>
        </p:nvSpPr>
        <p:spPr>
          <a:xfrm>
            <a:off x="8309506" y="5497499"/>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781" name="Freeform: Shape 7780">
            <a:extLst>
              <a:ext uri="{FF2B5EF4-FFF2-40B4-BE49-F238E27FC236}">
                <a16:creationId xmlns:a16="http://schemas.microsoft.com/office/drawing/2014/main" id="{80698674-351D-4C71-89BC-FC8C48B25DDB}"/>
              </a:ext>
            </a:extLst>
          </p:cNvPr>
          <p:cNvSpPr/>
          <p:nvPr/>
        </p:nvSpPr>
        <p:spPr>
          <a:xfrm>
            <a:off x="8890834" y="509528"/>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5" y="18072"/>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782" name="Freeform: Shape 7781">
            <a:extLst>
              <a:ext uri="{FF2B5EF4-FFF2-40B4-BE49-F238E27FC236}">
                <a16:creationId xmlns:a16="http://schemas.microsoft.com/office/drawing/2014/main" id="{E1ADD316-E45A-42F0-8C0B-204245D9130A}"/>
              </a:ext>
            </a:extLst>
          </p:cNvPr>
          <p:cNvSpPr/>
          <p:nvPr/>
        </p:nvSpPr>
        <p:spPr>
          <a:xfrm>
            <a:off x="8306019" y="5445977"/>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783" name="Freeform: Shape 7782">
            <a:extLst>
              <a:ext uri="{FF2B5EF4-FFF2-40B4-BE49-F238E27FC236}">
                <a16:creationId xmlns:a16="http://schemas.microsoft.com/office/drawing/2014/main" id="{7A02841B-3699-42D5-9CE6-316E3F1DDA77}"/>
              </a:ext>
            </a:extLst>
          </p:cNvPr>
          <p:cNvSpPr/>
          <p:nvPr/>
        </p:nvSpPr>
        <p:spPr>
          <a:xfrm>
            <a:off x="7884964" y="5497975"/>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784" name="Freeform: Shape 7783">
            <a:extLst>
              <a:ext uri="{FF2B5EF4-FFF2-40B4-BE49-F238E27FC236}">
                <a16:creationId xmlns:a16="http://schemas.microsoft.com/office/drawing/2014/main" id="{708B0620-9F51-4934-A399-7A4552E86D6E}"/>
              </a:ext>
            </a:extLst>
          </p:cNvPr>
          <p:cNvSpPr/>
          <p:nvPr/>
        </p:nvSpPr>
        <p:spPr>
          <a:xfrm>
            <a:off x="6770819" y="5558850"/>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785" name="Freeform: Shape 7784">
            <a:extLst>
              <a:ext uri="{FF2B5EF4-FFF2-40B4-BE49-F238E27FC236}">
                <a16:creationId xmlns:a16="http://schemas.microsoft.com/office/drawing/2014/main" id="{56FE55F0-A127-4D15-944F-394313FD77CB}"/>
              </a:ext>
            </a:extLst>
          </p:cNvPr>
          <p:cNvSpPr/>
          <p:nvPr/>
        </p:nvSpPr>
        <p:spPr>
          <a:xfrm>
            <a:off x="6826463" y="5450416"/>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786" name="Freeform: Shape 7785">
            <a:extLst>
              <a:ext uri="{FF2B5EF4-FFF2-40B4-BE49-F238E27FC236}">
                <a16:creationId xmlns:a16="http://schemas.microsoft.com/office/drawing/2014/main" id="{F9ADEBC5-A7E2-4AD1-922A-38E4A02A816B}"/>
              </a:ext>
            </a:extLst>
          </p:cNvPr>
          <p:cNvSpPr/>
          <p:nvPr/>
        </p:nvSpPr>
        <p:spPr>
          <a:xfrm>
            <a:off x="7825991" y="5525718"/>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787" name="Freeform: Shape 7786">
            <a:extLst>
              <a:ext uri="{FF2B5EF4-FFF2-40B4-BE49-F238E27FC236}">
                <a16:creationId xmlns:a16="http://schemas.microsoft.com/office/drawing/2014/main" id="{64332101-503D-40BA-B5F8-43D14FD59B16}"/>
              </a:ext>
            </a:extLst>
          </p:cNvPr>
          <p:cNvSpPr/>
          <p:nvPr/>
        </p:nvSpPr>
        <p:spPr>
          <a:xfrm>
            <a:off x="8453292" y="5456440"/>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788" name="Freeform: Shape 7787">
            <a:extLst>
              <a:ext uri="{FF2B5EF4-FFF2-40B4-BE49-F238E27FC236}">
                <a16:creationId xmlns:a16="http://schemas.microsoft.com/office/drawing/2014/main" id="{6360BC96-6C8A-473F-A308-76F029A109C0}"/>
              </a:ext>
            </a:extLst>
          </p:cNvPr>
          <p:cNvSpPr/>
          <p:nvPr/>
        </p:nvSpPr>
        <p:spPr>
          <a:xfrm>
            <a:off x="6884168" y="5559960"/>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789" name="Freeform: Shape 7788">
            <a:extLst>
              <a:ext uri="{FF2B5EF4-FFF2-40B4-BE49-F238E27FC236}">
                <a16:creationId xmlns:a16="http://schemas.microsoft.com/office/drawing/2014/main" id="{6A8AB326-1E66-4512-B4FE-33129C4921EF}"/>
              </a:ext>
            </a:extLst>
          </p:cNvPr>
          <p:cNvSpPr/>
          <p:nvPr/>
        </p:nvSpPr>
        <p:spPr>
          <a:xfrm>
            <a:off x="7800627" y="5487036"/>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790" name="Freeform: Shape 7789">
            <a:extLst>
              <a:ext uri="{FF2B5EF4-FFF2-40B4-BE49-F238E27FC236}">
                <a16:creationId xmlns:a16="http://schemas.microsoft.com/office/drawing/2014/main" id="{6A9B4B21-1030-416C-81CA-F15FE5069C8A}"/>
              </a:ext>
            </a:extLst>
          </p:cNvPr>
          <p:cNvSpPr/>
          <p:nvPr/>
        </p:nvSpPr>
        <p:spPr>
          <a:xfrm>
            <a:off x="7786200" y="5466903"/>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791" name="Freeform: Shape 7790">
            <a:extLst>
              <a:ext uri="{FF2B5EF4-FFF2-40B4-BE49-F238E27FC236}">
                <a16:creationId xmlns:a16="http://schemas.microsoft.com/office/drawing/2014/main" id="{AC4FA271-361E-431B-A49E-9EB916340F16}"/>
              </a:ext>
            </a:extLst>
          </p:cNvPr>
          <p:cNvSpPr/>
          <p:nvPr/>
        </p:nvSpPr>
        <p:spPr>
          <a:xfrm>
            <a:off x="7917780" y="5537290"/>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792" name="Freeform: Shape 7791">
            <a:extLst>
              <a:ext uri="{FF2B5EF4-FFF2-40B4-BE49-F238E27FC236}">
                <a16:creationId xmlns:a16="http://schemas.microsoft.com/office/drawing/2014/main" id="{CAEC2975-D643-41C9-A905-EF3707803D85}"/>
              </a:ext>
            </a:extLst>
          </p:cNvPr>
          <p:cNvSpPr/>
          <p:nvPr/>
        </p:nvSpPr>
        <p:spPr>
          <a:xfrm>
            <a:off x="9378471" y="5547753"/>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5" y="0"/>
                  <a:pt x="9036" y="0"/>
                </a:cubicBezTo>
                <a:cubicBezTo>
                  <a:pt x="14026"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793" name="Freeform: Shape 7792">
            <a:extLst>
              <a:ext uri="{FF2B5EF4-FFF2-40B4-BE49-F238E27FC236}">
                <a16:creationId xmlns:a16="http://schemas.microsoft.com/office/drawing/2014/main" id="{94C1D9A8-DD9D-4582-BD1E-B4A11C3D8A70}"/>
              </a:ext>
            </a:extLst>
          </p:cNvPr>
          <p:cNvSpPr/>
          <p:nvPr/>
        </p:nvSpPr>
        <p:spPr>
          <a:xfrm>
            <a:off x="7368000" y="5529047"/>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794" name="Freeform: Shape 7793">
            <a:extLst>
              <a:ext uri="{FF2B5EF4-FFF2-40B4-BE49-F238E27FC236}">
                <a16:creationId xmlns:a16="http://schemas.microsoft.com/office/drawing/2014/main" id="{918BA6ED-D760-47F9-9847-D0AF105DFF26}"/>
              </a:ext>
            </a:extLst>
          </p:cNvPr>
          <p:cNvSpPr/>
          <p:nvPr/>
        </p:nvSpPr>
        <p:spPr>
          <a:xfrm>
            <a:off x="9390994" y="5470391"/>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5" y="0"/>
                  <a:pt x="9036" y="0"/>
                </a:cubicBezTo>
                <a:cubicBezTo>
                  <a:pt x="14026"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795" name="Freeform: Shape 7794">
            <a:extLst>
              <a:ext uri="{FF2B5EF4-FFF2-40B4-BE49-F238E27FC236}">
                <a16:creationId xmlns:a16="http://schemas.microsoft.com/office/drawing/2014/main" id="{0A793EA4-054F-4EB1-907D-F44F9A6CDF97}"/>
              </a:ext>
            </a:extLst>
          </p:cNvPr>
          <p:cNvSpPr/>
          <p:nvPr/>
        </p:nvSpPr>
        <p:spPr>
          <a:xfrm>
            <a:off x="7861185" y="5560277"/>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796" name="Freeform: Shape 7795">
            <a:extLst>
              <a:ext uri="{FF2B5EF4-FFF2-40B4-BE49-F238E27FC236}">
                <a16:creationId xmlns:a16="http://schemas.microsoft.com/office/drawing/2014/main" id="{CF9632A8-F75B-47DB-8A77-C3DB4CDCAEED}"/>
              </a:ext>
            </a:extLst>
          </p:cNvPr>
          <p:cNvSpPr/>
          <p:nvPr/>
        </p:nvSpPr>
        <p:spPr>
          <a:xfrm>
            <a:off x="8445524" y="5427905"/>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797" name="Freeform: Shape 7796">
            <a:extLst>
              <a:ext uri="{FF2B5EF4-FFF2-40B4-BE49-F238E27FC236}">
                <a16:creationId xmlns:a16="http://schemas.microsoft.com/office/drawing/2014/main" id="{1AF03C99-827D-4AC6-8A49-9CC3A583A17C}"/>
              </a:ext>
            </a:extLst>
          </p:cNvPr>
          <p:cNvSpPr/>
          <p:nvPr/>
        </p:nvSpPr>
        <p:spPr>
          <a:xfrm>
            <a:off x="7381316" y="5432185"/>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798" name="Freeform: Shape 7797">
            <a:extLst>
              <a:ext uri="{FF2B5EF4-FFF2-40B4-BE49-F238E27FC236}">
                <a16:creationId xmlns:a16="http://schemas.microsoft.com/office/drawing/2014/main" id="{DEB2D785-8972-40AC-84F4-DE285DBF391D}"/>
              </a:ext>
            </a:extLst>
          </p:cNvPr>
          <p:cNvSpPr/>
          <p:nvPr/>
        </p:nvSpPr>
        <p:spPr>
          <a:xfrm>
            <a:off x="7395108" y="5502097"/>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799" name="Freeform: Shape 7798">
            <a:extLst>
              <a:ext uri="{FF2B5EF4-FFF2-40B4-BE49-F238E27FC236}">
                <a16:creationId xmlns:a16="http://schemas.microsoft.com/office/drawing/2014/main" id="{C891BAC2-0BD2-4F58-8F3E-7C3C9A1E5CB9}"/>
              </a:ext>
            </a:extLst>
          </p:cNvPr>
          <p:cNvSpPr/>
          <p:nvPr/>
        </p:nvSpPr>
        <p:spPr>
          <a:xfrm>
            <a:off x="7333123" y="5555680"/>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800" name="Freeform: Shape 7799">
            <a:extLst>
              <a:ext uri="{FF2B5EF4-FFF2-40B4-BE49-F238E27FC236}">
                <a16:creationId xmlns:a16="http://schemas.microsoft.com/office/drawing/2014/main" id="{86D3E4D4-5567-40CA-A805-0B5021831013}"/>
              </a:ext>
            </a:extLst>
          </p:cNvPr>
          <p:cNvSpPr/>
          <p:nvPr/>
        </p:nvSpPr>
        <p:spPr>
          <a:xfrm>
            <a:off x="7343427" y="5479586"/>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801" name="Freeform: Shape 7800">
            <a:extLst>
              <a:ext uri="{FF2B5EF4-FFF2-40B4-BE49-F238E27FC236}">
                <a16:creationId xmlns:a16="http://schemas.microsoft.com/office/drawing/2014/main" id="{F88F1B6F-CD01-4184-98A6-D5CC1D417AF3}"/>
              </a:ext>
            </a:extLst>
          </p:cNvPr>
          <p:cNvSpPr/>
          <p:nvPr/>
        </p:nvSpPr>
        <p:spPr>
          <a:xfrm>
            <a:off x="6356264" y="5496073"/>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802" name="Freeform: Shape 7801">
            <a:extLst>
              <a:ext uri="{FF2B5EF4-FFF2-40B4-BE49-F238E27FC236}">
                <a16:creationId xmlns:a16="http://schemas.microsoft.com/office/drawing/2014/main" id="{74D657CD-C1D5-4230-B8A5-1577CB3ACE55}"/>
              </a:ext>
            </a:extLst>
          </p:cNvPr>
          <p:cNvSpPr/>
          <p:nvPr/>
        </p:nvSpPr>
        <p:spPr>
          <a:xfrm>
            <a:off x="7837881" y="5495439"/>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803" name="Freeform: Shape 7802">
            <a:extLst>
              <a:ext uri="{FF2B5EF4-FFF2-40B4-BE49-F238E27FC236}">
                <a16:creationId xmlns:a16="http://schemas.microsoft.com/office/drawing/2014/main" id="{6A03B71B-93E7-4805-BC99-566C7272F0AB}"/>
              </a:ext>
            </a:extLst>
          </p:cNvPr>
          <p:cNvSpPr/>
          <p:nvPr/>
        </p:nvSpPr>
        <p:spPr>
          <a:xfrm>
            <a:off x="7848185" y="5528888"/>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804" name="Freeform: Shape 7803">
            <a:extLst>
              <a:ext uri="{FF2B5EF4-FFF2-40B4-BE49-F238E27FC236}">
                <a16:creationId xmlns:a16="http://schemas.microsoft.com/office/drawing/2014/main" id="{6405BE5E-F366-4CA2-8873-F3095741B289}"/>
              </a:ext>
            </a:extLst>
          </p:cNvPr>
          <p:cNvSpPr/>
          <p:nvPr/>
        </p:nvSpPr>
        <p:spPr>
          <a:xfrm>
            <a:off x="7832015" y="5558692"/>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805" name="Freeform: Shape 7804">
            <a:extLst>
              <a:ext uri="{FF2B5EF4-FFF2-40B4-BE49-F238E27FC236}">
                <a16:creationId xmlns:a16="http://schemas.microsoft.com/office/drawing/2014/main" id="{551E28DF-32E7-48AE-927A-87F4FC2C2F59}"/>
              </a:ext>
            </a:extLst>
          </p:cNvPr>
          <p:cNvSpPr/>
          <p:nvPr/>
        </p:nvSpPr>
        <p:spPr>
          <a:xfrm>
            <a:off x="7352305" y="5429332"/>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806" name="Freeform: Shape 7805">
            <a:extLst>
              <a:ext uri="{FF2B5EF4-FFF2-40B4-BE49-F238E27FC236}">
                <a16:creationId xmlns:a16="http://schemas.microsoft.com/office/drawing/2014/main" id="{C7B76C30-5BB5-41E1-850D-19D9A023CE94}"/>
              </a:ext>
            </a:extLst>
          </p:cNvPr>
          <p:cNvSpPr/>
          <p:nvPr/>
        </p:nvSpPr>
        <p:spPr>
          <a:xfrm>
            <a:off x="8357065" y="5476891"/>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807" name="Freeform: Shape 7806">
            <a:extLst>
              <a:ext uri="{FF2B5EF4-FFF2-40B4-BE49-F238E27FC236}">
                <a16:creationId xmlns:a16="http://schemas.microsoft.com/office/drawing/2014/main" id="{7D9792EE-D5DA-43B3-B745-0E1DB8CA8D61}"/>
              </a:ext>
            </a:extLst>
          </p:cNvPr>
          <p:cNvSpPr/>
          <p:nvPr/>
        </p:nvSpPr>
        <p:spPr>
          <a:xfrm>
            <a:off x="8361028" y="5532851"/>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808" name="Freeform: Shape 7807">
            <a:extLst>
              <a:ext uri="{FF2B5EF4-FFF2-40B4-BE49-F238E27FC236}">
                <a16:creationId xmlns:a16="http://schemas.microsoft.com/office/drawing/2014/main" id="{0D3D478F-BD21-46CF-AC84-60ABCFEE441E}"/>
              </a:ext>
            </a:extLst>
          </p:cNvPr>
          <p:cNvSpPr/>
          <p:nvPr/>
        </p:nvSpPr>
        <p:spPr>
          <a:xfrm>
            <a:off x="7902402" y="5493695"/>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809" name="Freeform: Shape 7808">
            <a:extLst>
              <a:ext uri="{FF2B5EF4-FFF2-40B4-BE49-F238E27FC236}">
                <a16:creationId xmlns:a16="http://schemas.microsoft.com/office/drawing/2014/main" id="{074C6CB5-7AF7-4310-B0B0-93C3D05F03B8}"/>
              </a:ext>
            </a:extLst>
          </p:cNvPr>
          <p:cNvSpPr/>
          <p:nvPr/>
        </p:nvSpPr>
        <p:spPr>
          <a:xfrm>
            <a:off x="7817272" y="5413637"/>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810" name="Freeform: Shape 7809">
            <a:extLst>
              <a:ext uri="{FF2B5EF4-FFF2-40B4-BE49-F238E27FC236}">
                <a16:creationId xmlns:a16="http://schemas.microsoft.com/office/drawing/2014/main" id="{7C7EDB09-008D-4C20-AD5E-61515776A6EC}"/>
              </a:ext>
            </a:extLst>
          </p:cNvPr>
          <p:cNvSpPr/>
          <p:nvPr/>
        </p:nvSpPr>
        <p:spPr>
          <a:xfrm>
            <a:off x="6873070" y="5466428"/>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811" name="Freeform: Shape 7810">
            <a:extLst>
              <a:ext uri="{FF2B5EF4-FFF2-40B4-BE49-F238E27FC236}">
                <a16:creationId xmlns:a16="http://schemas.microsoft.com/office/drawing/2014/main" id="{6467504D-73FD-4231-B0D7-480D9A2897B2}"/>
              </a:ext>
            </a:extLst>
          </p:cNvPr>
          <p:cNvSpPr/>
          <p:nvPr/>
        </p:nvSpPr>
        <p:spPr>
          <a:xfrm>
            <a:off x="6785721" y="5529205"/>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812" name="Freeform: Shape 7811">
            <a:extLst>
              <a:ext uri="{FF2B5EF4-FFF2-40B4-BE49-F238E27FC236}">
                <a16:creationId xmlns:a16="http://schemas.microsoft.com/office/drawing/2014/main" id="{C8B1CC2C-3135-4FFF-9ED0-3468ADE322FF}"/>
              </a:ext>
            </a:extLst>
          </p:cNvPr>
          <p:cNvSpPr/>
          <p:nvPr/>
        </p:nvSpPr>
        <p:spPr>
          <a:xfrm>
            <a:off x="8910809" y="514759"/>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5" y="18072"/>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813" name="Freeform: Shape 7812">
            <a:extLst>
              <a:ext uri="{FF2B5EF4-FFF2-40B4-BE49-F238E27FC236}">
                <a16:creationId xmlns:a16="http://schemas.microsoft.com/office/drawing/2014/main" id="{685315FF-33E4-4635-AB6B-210172F29CC1}"/>
              </a:ext>
            </a:extLst>
          </p:cNvPr>
          <p:cNvSpPr/>
          <p:nvPr/>
        </p:nvSpPr>
        <p:spPr>
          <a:xfrm>
            <a:off x="6758454" y="5478793"/>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814" name="Freeform: Shape 7813">
            <a:extLst>
              <a:ext uri="{FF2B5EF4-FFF2-40B4-BE49-F238E27FC236}">
                <a16:creationId xmlns:a16="http://schemas.microsoft.com/office/drawing/2014/main" id="{871647C1-104D-4E38-ACE8-FA5BDCAA6DE3}"/>
              </a:ext>
            </a:extLst>
          </p:cNvPr>
          <p:cNvSpPr/>
          <p:nvPr/>
        </p:nvSpPr>
        <p:spPr>
          <a:xfrm>
            <a:off x="7906524" y="5530949"/>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815" name="Freeform: Shape 7814">
            <a:extLst>
              <a:ext uri="{FF2B5EF4-FFF2-40B4-BE49-F238E27FC236}">
                <a16:creationId xmlns:a16="http://schemas.microsoft.com/office/drawing/2014/main" id="{2B89FF84-1D4F-43A5-AC4C-26A3C5086686}"/>
              </a:ext>
            </a:extLst>
          </p:cNvPr>
          <p:cNvSpPr/>
          <p:nvPr/>
        </p:nvSpPr>
        <p:spPr>
          <a:xfrm>
            <a:off x="7827418" y="5520328"/>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816" name="Freeform: Shape 7815">
            <a:extLst>
              <a:ext uri="{FF2B5EF4-FFF2-40B4-BE49-F238E27FC236}">
                <a16:creationId xmlns:a16="http://schemas.microsoft.com/office/drawing/2014/main" id="{03878A96-FA3F-415A-B5F2-798D49D96828}"/>
              </a:ext>
            </a:extLst>
          </p:cNvPr>
          <p:cNvSpPr/>
          <p:nvPr/>
        </p:nvSpPr>
        <p:spPr>
          <a:xfrm>
            <a:off x="7803004" y="5462147"/>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817" name="Freeform: Shape 7816">
            <a:extLst>
              <a:ext uri="{FF2B5EF4-FFF2-40B4-BE49-F238E27FC236}">
                <a16:creationId xmlns:a16="http://schemas.microsoft.com/office/drawing/2014/main" id="{E9B7750C-083B-4DDF-BDCB-DE6B27194B1E}"/>
              </a:ext>
            </a:extLst>
          </p:cNvPr>
          <p:cNvSpPr/>
          <p:nvPr/>
        </p:nvSpPr>
        <p:spPr>
          <a:xfrm>
            <a:off x="7355476" y="5538717"/>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818" name="Freeform: Shape 7817">
            <a:extLst>
              <a:ext uri="{FF2B5EF4-FFF2-40B4-BE49-F238E27FC236}">
                <a16:creationId xmlns:a16="http://schemas.microsoft.com/office/drawing/2014/main" id="{7D1170AE-EBA3-460F-B629-E4C45F3BF162}"/>
              </a:ext>
            </a:extLst>
          </p:cNvPr>
          <p:cNvSpPr/>
          <p:nvPr/>
        </p:nvSpPr>
        <p:spPr>
          <a:xfrm>
            <a:off x="9469149" y="474334"/>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6" y="18072"/>
                  <a:pt x="0" y="14027"/>
                  <a:pt x="0" y="9036"/>
                </a:cubicBezTo>
                <a:cubicBezTo>
                  <a:pt x="0" y="4046"/>
                  <a:pt x="4045" y="0"/>
                  <a:pt x="9036" y="0"/>
                </a:cubicBezTo>
                <a:cubicBezTo>
                  <a:pt x="14026"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819" name="Freeform: Shape 7818">
            <a:extLst>
              <a:ext uri="{FF2B5EF4-FFF2-40B4-BE49-F238E27FC236}">
                <a16:creationId xmlns:a16="http://schemas.microsoft.com/office/drawing/2014/main" id="{242AE852-9833-4E85-BE76-0810E8C0CE37}"/>
              </a:ext>
            </a:extLst>
          </p:cNvPr>
          <p:cNvSpPr/>
          <p:nvPr/>
        </p:nvSpPr>
        <p:spPr>
          <a:xfrm>
            <a:off x="6764636" y="5462306"/>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820" name="Freeform: Shape 7819">
            <a:extLst>
              <a:ext uri="{FF2B5EF4-FFF2-40B4-BE49-F238E27FC236}">
                <a16:creationId xmlns:a16="http://schemas.microsoft.com/office/drawing/2014/main" id="{0ABF6977-8274-4770-B90D-621139A03A64}"/>
              </a:ext>
            </a:extLst>
          </p:cNvPr>
          <p:cNvSpPr/>
          <p:nvPr/>
        </p:nvSpPr>
        <p:spPr>
          <a:xfrm>
            <a:off x="6806171" y="5488780"/>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821" name="Freeform: Shape 7820">
            <a:extLst>
              <a:ext uri="{FF2B5EF4-FFF2-40B4-BE49-F238E27FC236}">
                <a16:creationId xmlns:a16="http://schemas.microsoft.com/office/drawing/2014/main" id="{4293C99D-4B07-478B-9421-C33FC670C6EE}"/>
              </a:ext>
            </a:extLst>
          </p:cNvPr>
          <p:cNvSpPr/>
          <p:nvPr/>
        </p:nvSpPr>
        <p:spPr>
          <a:xfrm>
            <a:off x="7367524" y="5557106"/>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822" name="Freeform: Shape 7821">
            <a:extLst>
              <a:ext uri="{FF2B5EF4-FFF2-40B4-BE49-F238E27FC236}">
                <a16:creationId xmlns:a16="http://schemas.microsoft.com/office/drawing/2014/main" id="{8EF8EEBD-9918-4C29-925B-3B94F8008CCF}"/>
              </a:ext>
            </a:extLst>
          </p:cNvPr>
          <p:cNvSpPr/>
          <p:nvPr/>
        </p:nvSpPr>
        <p:spPr>
          <a:xfrm>
            <a:off x="6852462" y="5546009"/>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823" name="Freeform: Shape 7822">
            <a:extLst>
              <a:ext uri="{FF2B5EF4-FFF2-40B4-BE49-F238E27FC236}">
                <a16:creationId xmlns:a16="http://schemas.microsoft.com/office/drawing/2014/main" id="{A471BA48-3567-4946-AC14-A77F7DAAE3F7}"/>
              </a:ext>
            </a:extLst>
          </p:cNvPr>
          <p:cNvSpPr/>
          <p:nvPr/>
        </p:nvSpPr>
        <p:spPr>
          <a:xfrm>
            <a:off x="6800622" y="5501146"/>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824" name="Freeform: Shape 7823">
            <a:extLst>
              <a:ext uri="{FF2B5EF4-FFF2-40B4-BE49-F238E27FC236}">
                <a16:creationId xmlns:a16="http://schemas.microsoft.com/office/drawing/2014/main" id="{D04DEDCB-0442-4D67-A0CE-FF3D5489816C}"/>
              </a:ext>
            </a:extLst>
          </p:cNvPr>
          <p:cNvSpPr/>
          <p:nvPr/>
        </p:nvSpPr>
        <p:spPr>
          <a:xfrm>
            <a:off x="8443464" y="5457233"/>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825" name="Freeform: Shape 7824">
            <a:extLst>
              <a:ext uri="{FF2B5EF4-FFF2-40B4-BE49-F238E27FC236}">
                <a16:creationId xmlns:a16="http://schemas.microsoft.com/office/drawing/2014/main" id="{A5AB7C9B-4B72-43EE-9553-1965CD25D7C0}"/>
              </a:ext>
            </a:extLst>
          </p:cNvPr>
          <p:cNvSpPr/>
          <p:nvPr/>
        </p:nvSpPr>
        <p:spPr>
          <a:xfrm>
            <a:off x="7311563" y="5435673"/>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826" name="Freeform: Shape 7825">
            <a:extLst>
              <a:ext uri="{FF2B5EF4-FFF2-40B4-BE49-F238E27FC236}">
                <a16:creationId xmlns:a16="http://schemas.microsoft.com/office/drawing/2014/main" id="{02F9C7F9-86A4-4A84-B7B6-B18BBFED8A03}"/>
              </a:ext>
            </a:extLst>
          </p:cNvPr>
          <p:cNvSpPr/>
          <p:nvPr/>
        </p:nvSpPr>
        <p:spPr>
          <a:xfrm>
            <a:off x="8900980" y="5487512"/>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827" name="Freeform: Shape 7826">
            <a:extLst>
              <a:ext uri="{FF2B5EF4-FFF2-40B4-BE49-F238E27FC236}">
                <a16:creationId xmlns:a16="http://schemas.microsoft.com/office/drawing/2014/main" id="{2A7BBA80-C3B8-4C1F-BCBB-B63A44D04D3C}"/>
              </a:ext>
            </a:extLst>
          </p:cNvPr>
          <p:cNvSpPr/>
          <p:nvPr/>
        </p:nvSpPr>
        <p:spPr>
          <a:xfrm>
            <a:off x="7838674" y="5416491"/>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828" name="Freeform: Shape 7827">
            <a:extLst>
              <a:ext uri="{FF2B5EF4-FFF2-40B4-BE49-F238E27FC236}">
                <a16:creationId xmlns:a16="http://schemas.microsoft.com/office/drawing/2014/main" id="{A7A5356A-540E-4DB8-8722-C785406E75EA}"/>
              </a:ext>
            </a:extLst>
          </p:cNvPr>
          <p:cNvSpPr/>
          <p:nvPr/>
        </p:nvSpPr>
        <p:spPr>
          <a:xfrm>
            <a:off x="6802208" y="5428063"/>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829" name="Freeform: Shape 7828">
            <a:extLst>
              <a:ext uri="{FF2B5EF4-FFF2-40B4-BE49-F238E27FC236}">
                <a16:creationId xmlns:a16="http://schemas.microsoft.com/office/drawing/2014/main" id="{52AF0D50-7EEE-4573-BE27-BEEF2B1C3238}"/>
              </a:ext>
            </a:extLst>
          </p:cNvPr>
          <p:cNvSpPr/>
          <p:nvPr/>
        </p:nvSpPr>
        <p:spPr>
          <a:xfrm>
            <a:off x="7400340" y="5496548"/>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830" name="Freeform: Shape 7829">
            <a:extLst>
              <a:ext uri="{FF2B5EF4-FFF2-40B4-BE49-F238E27FC236}">
                <a16:creationId xmlns:a16="http://schemas.microsoft.com/office/drawing/2014/main" id="{FFC0F964-4517-4986-82B3-660681637047}"/>
              </a:ext>
            </a:extLst>
          </p:cNvPr>
          <p:cNvSpPr/>
          <p:nvPr/>
        </p:nvSpPr>
        <p:spPr>
          <a:xfrm>
            <a:off x="6789842" y="5538876"/>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831" name="Freeform: Shape 7830">
            <a:extLst>
              <a:ext uri="{FF2B5EF4-FFF2-40B4-BE49-F238E27FC236}">
                <a16:creationId xmlns:a16="http://schemas.microsoft.com/office/drawing/2014/main" id="{CCDAB4F4-F0DF-4AB6-A2B5-441C5F894B09}"/>
              </a:ext>
            </a:extLst>
          </p:cNvPr>
          <p:cNvSpPr/>
          <p:nvPr/>
        </p:nvSpPr>
        <p:spPr>
          <a:xfrm>
            <a:off x="6277475" y="5422991"/>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832" name="Freeform: Shape 7831">
            <a:extLst>
              <a:ext uri="{FF2B5EF4-FFF2-40B4-BE49-F238E27FC236}">
                <a16:creationId xmlns:a16="http://schemas.microsoft.com/office/drawing/2014/main" id="{85EF5AD3-451F-45FF-8700-6D639B1D398F}"/>
              </a:ext>
            </a:extLst>
          </p:cNvPr>
          <p:cNvSpPr/>
          <p:nvPr/>
        </p:nvSpPr>
        <p:spPr>
          <a:xfrm>
            <a:off x="7405095" y="5474513"/>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833" name="Freeform: Shape 7832">
            <a:extLst>
              <a:ext uri="{FF2B5EF4-FFF2-40B4-BE49-F238E27FC236}">
                <a16:creationId xmlns:a16="http://schemas.microsoft.com/office/drawing/2014/main" id="{690F33CB-7CC5-4D48-8DE3-5E4F97954BA2}"/>
              </a:ext>
            </a:extLst>
          </p:cNvPr>
          <p:cNvSpPr/>
          <p:nvPr/>
        </p:nvSpPr>
        <p:spPr>
          <a:xfrm>
            <a:off x="8959477" y="5534912"/>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834" name="Freeform: Shape 7833">
            <a:extLst>
              <a:ext uri="{FF2B5EF4-FFF2-40B4-BE49-F238E27FC236}">
                <a16:creationId xmlns:a16="http://schemas.microsoft.com/office/drawing/2014/main" id="{DC8E2930-39A5-4F16-925C-A66C8184173D}"/>
              </a:ext>
            </a:extLst>
          </p:cNvPr>
          <p:cNvSpPr/>
          <p:nvPr/>
        </p:nvSpPr>
        <p:spPr>
          <a:xfrm>
            <a:off x="8849775" y="5561862"/>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835" name="Freeform: Shape 7834">
            <a:extLst>
              <a:ext uri="{FF2B5EF4-FFF2-40B4-BE49-F238E27FC236}">
                <a16:creationId xmlns:a16="http://schemas.microsoft.com/office/drawing/2014/main" id="{D885A17B-6440-441D-AE20-303C07004B5E}"/>
              </a:ext>
            </a:extLst>
          </p:cNvPr>
          <p:cNvSpPr/>
          <p:nvPr/>
        </p:nvSpPr>
        <p:spPr>
          <a:xfrm>
            <a:off x="8850409" y="5531108"/>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836" name="Freeform: Shape 7835">
            <a:extLst>
              <a:ext uri="{FF2B5EF4-FFF2-40B4-BE49-F238E27FC236}">
                <a16:creationId xmlns:a16="http://schemas.microsoft.com/office/drawing/2014/main" id="{AE9A6D90-68C4-4B16-A9A7-EAA03D44C282}"/>
              </a:ext>
            </a:extLst>
          </p:cNvPr>
          <p:cNvSpPr/>
          <p:nvPr/>
        </p:nvSpPr>
        <p:spPr>
          <a:xfrm>
            <a:off x="9935226" y="5513828"/>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5" y="0"/>
                  <a:pt x="9036" y="0"/>
                </a:cubicBezTo>
                <a:cubicBezTo>
                  <a:pt x="14026"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837" name="Freeform: Shape 7836">
            <a:extLst>
              <a:ext uri="{FF2B5EF4-FFF2-40B4-BE49-F238E27FC236}">
                <a16:creationId xmlns:a16="http://schemas.microsoft.com/office/drawing/2014/main" id="{111C161D-D773-4512-A15D-1FBB37F0D368}"/>
              </a:ext>
            </a:extLst>
          </p:cNvPr>
          <p:cNvSpPr/>
          <p:nvPr/>
        </p:nvSpPr>
        <p:spPr>
          <a:xfrm>
            <a:off x="8964550" y="5484024"/>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838" name="Freeform: Shape 7837">
            <a:extLst>
              <a:ext uri="{FF2B5EF4-FFF2-40B4-BE49-F238E27FC236}">
                <a16:creationId xmlns:a16="http://schemas.microsoft.com/office/drawing/2014/main" id="{33FB4880-8994-47A9-9F9C-FDB92CF57388}"/>
              </a:ext>
            </a:extLst>
          </p:cNvPr>
          <p:cNvSpPr/>
          <p:nvPr/>
        </p:nvSpPr>
        <p:spPr>
          <a:xfrm>
            <a:off x="8875456" y="5426478"/>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839" name="Freeform: Shape 7838">
            <a:extLst>
              <a:ext uri="{FF2B5EF4-FFF2-40B4-BE49-F238E27FC236}">
                <a16:creationId xmlns:a16="http://schemas.microsoft.com/office/drawing/2014/main" id="{B3887504-D10E-4D59-BEE3-B6D2BC5DCA2E}"/>
              </a:ext>
            </a:extLst>
          </p:cNvPr>
          <p:cNvSpPr/>
          <p:nvPr/>
        </p:nvSpPr>
        <p:spPr>
          <a:xfrm>
            <a:off x="6206137" y="5452477"/>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840" name="Freeform: Shape 7839">
            <a:extLst>
              <a:ext uri="{FF2B5EF4-FFF2-40B4-BE49-F238E27FC236}">
                <a16:creationId xmlns:a16="http://schemas.microsoft.com/office/drawing/2014/main" id="{43C70046-8F5A-407D-B805-B6299147AAF6}"/>
              </a:ext>
            </a:extLst>
          </p:cNvPr>
          <p:cNvSpPr/>
          <p:nvPr/>
        </p:nvSpPr>
        <p:spPr>
          <a:xfrm>
            <a:off x="7863246" y="5439478"/>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841" name="Freeform: Shape 7840">
            <a:extLst>
              <a:ext uri="{FF2B5EF4-FFF2-40B4-BE49-F238E27FC236}">
                <a16:creationId xmlns:a16="http://schemas.microsoft.com/office/drawing/2014/main" id="{028915EC-8346-42FE-A890-D7F235022BCE}"/>
              </a:ext>
            </a:extLst>
          </p:cNvPr>
          <p:cNvSpPr/>
          <p:nvPr/>
        </p:nvSpPr>
        <p:spPr>
          <a:xfrm>
            <a:off x="7291588" y="5494329"/>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842" name="Freeform: Shape 7841">
            <a:extLst>
              <a:ext uri="{FF2B5EF4-FFF2-40B4-BE49-F238E27FC236}">
                <a16:creationId xmlns:a16="http://schemas.microsoft.com/office/drawing/2014/main" id="{E369E651-5793-40D4-BAA0-EAEEC970B4AD}"/>
              </a:ext>
            </a:extLst>
          </p:cNvPr>
          <p:cNvSpPr/>
          <p:nvPr/>
        </p:nvSpPr>
        <p:spPr>
          <a:xfrm>
            <a:off x="6788891" y="5520169"/>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843" name="Freeform: Shape 7842">
            <a:extLst>
              <a:ext uri="{FF2B5EF4-FFF2-40B4-BE49-F238E27FC236}">
                <a16:creationId xmlns:a16="http://schemas.microsoft.com/office/drawing/2014/main" id="{8D0F4137-08F5-4F56-A352-78F5F77BAAB7}"/>
              </a:ext>
            </a:extLst>
          </p:cNvPr>
          <p:cNvSpPr/>
          <p:nvPr/>
        </p:nvSpPr>
        <p:spPr>
          <a:xfrm>
            <a:off x="8924125" y="5482122"/>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844" name="Freeform: Shape 7843">
            <a:extLst>
              <a:ext uri="{FF2B5EF4-FFF2-40B4-BE49-F238E27FC236}">
                <a16:creationId xmlns:a16="http://schemas.microsoft.com/office/drawing/2014/main" id="{410C2FD0-6A8D-41C4-8E30-984BE5B71EEB}"/>
              </a:ext>
            </a:extLst>
          </p:cNvPr>
          <p:cNvSpPr/>
          <p:nvPr/>
        </p:nvSpPr>
        <p:spPr>
          <a:xfrm>
            <a:off x="8431257" y="5557741"/>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845" name="Freeform: Shape 7844">
            <a:extLst>
              <a:ext uri="{FF2B5EF4-FFF2-40B4-BE49-F238E27FC236}">
                <a16:creationId xmlns:a16="http://schemas.microsoft.com/office/drawing/2014/main" id="{9943C557-D46B-4DD8-BBC5-7C449C31837E}"/>
              </a:ext>
            </a:extLst>
          </p:cNvPr>
          <p:cNvSpPr/>
          <p:nvPr/>
        </p:nvSpPr>
        <p:spPr>
          <a:xfrm>
            <a:off x="7898281" y="5502097"/>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846" name="Freeform: Shape 7845">
            <a:extLst>
              <a:ext uri="{FF2B5EF4-FFF2-40B4-BE49-F238E27FC236}">
                <a16:creationId xmlns:a16="http://schemas.microsoft.com/office/drawing/2014/main" id="{C6DEF163-F719-4428-9029-6E64C6F26299}"/>
              </a:ext>
            </a:extLst>
          </p:cNvPr>
          <p:cNvSpPr/>
          <p:nvPr/>
        </p:nvSpPr>
        <p:spPr>
          <a:xfrm>
            <a:off x="7844539" y="5557899"/>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847" name="Freeform: Shape 7846">
            <a:extLst>
              <a:ext uri="{FF2B5EF4-FFF2-40B4-BE49-F238E27FC236}">
                <a16:creationId xmlns:a16="http://schemas.microsoft.com/office/drawing/2014/main" id="{F87EC19C-AEB2-40AE-BA86-5B9CED932DBC}"/>
              </a:ext>
            </a:extLst>
          </p:cNvPr>
          <p:cNvSpPr/>
          <p:nvPr/>
        </p:nvSpPr>
        <p:spPr>
          <a:xfrm>
            <a:off x="8452183" y="5430283"/>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848" name="Freeform: Shape 7847">
            <a:extLst>
              <a:ext uri="{FF2B5EF4-FFF2-40B4-BE49-F238E27FC236}">
                <a16:creationId xmlns:a16="http://schemas.microsoft.com/office/drawing/2014/main" id="{15AB8880-D1C6-42EA-A585-4E6DED442C12}"/>
              </a:ext>
            </a:extLst>
          </p:cNvPr>
          <p:cNvSpPr/>
          <p:nvPr/>
        </p:nvSpPr>
        <p:spPr>
          <a:xfrm>
            <a:off x="9996260" y="5526827"/>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5" y="0"/>
                  <a:pt x="9036" y="0"/>
                </a:cubicBezTo>
                <a:cubicBezTo>
                  <a:pt x="14026"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849" name="Freeform: Shape 7848">
            <a:extLst>
              <a:ext uri="{FF2B5EF4-FFF2-40B4-BE49-F238E27FC236}">
                <a16:creationId xmlns:a16="http://schemas.microsoft.com/office/drawing/2014/main" id="{8DC99CD4-1DA5-4898-8449-09A8A792CAAC}"/>
              </a:ext>
            </a:extLst>
          </p:cNvPr>
          <p:cNvSpPr/>
          <p:nvPr/>
        </p:nvSpPr>
        <p:spPr>
          <a:xfrm>
            <a:off x="6746247" y="5457709"/>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850" name="Freeform: Shape 7849">
            <a:extLst>
              <a:ext uri="{FF2B5EF4-FFF2-40B4-BE49-F238E27FC236}">
                <a16:creationId xmlns:a16="http://schemas.microsoft.com/office/drawing/2014/main" id="{57931B06-B862-4055-9B58-3AC28834752D}"/>
              </a:ext>
            </a:extLst>
          </p:cNvPr>
          <p:cNvSpPr/>
          <p:nvPr/>
        </p:nvSpPr>
        <p:spPr>
          <a:xfrm>
            <a:off x="7336452" y="5422198"/>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851" name="Freeform: Shape 7850">
            <a:extLst>
              <a:ext uri="{FF2B5EF4-FFF2-40B4-BE49-F238E27FC236}">
                <a16:creationId xmlns:a16="http://schemas.microsoft.com/office/drawing/2014/main" id="{1D127269-0256-4441-BCD8-2A648D8A4AB2}"/>
              </a:ext>
            </a:extLst>
          </p:cNvPr>
          <p:cNvSpPr/>
          <p:nvPr/>
        </p:nvSpPr>
        <p:spPr>
          <a:xfrm>
            <a:off x="7808712" y="5489890"/>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852" name="Freeform: Shape 7851">
            <a:extLst>
              <a:ext uri="{FF2B5EF4-FFF2-40B4-BE49-F238E27FC236}">
                <a16:creationId xmlns:a16="http://schemas.microsoft.com/office/drawing/2014/main" id="{3046A605-56FA-4BF5-9E86-A08CE5B84355}"/>
              </a:ext>
            </a:extLst>
          </p:cNvPr>
          <p:cNvSpPr/>
          <p:nvPr/>
        </p:nvSpPr>
        <p:spPr>
          <a:xfrm>
            <a:off x="7811248" y="5444551"/>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853" name="Freeform: Shape 7852">
            <a:extLst>
              <a:ext uri="{FF2B5EF4-FFF2-40B4-BE49-F238E27FC236}">
                <a16:creationId xmlns:a16="http://schemas.microsoft.com/office/drawing/2014/main" id="{07C301AC-E252-4536-B538-C328BF831712}"/>
              </a:ext>
            </a:extLst>
          </p:cNvPr>
          <p:cNvSpPr/>
          <p:nvPr/>
        </p:nvSpPr>
        <p:spPr>
          <a:xfrm>
            <a:off x="8361345" y="5473244"/>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854" name="Freeform: Shape 7853">
            <a:extLst>
              <a:ext uri="{FF2B5EF4-FFF2-40B4-BE49-F238E27FC236}">
                <a16:creationId xmlns:a16="http://schemas.microsoft.com/office/drawing/2014/main" id="{A72539F3-CEA4-4662-8375-F3F090A5CFDE}"/>
              </a:ext>
            </a:extLst>
          </p:cNvPr>
          <p:cNvSpPr/>
          <p:nvPr/>
        </p:nvSpPr>
        <p:spPr>
          <a:xfrm>
            <a:off x="7332172" y="5472452"/>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855" name="Freeform: Shape 7854">
            <a:extLst>
              <a:ext uri="{FF2B5EF4-FFF2-40B4-BE49-F238E27FC236}">
                <a16:creationId xmlns:a16="http://schemas.microsoft.com/office/drawing/2014/main" id="{EAF51904-33C7-45D2-BE30-E772CD42EBA7}"/>
              </a:ext>
            </a:extLst>
          </p:cNvPr>
          <p:cNvSpPr/>
          <p:nvPr/>
        </p:nvSpPr>
        <p:spPr>
          <a:xfrm>
            <a:off x="8844702" y="5419820"/>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856" name="Freeform: Shape 7855">
            <a:extLst>
              <a:ext uri="{FF2B5EF4-FFF2-40B4-BE49-F238E27FC236}">
                <a16:creationId xmlns:a16="http://schemas.microsoft.com/office/drawing/2014/main" id="{8D0B1212-9B68-4E94-B609-1DEEFB2334A5}"/>
              </a:ext>
            </a:extLst>
          </p:cNvPr>
          <p:cNvSpPr/>
          <p:nvPr/>
        </p:nvSpPr>
        <p:spPr>
          <a:xfrm>
            <a:off x="7801578" y="5442965"/>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857" name="Freeform: Shape 7856">
            <a:extLst>
              <a:ext uri="{FF2B5EF4-FFF2-40B4-BE49-F238E27FC236}">
                <a16:creationId xmlns:a16="http://schemas.microsoft.com/office/drawing/2014/main" id="{9F2AF152-6E9D-4E10-9D23-137DD25BF2D3}"/>
              </a:ext>
            </a:extLst>
          </p:cNvPr>
          <p:cNvSpPr/>
          <p:nvPr/>
        </p:nvSpPr>
        <p:spPr>
          <a:xfrm>
            <a:off x="8895114" y="428043"/>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6" y="18072"/>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858" name="Freeform: Shape 7857">
            <a:extLst>
              <a:ext uri="{FF2B5EF4-FFF2-40B4-BE49-F238E27FC236}">
                <a16:creationId xmlns:a16="http://schemas.microsoft.com/office/drawing/2014/main" id="{0D1BA3D3-1E6C-416C-B292-2B1002107C7C}"/>
              </a:ext>
            </a:extLst>
          </p:cNvPr>
          <p:cNvSpPr/>
          <p:nvPr/>
        </p:nvSpPr>
        <p:spPr>
          <a:xfrm>
            <a:off x="9419054" y="5427746"/>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5" y="0"/>
                  <a:pt x="9036" y="0"/>
                </a:cubicBezTo>
                <a:cubicBezTo>
                  <a:pt x="14026"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859" name="Freeform: Shape 7858">
            <a:extLst>
              <a:ext uri="{FF2B5EF4-FFF2-40B4-BE49-F238E27FC236}">
                <a16:creationId xmlns:a16="http://schemas.microsoft.com/office/drawing/2014/main" id="{53736F0F-F97F-4B7E-8D67-D835B2008029}"/>
              </a:ext>
            </a:extLst>
          </p:cNvPr>
          <p:cNvSpPr/>
          <p:nvPr/>
        </p:nvSpPr>
        <p:spPr>
          <a:xfrm>
            <a:off x="7898598" y="5440270"/>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860" name="Freeform: Shape 7859">
            <a:extLst>
              <a:ext uri="{FF2B5EF4-FFF2-40B4-BE49-F238E27FC236}">
                <a16:creationId xmlns:a16="http://schemas.microsoft.com/office/drawing/2014/main" id="{F0C00D00-DED9-4897-8F61-EC5F5FAD5161}"/>
              </a:ext>
            </a:extLst>
          </p:cNvPr>
          <p:cNvSpPr/>
          <p:nvPr/>
        </p:nvSpPr>
        <p:spPr>
          <a:xfrm>
            <a:off x="8384015" y="5507487"/>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861" name="Freeform: Shape 7860">
            <a:extLst>
              <a:ext uri="{FF2B5EF4-FFF2-40B4-BE49-F238E27FC236}">
                <a16:creationId xmlns:a16="http://schemas.microsoft.com/office/drawing/2014/main" id="{2127329E-5CA4-4C9D-AF28-191DCD4C7F2C}"/>
              </a:ext>
            </a:extLst>
          </p:cNvPr>
          <p:cNvSpPr/>
          <p:nvPr/>
        </p:nvSpPr>
        <p:spPr>
          <a:xfrm>
            <a:off x="7360073" y="5439636"/>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862" name="Freeform: Shape 7861">
            <a:extLst>
              <a:ext uri="{FF2B5EF4-FFF2-40B4-BE49-F238E27FC236}">
                <a16:creationId xmlns:a16="http://schemas.microsoft.com/office/drawing/2014/main" id="{9ED8C011-CA4B-469D-AD90-81FDD8F818D8}"/>
              </a:ext>
            </a:extLst>
          </p:cNvPr>
          <p:cNvSpPr/>
          <p:nvPr/>
        </p:nvSpPr>
        <p:spPr>
          <a:xfrm>
            <a:off x="7338672" y="5540302"/>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863" name="Freeform: Shape 7862">
            <a:extLst>
              <a:ext uri="{FF2B5EF4-FFF2-40B4-BE49-F238E27FC236}">
                <a16:creationId xmlns:a16="http://schemas.microsoft.com/office/drawing/2014/main" id="{95297C3C-7242-4467-90B8-310BF24BE3CF}"/>
              </a:ext>
            </a:extLst>
          </p:cNvPr>
          <p:cNvSpPr/>
          <p:nvPr/>
        </p:nvSpPr>
        <p:spPr>
          <a:xfrm>
            <a:off x="6882899" y="5465318"/>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864" name="Freeform: Shape 7863">
            <a:extLst>
              <a:ext uri="{FF2B5EF4-FFF2-40B4-BE49-F238E27FC236}">
                <a16:creationId xmlns:a16="http://schemas.microsoft.com/office/drawing/2014/main" id="{F29C34E4-372E-4480-8AD4-60EAAEDAF824}"/>
              </a:ext>
            </a:extLst>
          </p:cNvPr>
          <p:cNvSpPr/>
          <p:nvPr/>
        </p:nvSpPr>
        <p:spPr>
          <a:xfrm>
            <a:off x="8444098" y="5422356"/>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865" name="Freeform: Shape 7864">
            <a:extLst>
              <a:ext uri="{FF2B5EF4-FFF2-40B4-BE49-F238E27FC236}">
                <a16:creationId xmlns:a16="http://schemas.microsoft.com/office/drawing/2014/main" id="{B9FF6111-97D8-4E11-94E7-A45D14B5ADC1}"/>
              </a:ext>
            </a:extLst>
          </p:cNvPr>
          <p:cNvSpPr/>
          <p:nvPr/>
        </p:nvSpPr>
        <p:spPr>
          <a:xfrm>
            <a:off x="7922219" y="5416491"/>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866" name="Freeform: Shape 7865">
            <a:extLst>
              <a:ext uri="{FF2B5EF4-FFF2-40B4-BE49-F238E27FC236}">
                <a16:creationId xmlns:a16="http://schemas.microsoft.com/office/drawing/2014/main" id="{0C15C939-1714-4436-9A12-EDD8DED88919}"/>
              </a:ext>
            </a:extLst>
          </p:cNvPr>
          <p:cNvSpPr/>
          <p:nvPr/>
        </p:nvSpPr>
        <p:spPr>
          <a:xfrm>
            <a:off x="6854047" y="5550290"/>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867" name="Freeform: Shape 7866">
            <a:extLst>
              <a:ext uri="{FF2B5EF4-FFF2-40B4-BE49-F238E27FC236}">
                <a16:creationId xmlns:a16="http://schemas.microsoft.com/office/drawing/2014/main" id="{373DE1BC-D980-4610-9E8C-20CC19653A35}"/>
              </a:ext>
            </a:extLst>
          </p:cNvPr>
          <p:cNvSpPr/>
          <p:nvPr/>
        </p:nvSpPr>
        <p:spPr>
          <a:xfrm>
            <a:off x="8926820" y="5551716"/>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868" name="Freeform: Shape 7867">
            <a:extLst>
              <a:ext uri="{FF2B5EF4-FFF2-40B4-BE49-F238E27FC236}">
                <a16:creationId xmlns:a16="http://schemas.microsoft.com/office/drawing/2014/main" id="{68F0F019-077D-4989-8655-10AF36F08021}"/>
              </a:ext>
            </a:extLst>
          </p:cNvPr>
          <p:cNvSpPr/>
          <p:nvPr/>
        </p:nvSpPr>
        <p:spPr>
          <a:xfrm>
            <a:off x="6760039" y="5522706"/>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869" name="Freeform: Shape 7868">
            <a:extLst>
              <a:ext uri="{FF2B5EF4-FFF2-40B4-BE49-F238E27FC236}">
                <a16:creationId xmlns:a16="http://schemas.microsoft.com/office/drawing/2014/main" id="{FED46D8D-D02C-4859-B7D0-730D3257FC6A}"/>
              </a:ext>
            </a:extLst>
          </p:cNvPr>
          <p:cNvSpPr/>
          <p:nvPr/>
        </p:nvSpPr>
        <p:spPr>
          <a:xfrm>
            <a:off x="7372121" y="5419027"/>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870" name="Freeform: Shape 7869">
            <a:extLst>
              <a:ext uri="{FF2B5EF4-FFF2-40B4-BE49-F238E27FC236}">
                <a16:creationId xmlns:a16="http://schemas.microsoft.com/office/drawing/2014/main" id="{1A8CA1DF-3044-4293-8081-5A3B6074743D}"/>
              </a:ext>
            </a:extLst>
          </p:cNvPr>
          <p:cNvSpPr/>
          <p:nvPr/>
        </p:nvSpPr>
        <p:spPr>
          <a:xfrm>
            <a:off x="7258297" y="5489256"/>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871" name="Freeform: Shape 7870">
            <a:extLst>
              <a:ext uri="{FF2B5EF4-FFF2-40B4-BE49-F238E27FC236}">
                <a16:creationId xmlns:a16="http://schemas.microsoft.com/office/drawing/2014/main" id="{971E3830-F5CF-4023-BC02-7D0BD08C687B}"/>
              </a:ext>
            </a:extLst>
          </p:cNvPr>
          <p:cNvSpPr/>
          <p:nvPr/>
        </p:nvSpPr>
        <p:spPr>
          <a:xfrm>
            <a:off x="7315209" y="5542363"/>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872" name="Freeform: Shape 7871">
            <a:extLst>
              <a:ext uri="{FF2B5EF4-FFF2-40B4-BE49-F238E27FC236}">
                <a16:creationId xmlns:a16="http://schemas.microsoft.com/office/drawing/2014/main" id="{42B2D719-062B-492F-B5B0-D15973985F2E}"/>
              </a:ext>
            </a:extLst>
          </p:cNvPr>
          <p:cNvSpPr/>
          <p:nvPr/>
        </p:nvSpPr>
        <p:spPr>
          <a:xfrm>
            <a:off x="6861973" y="5468489"/>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873" name="Freeform: Shape 7872">
            <a:extLst>
              <a:ext uri="{FF2B5EF4-FFF2-40B4-BE49-F238E27FC236}">
                <a16:creationId xmlns:a16="http://schemas.microsoft.com/office/drawing/2014/main" id="{902D06C5-5FBA-48A7-B68A-F687517F0FAC}"/>
              </a:ext>
            </a:extLst>
          </p:cNvPr>
          <p:cNvSpPr/>
          <p:nvPr/>
        </p:nvSpPr>
        <p:spPr>
          <a:xfrm>
            <a:off x="7908427" y="5528254"/>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874" name="Freeform: Shape 7873">
            <a:extLst>
              <a:ext uri="{FF2B5EF4-FFF2-40B4-BE49-F238E27FC236}">
                <a16:creationId xmlns:a16="http://schemas.microsoft.com/office/drawing/2014/main" id="{A74049DE-176A-4774-970A-E3D130E35157}"/>
              </a:ext>
            </a:extLst>
          </p:cNvPr>
          <p:cNvSpPr/>
          <p:nvPr/>
        </p:nvSpPr>
        <p:spPr>
          <a:xfrm>
            <a:off x="7892098" y="5535705"/>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875" name="Freeform: Shape 7874">
            <a:extLst>
              <a:ext uri="{FF2B5EF4-FFF2-40B4-BE49-F238E27FC236}">
                <a16:creationId xmlns:a16="http://schemas.microsoft.com/office/drawing/2014/main" id="{2FDC434D-9739-4964-AE73-BD118D2B57A1}"/>
              </a:ext>
            </a:extLst>
          </p:cNvPr>
          <p:cNvSpPr/>
          <p:nvPr/>
        </p:nvSpPr>
        <p:spPr>
          <a:xfrm>
            <a:off x="8402404" y="5536498"/>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876" name="Freeform: Shape 7875">
            <a:extLst>
              <a:ext uri="{FF2B5EF4-FFF2-40B4-BE49-F238E27FC236}">
                <a16:creationId xmlns:a16="http://schemas.microsoft.com/office/drawing/2014/main" id="{A9859E30-A37B-49C5-A8FE-F63E17CA5F26}"/>
              </a:ext>
            </a:extLst>
          </p:cNvPr>
          <p:cNvSpPr/>
          <p:nvPr/>
        </p:nvSpPr>
        <p:spPr>
          <a:xfrm>
            <a:off x="8901614" y="5429649"/>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877" name="Freeform: Shape 7876">
            <a:extLst>
              <a:ext uri="{FF2B5EF4-FFF2-40B4-BE49-F238E27FC236}">
                <a16:creationId xmlns:a16="http://schemas.microsoft.com/office/drawing/2014/main" id="{CFE9FFDD-5B52-465F-8214-E2BF71740A1D}"/>
              </a:ext>
            </a:extLst>
          </p:cNvPr>
          <p:cNvSpPr/>
          <p:nvPr/>
        </p:nvSpPr>
        <p:spPr>
          <a:xfrm>
            <a:off x="6835816" y="5419820"/>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878" name="Freeform: Shape 7877">
            <a:extLst>
              <a:ext uri="{FF2B5EF4-FFF2-40B4-BE49-F238E27FC236}">
                <a16:creationId xmlns:a16="http://schemas.microsoft.com/office/drawing/2014/main" id="{CB179B5B-28C0-4211-842B-604A9F4FC791}"/>
              </a:ext>
            </a:extLst>
          </p:cNvPr>
          <p:cNvSpPr/>
          <p:nvPr/>
        </p:nvSpPr>
        <p:spPr>
          <a:xfrm>
            <a:off x="8379893" y="5451367"/>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879" name="Freeform: Shape 7878">
            <a:extLst>
              <a:ext uri="{FF2B5EF4-FFF2-40B4-BE49-F238E27FC236}">
                <a16:creationId xmlns:a16="http://schemas.microsoft.com/office/drawing/2014/main" id="{1867D656-26ED-496E-A95F-25EEB395A32D}"/>
              </a:ext>
            </a:extLst>
          </p:cNvPr>
          <p:cNvSpPr/>
          <p:nvPr/>
        </p:nvSpPr>
        <p:spPr>
          <a:xfrm>
            <a:off x="8359443" y="485273"/>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5" y="18072"/>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880" name="Freeform: Shape 7879">
            <a:extLst>
              <a:ext uri="{FF2B5EF4-FFF2-40B4-BE49-F238E27FC236}">
                <a16:creationId xmlns:a16="http://schemas.microsoft.com/office/drawing/2014/main" id="{8FC33FF9-816D-4C8D-B0DC-CCC9A9A01506}"/>
              </a:ext>
            </a:extLst>
          </p:cNvPr>
          <p:cNvSpPr/>
          <p:nvPr/>
        </p:nvSpPr>
        <p:spPr>
          <a:xfrm>
            <a:off x="6814890" y="5500036"/>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881" name="Freeform: Shape 7880">
            <a:extLst>
              <a:ext uri="{FF2B5EF4-FFF2-40B4-BE49-F238E27FC236}">
                <a16:creationId xmlns:a16="http://schemas.microsoft.com/office/drawing/2014/main" id="{668D1254-B2CB-4B4C-ADC5-14FF104E0E4C}"/>
              </a:ext>
            </a:extLst>
          </p:cNvPr>
          <p:cNvSpPr/>
          <p:nvPr/>
        </p:nvSpPr>
        <p:spPr>
          <a:xfrm>
            <a:off x="7346281" y="5504633"/>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882" name="Freeform: Shape 7881">
            <a:extLst>
              <a:ext uri="{FF2B5EF4-FFF2-40B4-BE49-F238E27FC236}">
                <a16:creationId xmlns:a16="http://schemas.microsoft.com/office/drawing/2014/main" id="{84E878AD-27A1-4F6A-B892-09D9A4DB1DB3}"/>
              </a:ext>
            </a:extLst>
          </p:cNvPr>
          <p:cNvSpPr/>
          <p:nvPr/>
        </p:nvSpPr>
        <p:spPr>
          <a:xfrm>
            <a:off x="6231185" y="5527461"/>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883" name="Freeform: Shape 7882">
            <a:extLst>
              <a:ext uri="{FF2B5EF4-FFF2-40B4-BE49-F238E27FC236}">
                <a16:creationId xmlns:a16="http://schemas.microsoft.com/office/drawing/2014/main" id="{5465FB75-9B62-46D1-82C8-5E20C49B247D}"/>
              </a:ext>
            </a:extLst>
          </p:cNvPr>
          <p:cNvSpPr/>
          <p:nvPr/>
        </p:nvSpPr>
        <p:spPr>
          <a:xfrm>
            <a:off x="7846124" y="5427905"/>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884" name="Freeform: Shape 7883">
            <a:extLst>
              <a:ext uri="{FF2B5EF4-FFF2-40B4-BE49-F238E27FC236}">
                <a16:creationId xmlns:a16="http://schemas.microsoft.com/office/drawing/2014/main" id="{35E16EA1-5B87-49B5-B339-C4D48D45E0B6}"/>
              </a:ext>
            </a:extLst>
          </p:cNvPr>
          <p:cNvSpPr/>
          <p:nvPr/>
        </p:nvSpPr>
        <p:spPr>
          <a:xfrm>
            <a:off x="6359911" y="5504950"/>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885" name="Freeform: Shape 7884">
            <a:extLst>
              <a:ext uri="{FF2B5EF4-FFF2-40B4-BE49-F238E27FC236}">
                <a16:creationId xmlns:a16="http://schemas.microsoft.com/office/drawing/2014/main" id="{DB1C6F87-9155-4FD6-A6A4-0A7658B6ACAF}"/>
              </a:ext>
            </a:extLst>
          </p:cNvPr>
          <p:cNvSpPr/>
          <p:nvPr/>
        </p:nvSpPr>
        <p:spPr>
          <a:xfrm>
            <a:off x="7859441" y="5468806"/>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886" name="Freeform: Shape 7885">
            <a:extLst>
              <a:ext uri="{FF2B5EF4-FFF2-40B4-BE49-F238E27FC236}">
                <a16:creationId xmlns:a16="http://schemas.microsoft.com/office/drawing/2014/main" id="{46DCC1AE-2B6F-4E94-B64A-F2C97575D3FD}"/>
              </a:ext>
            </a:extLst>
          </p:cNvPr>
          <p:cNvSpPr/>
          <p:nvPr/>
        </p:nvSpPr>
        <p:spPr>
          <a:xfrm>
            <a:off x="8425074" y="5422198"/>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887" name="Freeform: Shape 7886">
            <a:extLst>
              <a:ext uri="{FF2B5EF4-FFF2-40B4-BE49-F238E27FC236}">
                <a16:creationId xmlns:a16="http://schemas.microsoft.com/office/drawing/2014/main" id="{B32A3640-BD55-46F8-ADFB-482B409E736F}"/>
              </a:ext>
            </a:extLst>
          </p:cNvPr>
          <p:cNvSpPr/>
          <p:nvPr/>
        </p:nvSpPr>
        <p:spPr>
          <a:xfrm>
            <a:off x="6297925" y="5468647"/>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888" name="Freeform: Shape 7887">
            <a:extLst>
              <a:ext uri="{FF2B5EF4-FFF2-40B4-BE49-F238E27FC236}">
                <a16:creationId xmlns:a16="http://schemas.microsoft.com/office/drawing/2014/main" id="{C6CD0CB8-4162-4942-B30A-E1FF467643C9}"/>
              </a:ext>
            </a:extLst>
          </p:cNvPr>
          <p:cNvSpPr/>
          <p:nvPr/>
        </p:nvSpPr>
        <p:spPr>
          <a:xfrm>
            <a:off x="6287780" y="5473879"/>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889" name="Freeform: Shape 7888">
            <a:extLst>
              <a:ext uri="{FF2B5EF4-FFF2-40B4-BE49-F238E27FC236}">
                <a16:creationId xmlns:a16="http://schemas.microsoft.com/office/drawing/2014/main" id="{2A06FE8D-853F-42F5-8432-F0EE9B7536CA}"/>
              </a:ext>
            </a:extLst>
          </p:cNvPr>
          <p:cNvSpPr/>
          <p:nvPr/>
        </p:nvSpPr>
        <p:spPr>
          <a:xfrm>
            <a:off x="7285406" y="5447087"/>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890" name="Freeform: Shape 7889">
            <a:extLst>
              <a:ext uri="{FF2B5EF4-FFF2-40B4-BE49-F238E27FC236}">
                <a16:creationId xmlns:a16="http://schemas.microsoft.com/office/drawing/2014/main" id="{363D1D65-0D6C-4246-B241-4ACEC94BF9ED}"/>
              </a:ext>
            </a:extLst>
          </p:cNvPr>
          <p:cNvSpPr/>
          <p:nvPr/>
        </p:nvSpPr>
        <p:spPr>
          <a:xfrm>
            <a:off x="6883216" y="5463099"/>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891" name="Freeform: Shape 7890">
            <a:extLst>
              <a:ext uri="{FF2B5EF4-FFF2-40B4-BE49-F238E27FC236}">
                <a16:creationId xmlns:a16="http://schemas.microsoft.com/office/drawing/2014/main" id="{CA0D6A93-065A-4699-B3C2-4F847710B337}"/>
              </a:ext>
            </a:extLst>
          </p:cNvPr>
          <p:cNvSpPr/>
          <p:nvPr/>
        </p:nvSpPr>
        <p:spPr>
          <a:xfrm>
            <a:off x="7821552" y="5547595"/>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892" name="Freeform: Shape 7891">
            <a:extLst>
              <a:ext uri="{FF2B5EF4-FFF2-40B4-BE49-F238E27FC236}">
                <a16:creationId xmlns:a16="http://schemas.microsoft.com/office/drawing/2014/main" id="{E3C2BC46-E992-4ED8-A356-63861D2837D5}"/>
              </a:ext>
            </a:extLst>
          </p:cNvPr>
          <p:cNvSpPr/>
          <p:nvPr/>
        </p:nvSpPr>
        <p:spPr>
          <a:xfrm>
            <a:off x="7833442" y="5449941"/>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893" name="Freeform: Shape 7892">
            <a:extLst>
              <a:ext uri="{FF2B5EF4-FFF2-40B4-BE49-F238E27FC236}">
                <a16:creationId xmlns:a16="http://schemas.microsoft.com/office/drawing/2014/main" id="{A5ADBA66-4BCA-4060-AC68-CA78009A1E20}"/>
              </a:ext>
            </a:extLst>
          </p:cNvPr>
          <p:cNvSpPr/>
          <p:nvPr/>
        </p:nvSpPr>
        <p:spPr>
          <a:xfrm>
            <a:off x="8446476" y="5538083"/>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894" name="Freeform: Shape 7893">
            <a:extLst>
              <a:ext uri="{FF2B5EF4-FFF2-40B4-BE49-F238E27FC236}">
                <a16:creationId xmlns:a16="http://schemas.microsoft.com/office/drawing/2014/main" id="{AAAFCE5C-70A7-4517-AC79-24D93126AFE0}"/>
              </a:ext>
            </a:extLst>
          </p:cNvPr>
          <p:cNvSpPr/>
          <p:nvPr/>
        </p:nvSpPr>
        <p:spPr>
          <a:xfrm>
            <a:off x="7282235" y="5453428"/>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895" name="Freeform: Shape 7894">
            <a:extLst>
              <a:ext uri="{FF2B5EF4-FFF2-40B4-BE49-F238E27FC236}">
                <a16:creationId xmlns:a16="http://schemas.microsoft.com/office/drawing/2014/main" id="{2BDF2C75-F72A-44D1-8A1C-56283179826F}"/>
              </a:ext>
            </a:extLst>
          </p:cNvPr>
          <p:cNvSpPr/>
          <p:nvPr/>
        </p:nvSpPr>
        <p:spPr>
          <a:xfrm>
            <a:off x="8424916" y="5523340"/>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896" name="Freeform: Shape 7895">
            <a:extLst>
              <a:ext uri="{FF2B5EF4-FFF2-40B4-BE49-F238E27FC236}">
                <a16:creationId xmlns:a16="http://schemas.microsoft.com/office/drawing/2014/main" id="{CD324ECB-0527-4F17-A014-566D3CC593D0}"/>
              </a:ext>
            </a:extLst>
          </p:cNvPr>
          <p:cNvSpPr/>
          <p:nvPr/>
        </p:nvSpPr>
        <p:spPr>
          <a:xfrm>
            <a:off x="7361024" y="5435673"/>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897" name="Freeform: Shape 7896">
            <a:extLst>
              <a:ext uri="{FF2B5EF4-FFF2-40B4-BE49-F238E27FC236}">
                <a16:creationId xmlns:a16="http://schemas.microsoft.com/office/drawing/2014/main" id="{9F0647E2-890A-4021-BB8F-EBF0A7F6E96D}"/>
              </a:ext>
            </a:extLst>
          </p:cNvPr>
          <p:cNvSpPr/>
          <p:nvPr/>
        </p:nvSpPr>
        <p:spPr>
          <a:xfrm>
            <a:off x="6784452" y="5504158"/>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898" name="Freeform: Shape 7897">
            <a:extLst>
              <a:ext uri="{FF2B5EF4-FFF2-40B4-BE49-F238E27FC236}">
                <a16:creationId xmlns:a16="http://schemas.microsoft.com/office/drawing/2014/main" id="{A12BD762-F601-4D85-A50F-B9332D4697EF}"/>
              </a:ext>
            </a:extLst>
          </p:cNvPr>
          <p:cNvSpPr/>
          <p:nvPr/>
        </p:nvSpPr>
        <p:spPr>
          <a:xfrm>
            <a:off x="8375454" y="5508914"/>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899" name="Freeform: Shape 7898">
            <a:extLst>
              <a:ext uri="{FF2B5EF4-FFF2-40B4-BE49-F238E27FC236}">
                <a16:creationId xmlns:a16="http://schemas.microsoft.com/office/drawing/2014/main" id="{0C9DA236-0613-4976-BAC6-F4AA56DF81B4}"/>
              </a:ext>
            </a:extLst>
          </p:cNvPr>
          <p:cNvSpPr/>
          <p:nvPr/>
        </p:nvSpPr>
        <p:spPr>
          <a:xfrm>
            <a:off x="7320916" y="5462940"/>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900" name="Freeform: Shape 7899">
            <a:extLst>
              <a:ext uri="{FF2B5EF4-FFF2-40B4-BE49-F238E27FC236}">
                <a16:creationId xmlns:a16="http://schemas.microsoft.com/office/drawing/2014/main" id="{1436B66C-458B-4308-9D5F-1AF5A9C98068}"/>
              </a:ext>
            </a:extLst>
          </p:cNvPr>
          <p:cNvSpPr/>
          <p:nvPr/>
        </p:nvSpPr>
        <p:spPr>
          <a:xfrm>
            <a:off x="7317587" y="407752"/>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5" y="18072"/>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901" name="Freeform: Shape 7900">
            <a:extLst>
              <a:ext uri="{FF2B5EF4-FFF2-40B4-BE49-F238E27FC236}">
                <a16:creationId xmlns:a16="http://schemas.microsoft.com/office/drawing/2014/main" id="{C8137BB8-B3B3-4B74-A7EF-1AB636E6F89C}"/>
              </a:ext>
            </a:extLst>
          </p:cNvPr>
          <p:cNvSpPr/>
          <p:nvPr/>
        </p:nvSpPr>
        <p:spPr>
          <a:xfrm>
            <a:off x="7373390" y="5549180"/>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902" name="Freeform: Shape 7901">
            <a:extLst>
              <a:ext uri="{FF2B5EF4-FFF2-40B4-BE49-F238E27FC236}">
                <a16:creationId xmlns:a16="http://schemas.microsoft.com/office/drawing/2014/main" id="{B125439A-6B3B-4F41-8A34-892FFA0CB23A}"/>
              </a:ext>
            </a:extLst>
          </p:cNvPr>
          <p:cNvSpPr/>
          <p:nvPr/>
        </p:nvSpPr>
        <p:spPr>
          <a:xfrm>
            <a:off x="6831060" y="5559960"/>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903" name="Freeform: Shape 7902">
            <a:extLst>
              <a:ext uri="{FF2B5EF4-FFF2-40B4-BE49-F238E27FC236}">
                <a16:creationId xmlns:a16="http://schemas.microsoft.com/office/drawing/2014/main" id="{F1192F4A-37F8-4927-9ECA-D1E22C5B69D1}"/>
              </a:ext>
            </a:extLst>
          </p:cNvPr>
          <p:cNvSpPr/>
          <p:nvPr/>
        </p:nvSpPr>
        <p:spPr>
          <a:xfrm>
            <a:off x="7289210" y="5515889"/>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904" name="Freeform: Shape 7903">
            <a:extLst>
              <a:ext uri="{FF2B5EF4-FFF2-40B4-BE49-F238E27FC236}">
                <a16:creationId xmlns:a16="http://schemas.microsoft.com/office/drawing/2014/main" id="{43B1DCD8-F1A4-4BC7-9826-2B615758D2A1}"/>
              </a:ext>
            </a:extLst>
          </p:cNvPr>
          <p:cNvSpPr/>
          <p:nvPr/>
        </p:nvSpPr>
        <p:spPr>
          <a:xfrm>
            <a:off x="8433001" y="5414906"/>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905" name="Freeform: Shape 7904">
            <a:extLst>
              <a:ext uri="{FF2B5EF4-FFF2-40B4-BE49-F238E27FC236}">
                <a16:creationId xmlns:a16="http://schemas.microsoft.com/office/drawing/2014/main" id="{972794CB-2CEF-484D-B2D7-F4FCF6E0330C}"/>
              </a:ext>
            </a:extLst>
          </p:cNvPr>
          <p:cNvSpPr/>
          <p:nvPr/>
        </p:nvSpPr>
        <p:spPr>
          <a:xfrm>
            <a:off x="7307124" y="5514304"/>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906" name="Freeform: Shape 7905">
            <a:extLst>
              <a:ext uri="{FF2B5EF4-FFF2-40B4-BE49-F238E27FC236}">
                <a16:creationId xmlns:a16="http://schemas.microsoft.com/office/drawing/2014/main" id="{63AFC602-E2B0-4C8F-8A0A-DB9B9D0273D4}"/>
              </a:ext>
            </a:extLst>
          </p:cNvPr>
          <p:cNvSpPr/>
          <p:nvPr/>
        </p:nvSpPr>
        <p:spPr>
          <a:xfrm>
            <a:off x="8855006" y="5539985"/>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907" name="Freeform: Shape 7906">
            <a:extLst>
              <a:ext uri="{FF2B5EF4-FFF2-40B4-BE49-F238E27FC236}">
                <a16:creationId xmlns:a16="http://schemas.microsoft.com/office/drawing/2014/main" id="{A2DD8058-606B-4DC6-B39C-0CA45AF7F03E}"/>
              </a:ext>
            </a:extLst>
          </p:cNvPr>
          <p:cNvSpPr/>
          <p:nvPr/>
        </p:nvSpPr>
        <p:spPr>
          <a:xfrm>
            <a:off x="6841840" y="5479427"/>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908" name="Freeform: Shape 7907">
            <a:extLst>
              <a:ext uri="{FF2B5EF4-FFF2-40B4-BE49-F238E27FC236}">
                <a16:creationId xmlns:a16="http://schemas.microsoft.com/office/drawing/2014/main" id="{44F6EA0A-85B9-4D96-8061-9D021CE61141}"/>
              </a:ext>
            </a:extLst>
          </p:cNvPr>
          <p:cNvSpPr/>
          <p:nvPr/>
        </p:nvSpPr>
        <p:spPr>
          <a:xfrm>
            <a:off x="7305697" y="5436466"/>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909" name="Freeform: Shape 7908">
            <a:extLst>
              <a:ext uri="{FF2B5EF4-FFF2-40B4-BE49-F238E27FC236}">
                <a16:creationId xmlns:a16="http://schemas.microsoft.com/office/drawing/2014/main" id="{41669734-0C3B-4251-9215-D862AE3DD963}"/>
              </a:ext>
            </a:extLst>
          </p:cNvPr>
          <p:cNvSpPr/>
          <p:nvPr/>
        </p:nvSpPr>
        <p:spPr>
          <a:xfrm>
            <a:off x="7278906" y="5458026"/>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910" name="Freeform: Shape 7909">
            <a:extLst>
              <a:ext uri="{FF2B5EF4-FFF2-40B4-BE49-F238E27FC236}">
                <a16:creationId xmlns:a16="http://schemas.microsoft.com/office/drawing/2014/main" id="{F6F6A853-4667-4A18-9147-FFF432AFADBC}"/>
              </a:ext>
            </a:extLst>
          </p:cNvPr>
          <p:cNvSpPr/>
          <p:nvPr/>
        </p:nvSpPr>
        <p:spPr>
          <a:xfrm>
            <a:off x="8369113" y="439775"/>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5" y="18072"/>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911" name="Freeform: Shape 7910">
            <a:extLst>
              <a:ext uri="{FF2B5EF4-FFF2-40B4-BE49-F238E27FC236}">
                <a16:creationId xmlns:a16="http://schemas.microsoft.com/office/drawing/2014/main" id="{81E8936F-4564-406E-B1E6-7960B4545E1D}"/>
              </a:ext>
            </a:extLst>
          </p:cNvPr>
          <p:cNvSpPr/>
          <p:nvPr/>
        </p:nvSpPr>
        <p:spPr>
          <a:xfrm>
            <a:off x="8959160" y="498113"/>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5" y="18072"/>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912" name="Freeform: Shape 7911">
            <a:extLst>
              <a:ext uri="{FF2B5EF4-FFF2-40B4-BE49-F238E27FC236}">
                <a16:creationId xmlns:a16="http://schemas.microsoft.com/office/drawing/2014/main" id="{91785488-6195-4DDD-B1AE-A87F4C8CB7A4}"/>
              </a:ext>
            </a:extLst>
          </p:cNvPr>
          <p:cNvSpPr/>
          <p:nvPr/>
        </p:nvSpPr>
        <p:spPr>
          <a:xfrm>
            <a:off x="7869428" y="5414113"/>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913" name="Freeform: Shape 7912">
            <a:extLst>
              <a:ext uri="{FF2B5EF4-FFF2-40B4-BE49-F238E27FC236}">
                <a16:creationId xmlns:a16="http://schemas.microsoft.com/office/drawing/2014/main" id="{85E1EA45-4F82-47B0-888B-9CEB5C5E3A1E}"/>
              </a:ext>
            </a:extLst>
          </p:cNvPr>
          <p:cNvSpPr/>
          <p:nvPr/>
        </p:nvSpPr>
        <p:spPr>
          <a:xfrm>
            <a:off x="8975489" y="471956"/>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5" y="18072"/>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914" name="Freeform: Shape 7913">
            <a:extLst>
              <a:ext uri="{FF2B5EF4-FFF2-40B4-BE49-F238E27FC236}">
                <a16:creationId xmlns:a16="http://schemas.microsoft.com/office/drawing/2014/main" id="{F71D7004-4522-4C5E-8698-0CF62E2283A6}"/>
              </a:ext>
            </a:extLst>
          </p:cNvPr>
          <p:cNvSpPr/>
          <p:nvPr/>
        </p:nvSpPr>
        <p:spPr>
          <a:xfrm>
            <a:off x="7326782" y="5519852"/>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915" name="Freeform: Shape 7914">
            <a:extLst>
              <a:ext uri="{FF2B5EF4-FFF2-40B4-BE49-F238E27FC236}">
                <a16:creationId xmlns:a16="http://schemas.microsoft.com/office/drawing/2014/main" id="{68ECF8E8-C19A-45BF-9E15-3337C7B9269A}"/>
              </a:ext>
            </a:extLst>
          </p:cNvPr>
          <p:cNvSpPr/>
          <p:nvPr/>
        </p:nvSpPr>
        <p:spPr>
          <a:xfrm>
            <a:off x="8948697" y="5487988"/>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916" name="Freeform: Shape 7915">
            <a:extLst>
              <a:ext uri="{FF2B5EF4-FFF2-40B4-BE49-F238E27FC236}">
                <a16:creationId xmlns:a16="http://schemas.microsoft.com/office/drawing/2014/main" id="{9289077F-1F0F-45EB-A003-72068D29F307}"/>
              </a:ext>
            </a:extLst>
          </p:cNvPr>
          <p:cNvSpPr/>
          <p:nvPr/>
        </p:nvSpPr>
        <p:spPr>
          <a:xfrm>
            <a:off x="9455991" y="5550607"/>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917" name="Freeform: Shape 7916">
            <a:extLst>
              <a:ext uri="{FF2B5EF4-FFF2-40B4-BE49-F238E27FC236}">
                <a16:creationId xmlns:a16="http://schemas.microsoft.com/office/drawing/2014/main" id="{BD8EB10E-D736-4A6E-B87D-DA5E758F4E9A}"/>
              </a:ext>
            </a:extLst>
          </p:cNvPr>
          <p:cNvSpPr/>
          <p:nvPr/>
        </p:nvSpPr>
        <p:spPr>
          <a:xfrm>
            <a:off x="8902565" y="5421405"/>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918" name="Freeform: Shape 7917">
            <a:extLst>
              <a:ext uri="{FF2B5EF4-FFF2-40B4-BE49-F238E27FC236}">
                <a16:creationId xmlns:a16="http://schemas.microsoft.com/office/drawing/2014/main" id="{7777A786-2AB4-4C6D-81A1-E8865281A07E}"/>
              </a:ext>
            </a:extLst>
          </p:cNvPr>
          <p:cNvSpPr/>
          <p:nvPr/>
        </p:nvSpPr>
        <p:spPr>
          <a:xfrm>
            <a:off x="7341208" y="5461513"/>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919" name="Freeform: Shape 7918">
            <a:extLst>
              <a:ext uri="{FF2B5EF4-FFF2-40B4-BE49-F238E27FC236}">
                <a16:creationId xmlns:a16="http://schemas.microsoft.com/office/drawing/2014/main" id="{CFBD4D45-CD40-449B-AD08-546F16F353D0}"/>
              </a:ext>
            </a:extLst>
          </p:cNvPr>
          <p:cNvSpPr/>
          <p:nvPr/>
        </p:nvSpPr>
        <p:spPr>
          <a:xfrm>
            <a:off x="7927292" y="5532534"/>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920" name="Freeform: Shape 7919">
            <a:extLst>
              <a:ext uri="{FF2B5EF4-FFF2-40B4-BE49-F238E27FC236}">
                <a16:creationId xmlns:a16="http://schemas.microsoft.com/office/drawing/2014/main" id="{6D5D2AE5-0F94-4C26-985A-6DC5009EDF95}"/>
              </a:ext>
            </a:extLst>
          </p:cNvPr>
          <p:cNvSpPr/>
          <p:nvPr/>
        </p:nvSpPr>
        <p:spPr>
          <a:xfrm>
            <a:off x="7829320" y="5426320"/>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921" name="Freeform: Shape 7920">
            <a:extLst>
              <a:ext uri="{FF2B5EF4-FFF2-40B4-BE49-F238E27FC236}">
                <a16:creationId xmlns:a16="http://schemas.microsoft.com/office/drawing/2014/main" id="{9C318518-DEBC-4A6C-B1C6-426CBA13A9A9}"/>
              </a:ext>
            </a:extLst>
          </p:cNvPr>
          <p:cNvSpPr/>
          <p:nvPr/>
        </p:nvSpPr>
        <p:spPr>
          <a:xfrm>
            <a:off x="8430781" y="5550924"/>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922" name="Freeform: Shape 7921">
            <a:extLst>
              <a:ext uri="{FF2B5EF4-FFF2-40B4-BE49-F238E27FC236}">
                <a16:creationId xmlns:a16="http://schemas.microsoft.com/office/drawing/2014/main" id="{85F8D899-5264-4307-846F-8EBE32BB3703}"/>
              </a:ext>
            </a:extLst>
          </p:cNvPr>
          <p:cNvSpPr/>
          <p:nvPr/>
        </p:nvSpPr>
        <p:spPr>
          <a:xfrm>
            <a:off x="8938234" y="5483390"/>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923" name="Freeform: Shape 7922">
            <a:extLst>
              <a:ext uri="{FF2B5EF4-FFF2-40B4-BE49-F238E27FC236}">
                <a16:creationId xmlns:a16="http://schemas.microsoft.com/office/drawing/2014/main" id="{7A9A01A6-BC17-4AF3-B6E5-0B3277782FE0}"/>
              </a:ext>
            </a:extLst>
          </p:cNvPr>
          <p:cNvSpPr/>
          <p:nvPr/>
        </p:nvSpPr>
        <p:spPr>
          <a:xfrm>
            <a:off x="7821394" y="5525559"/>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924" name="Freeform: Shape 7923">
            <a:extLst>
              <a:ext uri="{FF2B5EF4-FFF2-40B4-BE49-F238E27FC236}">
                <a16:creationId xmlns:a16="http://schemas.microsoft.com/office/drawing/2014/main" id="{79A3225B-510F-4D46-AA1E-76CBF421C607}"/>
              </a:ext>
            </a:extLst>
          </p:cNvPr>
          <p:cNvSpPr/>
          <p:nvPr/>
        </p:nvSpPr>
        <p:spPr>
          <a:xfrm>
            <a:off x="6832011" y="5421088"/>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925" name="Freeform: Shape 7924">
            <a:extLst>
              <a:ext uri="{FF2B5EF4-FFF2-40B4-BE49-F238E27FC236}">
                <a16:creationId xmlns:a16="http://schemas.microsoft.com/office/drawing/2014/main" id="{879B8087-28B9-4277-92CF-8F5E76D636B3}"/>
              </a:ext>
            </a:extLst>
          </p:cNvPr>
          <p:cNvSpPr/>
          <p:nvPr/>
        </p:nvSpPr>
        <p:spPr>
          <a:xfrm>
            <a:off x="7879733" y="5464525"/>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926" name="Freeform: Shape 7925">
            <a:extLst>
              <a:ext uri="{FF2B5EF4-FFF2-40B4-BE49-F238E27FC236}">
                <a16:creationId xmlns:a16="http://schemas.microsoft.com/office/drawing/2014/main" id="{10026C3E-BD70-4DC2-AD7A-BE8273F17751}"/>
              </a:ext>
            </a:extLst>
          </p:cNvPr>
          <p:cNvSpPr/>
          <p:nvPr/>
        </p:nvSpPr>
        <p:spPr>
          <a:xfrm>
            <a:off x="8428403" y="5430917"/>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927" name="Freeform: Shape 7926">
            <a:extLst>
              <a:ext uri="{FF2B5EF4-FFF2-40B4-BE49-F238E27FC236}">
                <a16:creationId xmlns:a16="http://schemas.microsoft.com/office/drawing/2014/main" id="{1030103B-15CD-4F87-832A-7EDA14557882}"/>
              </a:ext>
            </a:extLst>
          </p:cNvPr>
          <p:cNvSpPr/>
          <p:nvPr/>
        </p:nvSpPr>
        <p:spPr>
          <a:xfrm>
            <a:off x="6761941" y="5471659"/>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928" name="Freeform: Shape 7927">
            <a:extLst>
              <a:ext uri="{FF2B5EF4-FFF2-40B4-BE49-F238E27FC236}">
                <a16:creationId xmlns:a16="http://schemas.microsoft.com/office/drawing/2014/main" id="{09B1076D-6288-45C0-B0F0-D99406E63217}"/>
              </a:ext>
            </a:extLst>
          </p:cNvPr>
          <p:cNvSpPr/>
          <p:nvPr/>
        </p:nvSpPr>
        <p:spPr>
          <a:xfrm>
            <a:off x="7783347" y="5493853"/>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929" name="Freeform: Shape 7928">
            <a:extLst>
              <a:ext uri="{FF2B5EF4-FFF2-40B4-BE49-F238E27FC236}">
                <a16:creationId xmlns:a16="http://schemas.microsoft.com/office/drawing/2014/main" id="{5094AAD0-4AC1-46B0-9CE5-0A56B49F7944}"/>
              </a:ext>
            </a:extLst>
          </p:cNvPr>
          <p:cNvSpPr/>
          <p:nvPr/>
        </p:nvSpPr>
        <p:spPr>
          <a:xfrm>
            <a:off x="8882115" y="5466111"/>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930" name="Freeform: Shape 7929">
            <a:extLst>
              <a:ext uri="{FF2B5EF4-FFF2-40B4-BE49-F238E27FC236}">
                <a16:creationId xmlns:a16="http://schemas.microsoft.com/office/drawing/2014/main" id="{6F2BEBDC-8610-42E4-86A3-57898A69D909}"/>
              </a:ext>
            </a:extLst>
          </p:cNvPr>
          <p:cNvSpPr/>
          <p:nvPr/>
        </p:nvSpPr>
        <p:spPr>
          <a:xfrm>
            <a:off x="7829954" y="5471501"/>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931" name="Freeform: Shape 7930">
            <a:extLst>
              <a:ext uri="{FF2B5EF4-FFF2-40B4-BE49-F238E27FC236}">
                <a16:creationId xmlns:a16="http://schemas.microsoft.com/office/drawing/2014/main" id="{75E05FDF-7FC2-4C1C-B81E-A33BB40C3DAE}"/>
              </a:ext>
            </a:extLst>
          </p:cNvPr>
          <p:cNvSpPr/>
          <p:nvPr/>
        </p:nvSpPr>
        <p:spPr>
          <a:xfrm>
            <a:off x="7299673" y="5495914"/>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932" name="Freeform: Shape 7931">
            <a:extLst>
              <a:ext uri="{FF2B5EF4-FFF2-40B4-BE49-F238E27FC236}">
                <a16:creationId xmlns:a16="http://schemas.microsoft.com/office/drawing/2014/main" id="{DB3086DE-29AD-4A9F-AECF-9849CD0430AB}"/>
              </a:ext>
            </a:extLst>
          </p:cNvPr>
          <p:cNvSpPr/>
          <p:nvPr/>
        </p:nvSpPr>
        <p:spPr>
          <a:xfrm>
            <a:off x="8845019" y="5451050"/>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933" name="Freeform: Shape 7932">
            <a:extLst>
              <a:ext uri="{FF2B5EF4-FFF2-40B4-BE49-F238E27FC236}">
                <a16:creationId xmlns:a16="http://schemas.microsoft.com/office/drawing/2014/main" id="{B60599D6-6549-4CAA-83F8-CD4D3E6B25BE}"/>
              </a:ext>
            </a:extLst>
          </p:cNvPr>
          <p:cNvSpPr/>
          <p:nvPr/>
        </p:nvSpPr>
        <p:spPr>
          <a:xfrm>
            <a:off x="6825512" y="5507011"/>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934" name="Freeform: Shape 7933">
            <a:extLst>
              <a:ext uri="{FF2B5EF4-FFF2-40B4-BE49-F238E27FC236}">
                <a16:creationId xmlns:a16="http://schemas.microsoft.com/office/drawing/2014/main" id="{93C3274F-D4CF-4C2C-B852-E9FB61BBB864}"/>
              </a:ext>
            </a:extLst>
          </p:cNvPr>
          <p:cNvSpPr/>
          <p:nvPr/>
        </p:nvSpPr>
        <p:spPr>
          <a:xfrm>
            <a:off x="6822500" y="5513986"/>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935" name="Freeform: Shape 7934">
            <a:extLst>
              <a:ext uri="{FF2B5EF4-FFF2-40B4-BE49-F238E27FC236}">
                <a16:creationId xmlns:a16="http://schemas.microsoft.com/office/drawing/2014/main" id="{CE1C856C-DFAC-4B29-BE4B-68A4B2461ACF}"/>
              </a:ext>
            </a:extLst>
          </p:cNvPr>
          <p:cNvSpPr/>
          <p:nvPr/>
        </p:nvSpPr>
        <p:spPr>
          <a:xfrm>
            <a:off x="7337720" y="5486085"/>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936" name="Freeform: Shape 7935">
            <a:extLst>
              <a:ext uri="{FF2B5EF4-FFF2-40B4-BE49-F238E27FC236}">
                <a16:creationId xmlns:a16="http://schemas.microsoft.com/office/drawing/2014/main" id="{2EEC973F-AD4B-4987-9E41-003C7BB63B2D}"/>
              </a:ext>
            </a:extLst>
          </p:cNvPr>
          <p:cNvSpPr/>
          <p:nvPr/>
        </p:nvSpPr>
        <p:spPr>
          <a:xfrm>
            <a:off x="7408425" y="5512560"/>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937" name="Freeform: Shape 7936">
            <a:extLst>
              <a:ext uri="{FF2B5EF4-FFF2-40B4-BE49-F238E27FC236}">
                <a16:creationId xmlns:a16="http://schemas.microsoft.com/office/drawing/2014/main" id="{E70EE4A0-3E85-4E71-B850-B285A19D8508}"/>
              </a:ext>
            </a:extLst>
          </p:cNvPr>
          <p:cNvSpPr/>
          <p:nvPr/>
        </p:nvSpPr>
        <p:spPr>
          <a:xfrm>
            <a:off x="7793810" y="5422673"/>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938" name="Freeform: Shape 7937">
            <a:extLst>
              <a:ext uri="{FF2B5EF4-FFF2-40B4-BE49-F238E27FC236}">
                <a16:creationId xmlns:a16="http://schemas.microsoft.com/office/drawing/2014/main" id="{141F341F-A6CB-47FE-8272-276ACD752FE2}"/>
              </a:ext>
            </a:extLst>
          </p:cNvPr>
          <p:cNvSpPr/>
          <p:nvPr/>
        </p:nvSpPr>
        <p:spPr>
          <a:xfrm>
            <a:off x="7280016" y="5416649"/>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939" name="Freeform: Shape 7938">
            <a:extLst>
              <a:ext uri="{FF2B5EF4-FFF2-40B4-BE49-F238E27FC236}">
                <a16:creationId xmlns:a16="http://schemas.microsoft.com/office/drawing/2014/main" id="{DE487519-0E35-438A-9054-EDB558FFB45D}"/>
              </a:ext>
            </a:extLst>
          </p:cNvPr>
          <p:cNvSpPr/>
          <p:nvPr/>
        </p:nvSpPr>
        <p:spPr>
          <a:xfrm>
            <a:off x="6855949" y="5424576"/>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940" name="Freeform: Shape 7939">
            <a:extLst>
              <a:ext uri="{FF2B5EF4-FFF2-40B4-BE49-F238E27FC236}">
                <a16:creationId xmlns:a16="http://schemas.microsoft.com/office/drawing/2014/main" id="{A7F2AFBA-529C-4B0E-AE53-CCD198DC3DA2}"/>
              </a:ext>
            </a:extLst>
          </p:cNvPr>
          <p:cNvSpPr/>
          <p:nvPr/>
        </p:nvSpPr>
        <p:spPr>
          <a:xfrm>
            <a:off x="6250050" y="5559167"/>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941" name="Freeform: Shape 7940">
            <a:extLst>
              <a:ext uri="{FF2B5EF4-FFF2-40B4-BE49-F238E27FC236}">
                <a16:creationId xmlns:a16="http://schemas.microsoft.com/office/drawing/2014/main" id="{AAABBA97-7F91-4249-ADB5-25BAD8038C05}"/>
              </a:ext>
            </a:extLst>
          </p:cNvPr>
          <p:cNvSpPr/>
          <p:nvPr/>
        </p:nvSpPr>
        <p:spPr>
          <a:xfrm>
            <a:off x="9393689" y="5541412"/>
            <a:ext cx="18072" cy="18072"/>
          </a:xfrm>
          <a:custGeom>
            <a:avLst/>
            <a:gdLst>
              <a:gd name="connsiteX0" fmla="*/ 18073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3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3" y="9036"/>
                </a:moveTo>
                <a:cubicBezTo>
                  <a:pt x="18073" y="14026"/>
                  <a:pt x="14027" y="18072"/>
                  <a:pt x="9036" y="18072"/>
                </a:cubicBezTo>
                <a:cubicBezTo>
                  <a:pt x="4046" y="18072"/>
                  <a:pt x="0" y="14027"/>
                  <a:pt x="0" y="9036"/>
                </a:cubicBezTo>
                <a:cubicBezTo>
                  <a:pt x="0" y="4046"/>
                  <a:pt x="4045" y="0"/>
                  <a:pt x="9036" y="0"/>
                </a:cubicBezTo>
                <a:cubicBezTo>
                  <a:pt x="14027" y="0"/>
                  <a:pt x="18073" y="4045"/>
                  <a:pt x="18073"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942" name="Freeform: Shape 7941">
            <a:extLst>
              <a:ext uri="{FF2B5EF4-FFF2-40B4-BE49-F238E27FC236}">
                <a16:creationId xmlns:a16="http://schemas.microsoft.com/office/drawing/2014/main" id="{28FB35E5-5A6E-4399-AAE5-1151088EBFEA}"/>
              </a:ext>
            </a:extLst>
          </p:cNvPr>
          <p:cNvSpPr/>
          <p:nvPr/>
        </p:nvSpPr>
        <p:spPr>
          <a:xfrm>
            <a:off x="7791115" y="5445185"/>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943" name="Freeform: Shape 7942">
            <a:extLst>
              <a:ext uri="{FF2B5EF4-FFF2-40B4-BE49-F238E27FC236}">
                <a16:creationId xmlns:a16="http://schemas.microsoft.com/office/drawing/2014/main" id="{31F85E6A-B711-4157-9126-81D86C23BA00}"/>
              </a:ext>
            </a:extLst>
          </p:cNvPr>
          <p:cNvSpPr/>
          <p:nvPr/>
        </p:nvSpPr>
        <p:spPr>
          <a:xfrm>
            <a:off x="11552227" y="480517"/>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6" y="18072"/>
                  <a:pt x="0" y="14027"/>
                  <a:pt x="0" y="9036"/>
                </a:cubicBezTo>
                <a:cubicBezTo>
                  <a:pt x="0" y="4046"/>
                  <a:pt x="4045" y="0"/>
                  <a:pt x="9036" y="0"/>
                </a:cubicBezTo>
                <a:cubicBezTo>
                  <a:pt x="14026"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944" name="Freeform: Shape 7943">
            <a:extLst>
              <a:ext uri="{FF2B5EF4-FFF2-40B4-BE49-F238E27FC236}">
                <a16:creationId xmlns:a16="http://schemas.microsoft.com/office/drawing/2014/main" id="{D98C6D8C-C21A-48B7-AE05-C3CA19218948}"/>
              </a:ext>
            </a:extLst>
          </p:cNvPr>
          <p:cNvSpPr/>
          <p:nvPr/>
        </p:nvSpPr>
        <p:spPr>
          <a:xfrm>
            <a:off x="7263370" y="5538717"/>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945" name="Freeform: Shape 7944">
            <a:extLst>
              <a:ext uri="{FF2B5EF4-FFF2-40B4-BE49-F238E27FC236}">
                <a16:creationId xmlns:a16="http://schemas.microsoft.com/office/drawing/2014/main" id="{48FCEAD6-7C11-4196-911A-92D276BECE72}"/>
              </a:ext>
            </a:extLst>
          </p:cNvPr>
          <p:cNvSpPr/>
          <p:nvPr/>
        </p:nvSpPr>
        <p:spPr>
          <a:xfrm>
            <a:off x="9361032" y="5559484"/>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5" y="0"/>
                  <a:pt x="9036" y="0"/>
                </a:cubicBezTo>
                <a:cubicBezTo>
                  <a:pt x="14026"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946" name="Freeform: Shape 7945">
            <a:extLst>
              <a:ext uri="{FF2B5EF4-FFF2-40B4-BE49-F238E27FC236}">
                <a16:creationId xmlns:a16="http://schemas.microsoft.com/office/drawing/2014/main" id="{C353D9DE-2C98-483C-B312-AE8C2DEA9390}"/>
              </a:ext>
            </a:extLst>
          </p:cNvPr>
          <p:cNvSpPr/>
          <p:nvPr/>
        </p:nvSpPr>
        <p:spPr>
          <a:xfrm>
            <a:off x="6784294" y="5507962"/>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947" name="Freeform: Shape 7946">
            <a:extLst>
              <a:ext uri="{FF2B5EF4-FFF2-40B4-BE49-F238E27FC236}">
                <a16:creationId xmlns:a16="http://schemas.microsoft.com/office/drawing/2014/main" id="{D748AC09-B6E7-482B-8B51-A3E09E695006}"/>
              </a:ext>
            </a:extLst>
          </p:cNvPr>
          <p:cNvSpPr/>
          <p:nvPr/>
        </p:nvSpPr>
        <p:spPr>
          <a:xfrm>
            <a:off x="9439980" y="5423942"/>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5" y="0"/>
                  <a:pt x="9036" y="0"/>
                </a:cubicBezTo>
                <a:cubicBezTo>
                  <a:pt x="14026"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948" name="Freeform: Shape 7947">
            <a:extLst>
              <a:ext uri="{FF2B5EF4-FFF2-40B4-BE49-F238E27FC236}">
                <a16:creationId xmlns:a16="http://schemas.microsoft.com/office/drawing/2014/main" id="{A2AD49C3-4681-4F4C-BD55-00328E5E904E}"/>
              </a:ext>
            </a:extLst>
          </p:cNvPr>
          <p:cNvSpPr/>
          <p:nvPr/>
        </p:nvSpPr>
        <p:spPr>
          <a:xfrm>
            <a:off x="7306173" y="5500194"/>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949" name="Freeform: Shape 7948">
            <a:extLst>
              <a:ext uri="{FF2B5EF4-FFF2-40B4-BE49-F238E27FC236}">
                <a16:creationId xmlns:a16="http://schemas.microsoft.com/office/drawing/2014/main" id="{83BF1AA3-6298-431F-9095-EA8FDC690937}"/>
              </a:ext>
            </a:extLst>
          </p:cNvPr>
          <p:cNvSpPr/>
          <p:nvPr/>
        </p:nvSpPr>
        <p:spPr>
          <a:xfrm>
            <a:off x="7836613" y="5538717"/>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950" name="Freeform: Shape 7949">
            <a:extLst>
              <a:ext uri="{FF2B5EF4-FFF2-40B4-BE49-F238E27FC236}">
                <a16:creationId xmlns:a16="http://schemas.microsoft.com/office/drawing/2014/main" id="{F6E0EACA-23F2-4F38-ABC3-E5457FC2E977}"/>
              </a:ext>
            </a:extLst>
          </p:cNvPr>
          <p:cNvSpPr/>
          <p:nvPr/>
        </p:nvSpPr>
        <p:spPr>
          <a:xfrm>
            <a:off x="7856429" y="5535071"/>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951" name="Freeform: Shape 7950">
            <a:extLst>
              <a:ext uri="{FF2B5EF4-FFF2-40B4-BE49-F238E27FC236}">
                <a16:creationId xmlns:a16="http://schemas.microsoft.com/office/drawing/2014/main" id="{3E034E92-EAEB-472C-BF18-F0FC74BF673C}"/>
              </a:ext>
            </a:extLst>
          </p:cNvPr>
          <p:cNvSpPr/>
          <p:nvPr/>
        </p:nvSpPr>
        <p:spPr>
          <a:xfrm>
            <a:off x="8947112" y="5471659"/>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952" name="Freeform: Shape 7951">
            <a:extLst>
              <a:ext uri="{FF2B5EF4-FFF2-40B4-BE49-F238E27FC236}">
                <a16:creationId xmlns:a16="http://schemas.microsoft.com/office/drawing/2014/main" id="{263C11FF-34E4-4DD7-8F1C-25719927A744}"/>
              </a:ext>
            </a:extLst>
          </p:cNvPr>
          <p:cNvSpPr/>
          <p:nvPr/>
        </p:nvSpPr>
        <p:spPr>
          <a:xfrm>
            <a:off x="9925873" y="5426954"/>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5" y="0"/>
                  <a:pt x="9036" y="0"/>
                </a:cubicBezTo>
                <a:cubicBezTo>
                  <a:pt x="14026"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953" name="Freeform: Shape 7952">
            <a:extLst>
              <a:ext uri="{FF2B5EF4-FFF2-40B4-BE49-F238E27FC236}">
                <a16:creationId xmlns:a16="http://schemas.microsoft.com/office/drawing/2014/main" id="{8BE2E4B2-C55D-4898-9909-254500016D9A}"/>
              </a:ext>
            </a:extLst>
          </p:cNvPr>
          <p:cNvSpPr/>
          <p:nvPr/>
        </p:nvSpPr>
        <p:spPr>
          <a:xfrm>
            <a:off x="7314734" y="5469440"/>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954" name="Freeform: Shape 7953">
            <a:extLst>
              <a:ext uri="{FF2B5EF4-FFF2-40B4-BE49-F238E27FC236}">
                <a16:creationId xmlns:a16="http://schemas.microsoft.com/office/drawing/2014/main" id="{05B331E7-71FB-43FD-AA2A-5BD8D2858325}"/>
              </a:ext>
            </a:extLst>
          </p:cNvPr>
          <p:cNvSpPr/>
          <p:nvPr/>
        </p:nvSpPr>
        <p:spPr>
          <a:xfrm>
            <a:off x="7285247" y="5492109"/>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955" name="Freeform: Shape 7954">
            <a:extLst>
              <a:ext uri="{FF2B5EF4-FFF2-40B4-BE49-F238E27FC236}">
                <a16:creationId xmlns:a16="http://schemas.microsoft.com/office/drawing/2014/main" id="{76058E0F-F3DB-4125-8589-19C10B1F0E9A}"/>
              </a:ext>
            </a:extLst>
          </p:cNvPr>
          <p:cNvSpPr/>
          <p:nvPr/>
        </p:nvSpPr>
        <p:spPr>
          <a:xfrm>
            <a:off x="8325993" y="5526193"/>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956" name="Freeform: Shape 7955">
            <a:extLst>
              <a:ext uri="{FF2B5EF4-FFF2-40B4-BE49-F238E27FC236}">
                <a16:creationId xmlns:a16="http://schemas.microsoft.com/office/drawing/2014/main" id="{F24AEAF0-D329-483F-8E85-A4230ED8D07A}"/>
              </a:ext>
            </a:extLst>
          </p:cNvPr>
          <p:cNvSpPr/>
          <p:nvPr/>
        </p:nvSpPr>
        <p:spPr>
          <a:xfrm>
            <a:off x="7386547" y="5537132"/>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957" name="Freeform: Shape 7956">
            <a:extLst>
              <a:ext uri="{FF2B5EF4-FFF2-40B4-BE49-F238E27FC236}">
                <a16:creationId xmlns:a16="http://schemas.microsoft.com/office/drawing/2014/main" id="{808009D2-CA45-4AB4-9BA3-13D84529D015}"/>
              </a:ext>
            </a:extLst>
          </p:cNvPr>
          <p:cNvSpPr/>
          <p:nvPr/>
        </p:nvSpPr>
        <p:spPr>
          <a:xfrm>
            <a:off x="8300787" y="5517633"/>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958" name="Freeform: Shape 7957">
            <a:extLst>
              <a:ext uri="{FF2B5EF4-FFF2-40B4-BE49-F238E27FC236}">
                <a16:creationId xmlns:a16="http://schemas.microsoft.com/office/drawing/2014/main" id="{C5F96EA7-6563-413A-AABF-82C61EC217B3}"/>
              </a:ext>
            </a:extLst>
          </p:cNvPr>
          <p:cNvSpPr/>
          <p:nvPr/>
        </p:nvSpPr>
        <p:spPr>
          <a:xfrm>
            <a:off x="7374341" y="5446294"/>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959" name="Freeform: Shape 7958">
            <a:extLst>
              <a:ext uri="{FF2B5EF4-FFF2-40B4-BE49-F238E27FC236}">
                <a16:creationId xmlns:a16="http://schemas.microsoft.com/office/drawing/2014/main" id="{D359A319-8EC1-4DC3-8119-1BB97285BC75}"/>
              </a:ext>
            </a:extLst>
          </p:cNvPr>
          <p:cNvSpPr/>
          <p:nvPr/>
        </p:nvSpPr>
        <p:spPr>
          <a:xfrm>
            <a:off x="6824243" y="5521913"/>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960" name="Freeform: Shape 7959">
            <a:extLst>
              <a:ext uri="{FF2B5EF4-FFF2-40B4-BE49-F238E27FC236}">
                <a16:creationId xmlns:a16="http://schemas.microsoft.com/office/drawing/2014/main" id="{51086057-85BE-465D-9A94-C219FFE8A6F5}"/>
              </a:ext>
            </a:extLst>
          </p:cNvPr>
          <p:cNvSpPr/>
          <p:nvPr/>
        </p:nvSpPr>
        <p:spPr>
          <a:xfrm>
            <a:off x="7267016" y="5500987"/>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961" name="Freeform: Shape 7960">
            <a:extLst>
              <a:ext uri="{FF2B5EF4-FFF2-40B4-BE49-F238E27FC236}">
                <a16:creationId xmlns:a16="http://schemas.microsoft.com/office/drawing/2014/main" id="{C943EA1A-39EE-4D44-80EC-AC359531BAC2}"/>
              </a:ext>
            </a:extLst>
          </p:cNvPr>
          <p:cNvSpPr/>
          <p:nvPr/>
        </p:nvSpPr>
        <p:spPr>
          <a:xfrm>
            <a:off x="8979135" y="464981"/>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6" y="18072"/>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962" name="Freeform: Shape 7961">
            <a:extLst>
              <a:ext uri="{FF2B5EF4-FFF2-40B4-BE49-F238E27FC236}">
                <a16:creationId xmlns:a16="http://schemas.microsoft.com/office/drawing/2014/main" id="{96925439-CECA-413A-9145-82389D555601}"/>
              </a:ext>
            </a:extLst>
          </p:cNvPr>
          <p:cNvSpPr/>
          <p:nvPr/>
        </p:nvSpPr>
        <p:spPr>
          <a:xfrm>
            <a:off x="10024320" y="5504158"/>
            <a:ext cx="18072" cy="18072"/>
          </a:xfrm>
          <a:custGeom>
            <a:avLst/>
            <a:gdLst>
              <a:gd name="connsiteX0" fmla="*/ 18073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3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3" y="9036"/>
                </a:moveTo>
                <a:cubicBezTo>
                  <a:pt x="18073" y="14027"/>
                  <a:pt x="14027" y="18073"/>
                  <a:pt x="9036" y="18073"/>
                </a:cubicBezTo>
                <a:cubicBezTo>
                  <a:pt x="4046" y="18073"/>
                  <a:pt x="0" y="14027"/>
                  <a:pt x="0" y="9036"/>
                </a:cubicBezTo>
                <a:cubicBezTo>
                  <a:pt x="0" y="4046"/>
                  <a:pt x="4045" y="0"/>
                  <a:pt x="9036" y="0"/>
                </a:cubicBezTo>
                <a:cubicBezTo>
                  <a:pt x="14027" y="0"/>
                  <a:pt x="18073" y="4046"/>
                  <a:pt x="18073"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963" name="Freeform: Shape 7962">
            <a:extLst>
              <a:ext uri="{FF2B5EF4-FFF2-40B4-BE49-F238E27FC236}">
                <a16:creationId xmlns:a16="http://schemas.microsoft.com/office/drawing/2014/main" id="{002DEE65-D9B6-4258-BE95-57C3A8DD33AC}"/>
              </a:ext>
            </a:extLst>
          </p:cNvPr>
          <p:cNvSpPr/>
          <p:nvPr/>
        </p:nvSpPr>
        <p:spPr>
          <a:xfrm>
            <a:off x="7293332" y="5532376"/>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964" name="Freeform: Shape 7963">
            <a:extLst>
              <a:ext uri="{FF2B5EF4-FFF2-40B4-BE49-F238E27FC236}">
                <a16:creationId xmlns:a16="http://schemas.microsoft.com/office/drawing/2014/main" id="{2E2263BE-52D7-4E95-9C8D-D7B907518F90}"/>
              </a:ext>
            </a:extLst>
          </p:cNvPr>
          <p:cNvSpPr/>
          <p:nvPr/>
        </p:nvSpPr>
        <p:spPr>
          <a:xfrm>
            <a:off x="7330904" y="5542046"/>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965" name="Freeform: Shape 7964">
            <a:extLst>
              <a:ext uri="{FF2B5EF4-FFF2-40B4-BE49-F238E27FC236}">
                <a16:creationId xmlns:a16="http://schemas.microsoft.com/office/drawing/2014/main" id="{2D3C1E18-0942-4DEB-A6DC-A90A58BC1417}"/>
              </a:ext>
            </a:extLst>
          </p:cNvPr>
          <p:cNvSpPr/>
          <p:nvPr/>
        </p:nvSpPr>
        <p:spPr>
          <a:xfrm>
            <a:off x="7272565" y="5488146"/>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966" name="Freeform: Shape 7965">
            <a:extLst>
              <a:ext uri="{FF2B5EF4-FFF2-40B4-BE49-F238E27FC236}">
                <a16:creationId xmlns:a16="http://schemas.microsoft.com/office/drawing/2014/main" id="{8390496D-3C66-499C-8048-26243CBE51F0}"/>
              </a:ext>
            </a:extLst>
          </p:cNvPr>
          <p:cNvSpPr/>
          <p:nvPr/>
        </p:nvSpPr>
        <p:spPr>
          <a:xfrm>
            <a:off x="8930625" y="5476256"/>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967" name="Freeform: Shape 7966">
            <a:extLst>
              <a:ext uri="{FF2B5EF4-FFF2-40B4-BE49-F238E27FC236}">
                <a16:creationId xmlns:a16="http://schemas.microsoft.com/office/drawing/2014/main" id="{7B2298F6-5719-47BF-8F3B-692E94496162}"/>
              </a:ext>
            </a:extLst>
          </p:cNvPr>
          <p:cNvSpPr/>
          <p:nvPr/>
        </p:nvSpPr>
        <p:spPr>
          <a:xfrm>
            <a:off x="8382588" y="5472769"/>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968" name="Freeform: Shape 7967">
            <a:extLst>
              <a:ext uri="{FF2B5EF4-FFF2-40B4-BE49-F238E27FC236}">
                <a16:creationId xmlns:a16="http://schemas.microsoft.com/office/drawing/2014/main" id="{922994D4-10C2-4403-A090-BF979FB5D5FF}"/>
              </a:ext>
            </a:extLst>
          </p:cNvPr>
          <p:cNvSpPr/>
          <p:nvPr/>
        </p:nvSpPr>
        <p:spPr>
          <a:xfrm>
            <a:off x="9410969" y="5561862"/>
            <a:ext cx="18072" cy="18072"/>
          </a:xfrm>
          <a:custGeom>
            <a:avLst/>
            <a:gdLst>
              <a:gd name="connsiteX0" fmla="*/ 18073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3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3" y="9036"/>
                </a:moveTo>
                <a:cubicBezTo>
                  <a:pt x="18073" y="14026"/>
                  <a:pt x="14027" y="18072"/>
                  <a:pt x="9036" y="18072"/>
                </a:cubicBezTo>
                <a:cubicBezTo>
                  <a:pt x="4046" y="18072"/>
                  <a:pt x="0" y="14027"/>
                  <a:pt x="0" y="9036"/>
                </a:cubicBezTo>
                <a:cubicBezTo>
                  <a:pt x="0" y="4046"/>
                  <a:pt x="4045" y="0"/>
                  <a:pt x="9036" y="0"/>
                </a:cubicBezTo>
                <a:cubicBezTo>
                  <a:pt x="14027" y="0"/>
                  <a:pt x="18073" y="4045"/>
                  <a:pt x="18073"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969" name="Freeform: Shape 7968">
            <a:extLst>
              <a:ext uri="{FF2B5EF4-FFF2-40B4-BE49-F238E27FC236}">
                <a16:creationId xmlns:a16="http://schemas.microsoft.com/office/drawing/2014/main" id="{A8AE3136-1BDF-4654-B4E3-1156D37A964B}"/>
              </a:ext>
            </a:extLst>
          </p:cNvPr>
          <p:cNvSpPr/>
          <p:nvPr/>
        </p:nvSpPr>
        <p:spPr>
          <a:xfrm>
            <a:off x="8918101" y="5463733"/>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970" name="Freeform: Shape 7969">
            <a:extLst>
              <a:ext uri="{FF2B5EF4-FFF2-40B4-BE49-F238E27FC236}">
                <a16:creationId xmlns:a16="http://schemas.microsoft.com/office/drawing/2014/main" id="{51F65968-2E66-4692-BAC3-D6C88974C176}"/>
              </a:ext>
            </a:extLst>
          </p:cNvPr>
          <p:cNvSpPr/>
          <p:nvPr/>
        </p:nvSpPr>
        <p:spPr>
          <a:xfrm>
            <a:off x="8306494" y="5512243"/>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971" name="Freeform: Shape 7970">
            <a:extLst>
              <a:ext uri="{FF2B5EF4-FFF2-40B4-BE49-F238E27FC236}">
                <a16:creationId xmlns:a16="http://schemas.microsoft.com/office/drawing/2014/main" id="{A4429A5A-109D-4EFE-85A5-581218724B66}"/>
              </a:ext>
            </a:extLst>
          </p:cNvPr>
          <p:cNvSpPr/>
          <p:nvPr/>
        </p:nvSpPr>
        <p:spPr>
          <a:xfrm>
            <a:off x="6780014" y="5520011"/>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972" name="Freeform: Shape 7971">
            <a:extLst>
              <a:ext uri="{FF2B5EF4-FFF2-40B4-BE49-F238E27FC236}">
                <a16:creationId xmlns:a16="http://schemas.microsoft.com/office/drawing/2014/main" id="{31171E4A-C195-43A7-81DF-DB8DF2FF7A87}"/>
              </a:ext>
            </a:extLst>
          </p:cNvPr>
          <p:cNvSpPr/>
          <p:nvPr/>
        </p:nvSpPr>
        <p:spPr>
          <a:xfrm>
            <a:off x="8419367" y="5449782"/>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973" name="Freeform: Shape 7972">
            <a:extLst>
              <a:ext uri="{FF2B5EF4-FFF2-40B4-BE49-F238E27FC236}">
                <a16:creationId xmlns:a16="http://schemas.microsoft.com/office/drawing/2014/main" id="{D74DF732-14D7-4A54-B2A0-434BDE7D2E3E}"/>
              </a:ext>
            </a:extLst>
          </p:cNvPr>
          <p:cNvSpPr/>
          <p:nvPr/>
        </p:nvSpPr>
        <p:spPr>
          <a:xfrm>
            <a:off x="8331066" y="5481805"/>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974" name="Freeform: Shape 7973">
            <a:extLst>
              <a:ext uri="{FF2B5EF4-FFF2-40B4-BE49-F238E27FC236}">
                <a16:creationId xmlns:a16="http://schemas.microsoft.com/office/drawing/2014/main" id="{F9962B08-6BDE-4FE9-B84F-927ACE09DAEC}"/>
              </a:ext>
            </a:extLst>
          </p:cNvPr>
          <p:cNvSpPr/>
          <p:nvPr/>
        </p:nvSpPr>
        <p:spPr>
          <a:xfrm>
            <a:off x="8403197" y="5559167"/>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975" name="Freeform: Shape 7974">
            <a:extLst>
              <a:ext uri="{FF2B5EF4-FFF2-40B4-BE49-F238E27FC236}">
                <a16:creationId xmlns:a16="http://schemas.microsoft.com/office/drawing/2014/main" id="{AFDE56E0-254A-480F-94C9-5614F7E01FAE}"/>
              </a:ext>
            </a:extLst>
          </p:cNvPr>
          <p:cNvSpPr/>
          <p:nvPr/>
        </p:nvSpPr>
        <p:spPr>
          <a:xfrm>
            <a:off x="7918890" y="5534437"/>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976" name="Freeform: Shape 7975">
            <a:extLst>
              <a:ext uri="{FF2B5EF4-FFF2-40B4-BE49-F238E27FC236}">
                <a16:creationId xmlns:a16="http://schemas.microsoft.com/office/drawing/2014/main" id="{ABAFD6E9-3147-4BE6-B5A6-192F109EA6C5}"/>
              </a:ext>
            </a:extLst>
          </p:cNvPr>
          <p:cNvSpPr/>
          <p:nvPr/>
        </p:nvSpPr>
        <p:spPr>
          <a:xfrm>
            <a:off x="8334237" y="5485451"/>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977" name="Freeform: Shape 7976">
            <a:extLst>
              <a:ext uri="{FF2B5EF4-FFF2-40B4-BE49-F238E27FC236}">
                <a16:creationId xmlns:a16="http://schemas.microsoft.com/office/drawing/2014/main" id="{94D94CDA-8902-4D7E-BFF6-091E5BDDBD6E}"/>
              </a:ext>
            </a:extLst>
          </p:cNvPr>
          <p:cNvSpPr/>
          <p:nvPr/>
        </p:nvSpPr>
        <p:spPr>
          <a:xfrm>
            <a:off x="7257346" y="5557106"/>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978" name="Freeform: Shape 7977">
            <a:extLst>
              <a:ext uri="{FF2B5EF4-FFF2-40B4-BE49-F238E27FC236}">
                <a16:creationId xmlns:a16="http://schemas.microsoft.com/office/drawing/2014/main" id="{620A5B79-CED5-44AF-909B-B5CC3FAA4256}"/>
              </a:ext>
            </a:extLst>
          </p:cNvPr>
          <p:cNvSpPr/>
          <p:nvPr/>
        </p:nvSpPr>
        <p:spPr>
          <a:xfrm>
            <a:off x="9501172" y="5467220"/>
            <a:ext cx="18072" cy="18072"/>
          </a:xfrm>
          <a:custGeom>
            <a:avLst/>
            <a:gdLst>
              <a:gd name="connsiteX0" fmla="*/ 18073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3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3" y="9036"/>
                </a:moveTo>
                <a:cubicBezTo>
                  <a:pt x="18073" y="14026"/>
                  <a:pt x="14027" y="18072"/>
                  <a:pt x="9036" y="18072"/>
                </a:cubicBezTo>
                <a:cubicBezTo>
                  <a:pt x="4046" y="18072"/>
                  <a:pt x="0" y="14027"/>
                  <a:pt x="0" y="9036"/>
                </a:cubicBezTo>
                <a:cubicBezTo>
                  <a:pt x="0" y="4046"/>
                  <a:pt x="4045" y="0"/>
                  <a:pt x="9036" y="0"/>
                </a:cubicBezTo>
                <a:cubicBezTo>
                  <a:pt x="14027" y="0"/>
                  <a:pt x="18073" y="4045"/>
                  <a:pt x="18073"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979" name="Freeform: Shape 7978">
            <a:extLst>
              <a:ext uri="{FF2B5EF4-FFF2-40B4-BE49-F238E27FC236}">
                <a16:creationId xmlns:a16="http://schemas.microsoft.com/office/drawing/2014/main" id="{681DE9B1-8EAB-40D1-9C80-141264D89BBA}"/>
              </a:ext>
            </a:extLst>
          </p:cNvPr>
          <p:cNvSpPr/>
          <p:nvPr/>
        </p:nvSpPr>
        <p:spPr>
          <a:xfrm>
            <a:off x="6334070" y="5425686"/>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980" name="Freeform: Shape 7979">
            <a:extLst>
              <a:ext uri="{FF2B5EF4-FFF2-40B4-BE49-F238E27FC236}">
                <a16:creationId xmlns:a16="http://schemas.microsoft.com/office/drawing/2014/main" id="{FD283BB1-8133-4B70-90A6-DE2629A7219A}"/>
              </a:ext>
            </a:extLst>
          </p:cNvPr>
          <p:cNvSpPr/>
          <p:nvPr/>
        </p:nvSpPr>
        <p:spPr>
          <a:xfrm>
            <a:off x="8862457" y="5561545"/>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981" name="Freeform: Shape 7980">
            <a:extLst>
              <a:ext uri="{FF2B5EF4-FFF2-40B4-BE49-F238E27FC236}">
                <a16:creationId xmlns:a16="http://schemas.microsoft.com/office/drawing/2014/main" id="{CD5F77ED-9B54-4760-ABFC-774D61B7244C}"/>
              </a:ext>
            </a:extLst>
          </p:cNvPr>
          <p:cNvSpPr/>
          <p:nvPr/>
        </p:nvSpPr>
        <p:spPr>
          <a:xfrm>
            <a:off x="7777481" y="5518425"/>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982" name="Freeform: Shape 7981">
            <a:extLst>
              <a:ext uri="{FF2B5EF4-FFF2-40B4-BE49-F238E27FC236}">
                <a16:creationId xmlns:a16="http://schemas.microsoft.com/office/drawing/2014/main" id="{D8B151C1-BCBC-4EBA-B93A-89E0EE6D6265}"/>
              </a:ext>
            </a:extLst>
          </p:cNvPr>
          <p:cNvSpPr/>
          <p:nvPr/>
        </p:nvSpPr>
        <p:spPr>
          <a:xfrm>
            <a:off x="8302214" y="5531425"/>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983" name="Freeform: Shape 7982">
            <a:extLst>
              <a:ext uri="{FF2B5EF4-FFF2-40B4-BE49-F238E27FC236}">
                <a16:creationId xmlns:a16="http://schemas.microsoft.com/office/drawing/2014/main" id="{D6B4E402-0556-4F90-BFB2-9A08394BD5FB}"/>
              </a:ext>
            </a:extLst>
          </p:cNvPr>
          <p:cNvSpPr/>
          <p:nvPr/>
        </p:nvSpPr>
        <p:spPr>
          <a:xfrm>
            <a:off x="6821865" y="5538559"/>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984" name="Freeform: Shape 7983">
            <a:extLst>
              <a:ext uri="{FF2B5EF4-FFF2-40B4-BE49-F238E27FC236}">
                <a16:creationId xmlns:a16="http://schemas.microsoft.com/office/drawing/2014/main" id="{1C2DC117-8FA0-4B36-8155-459DE1266558}"/>
              </a:ext>
            </a:extLst>
          </p:cNvPr>
          <p:cNvSpPr/>
          <p:nvPr/>
        </p:nvSpPr>
        <p:spPr>
          <a:xfrm>
            <a:off x="6774307" y="5545851"/>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985" name="Freeform: Shape 7984">
            <a:extLst>
              <a:ext uri="{FF2B5EF4-FFF2-40B4-BE49-F238E27FC236}">
                <a16:creationId xmlns:a16="http://schemas.microsoft.com/office/drawing/2014/main" id="{49422093-06E6-4BAB-8BEA-A8774E9AA578}"/>
              </a:ext>
            </a:extLst>
          </p:cNvPr>
          <p:cNvSpPr/>
          <p:nvPr/>
        </p:nvSpPr>
        <p:spPr>
          <a:xfrm>
            <a:off x="7886074" y="5557899"/>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986" name="Freeform: Shape 7985">
            <a:extLst>
              <a:ext uri="{FF2B5EF4-FFF2-40B4-BE49-F238E27FC236}">
                <a16:creationId xmlns:a16="http://schemas.microsoft.com/office/drawing/2014/main" id="{D181F384-9E86-4AEF-9A18-405447AEBE2B}"/>
              </a:ext>
            </a:extLst>
          </p:cNvPr>
          <p:cNvSpPr/>
          <p:nvPr/>
        </p:nvSpPr>
        <p:spPr>
          <a:xfrm>
            <a:off x="6230233" y="5474671"/>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987" name="Freeform: Shape 7986">
            <a:extLst>
              <a:ext uri="{FF2B5EF4-FFF2-40B4-BE49-F238E27FC236}">
                <a16:creationId xmlns:a16="http://schemas.microsoft.com/office/drawing/2014/main" id="{D139C01C-29B6-4BF0-AACB-0978F10891B9}"/>
              </a:ext>
            </a:extLst>
          </p:cNvPr>
          <p:cNvSpPr/>
          <p:nvPr/>
        </p:nvSpPr>
        <p:spPr>
          <a:xfrm>
            <a:off x="7793176" y="5445185"/>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988" name="Freeform: Shape 7987">
            <a:extLst>
              <a:ext uri="{FF2B5EF4-FFF2-40B4-BE49-F238E27FC236}">
                <a16:creationId xmlns:a16="http://schemas.microsoft.com/office/drawing/2014/main" id="{3D335171-78F9-423C-AB2C-65751B1030AE}"/>
              </a:ext>
            </a:extLst>
          </p:cNvPr>
          <p:cNvSpPr/>
          <p:nvPr/>
        </p:nvSpPr>
        <p:spPr>
          <a:xfrm>
            <a:off x="6734991" y="5557265"/>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989" name="Freeform: Shape 7988">
            <a:extLst>
              <a:ext uri="{FF2B5EF4-FFF2-40B4-BE49-F238E27FC236}">
                <a16:creationId xmlns:a16="http://schemas.microsoft.com/office/drawing/2014/main" id="{94620E2F-BDDE-41C2-A036-3F7A48BEABA8}"/>
              </a:ext>
            </a:extLst>
          </p:cNvPr>
          <p:cNvSpPr/>
          <p:nvPr/>
        </p:nvSpPr>
        <p:spPr>
          <a:xfrm>
            <a:off x="8455670" y="5548704"/>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990" name="Freeform: Shape 7989">
            <a:extLst>
              <a:ext uri="{FF2B5EF4-FFF2-40B4-BE49-F238E27FC236}">
                <a16:creationId xmlns:a16="http://schemas.microsoft.com/office/drawing/2014/main" id="{ECB36E06-73B7-4F59-92DC-57BEE8CA6DAB}"/>
              </a:ext>
            </a:extLst>
          </p:cNvPr>
          <p:cNvSpPr/>
          <p:nvPr/>
        </p:nvSpPr>
        <p:spPr>
          <a:xfrm>
            <a:off x="8929832" y="5474988"/>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991" name="Freeform: Shape 7990">
            <a:extLst>
              <a:ext uri="{FF2B5EF4-FFF2-40B4-BE49-F238E27FC236}">
                <a16:creationId xmlns:a16="http://schemas.microsoft.com/office/drawing/2014/main" id="{0B5F2BFD-A18C-4DFA-93ED-B266B5E7F9E2}"/>
              </a:ext>
            </a:extLst>
          </p:cNvPr>
          <p:cNvSpPr/>
          <p:nvPr/>
        </p:nvSpPr>
        <p:spPr>
          <a:xfrm>
            <a:off x="7864038" y="5544900"/>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992" name="Freeform: Shape 7991">
            <a:extLst>
              <a:ext uri="{FF2B5EF4-FFF2-40B4-BE49-F238E27FC236}">
                <a16:creationId xmlns:a16="http://schemas.microsoft.com/office/drawing/2014/main" id="{1736C58C-865B-488D-A86A-363F2EF0038A}"/>
              </a:ext>
            </a:extLst>
          </p:cNvPr>
          <p:cNvSpPr/>
          <p:nvPr/>
        </p:nvSpPr>
        <p:spPr>
          <a:xfrm>
            <a:off x="7778749" y="5432502"/>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993" name="Freeform: Shape 7992">
            <a:extLst>
              <a:ext uri="{FF2B5EF4-FFF2-40B4-BE49-F238E27FC236}">
                <a16:creationId xmlns:a16="http://schemas.microsoft.com/office/drawing/2014/main" id="{554591EB-5261-4D2A-82B5-B751E86AEA43}"/>
              </a:ext>
            </a:extLst>
          </p:cNvPr>
          <p:cNvSpPr/>
          <p:nvPr/>
        </p:nvSpPr>
        <p:spPr>
          <a:xfrm>
            <a:off x="7272248" y="5476098"/>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994" name="Freeform: Shape 7993">
            <a:extLst>
              <a:ext uri="{FF2B5EF4-FFF2-40B4-BE49-F238E27FC236}">
                <a16:creationId xmlns:a16="http://schemas.microsoft.com/office/drawing/2014/main" id="{53FC6BFB-CBFC-4905-B43C-3CF308F85743}"/>
              </a:ext>
            </a:extLst>
          </p:cNvPr>
          <p:cNvSpPr/>
          <p:nvPr/>
        </p:nvSpPr>
        <p:spPr>
          <a:xfrm>
            <a:off x="10501018" y="406483"/>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6" y="18072"/>
                  <a:pt x="0" y="14027"/>
                  <a:pt x="0" y="9036"/>
                </a:cubicBezTo>
                <a:cubicBezTo>
                  <a:pt x="0" y="4046"/>
                  <a:pt x="4045" y="0"/>
                  <a:pt x="9036" y="0"/>
                </a:cubicBezTo>
                <a:cubicBezTo>
                  <a:pt x="14026"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995" name="Freeform: Shape 7994">
            <a:extLst>
              <a:ext uri="{FF2B5EF4-FFF2-40B4-BE49-F238E27FC236}">
                <a16:creationId xmlns:a16="http://schemas.microsoft.com/office/drawing/2014/main" id="{FE8B92AF-BC31-4454-80EB-F9FA2634E0C6}"/>
              </a:ext>
            </a:extLst>
          </p:cNvPr>
          <p:cNvSpPr/>
          <p:nvPr/>
        </p:nvSpPr>
        <p:spPr>
          <a:xfrm>
            <a:off x="7873867" y="5513669"/>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996" name="Freeform: Shape 7995">
            <a:extLst>
              <a:ext uri="{FF2B5EF4-FFF2-40B4-BE49-F238E27FC236}">
                <a16:creationId xmlns:a16="http://schemas.microsoft.com/office/drawing/2014/main" id="{B8DECDBD-A61E-45F9-BDF4-5D5C3DFC5751}"/>
              </a:ext>
            </a:extLst>
          </p:cNvPr>
          <p:cNvSpPr/>
          <p:nvPr/>
        </p:nvSpPr>
        <p:spPr>
          <a:xfrm>
            <a:off x="9385604" y="5446770"/>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5" y="0"/>
                  <a:pt x="9036" y="0"/>
                </a:cubicBezTo>
                <a:cubicBezTo>
                  <a:pt x="14026"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997" name="Freeform: Shape 7996">
            <a:extLst>
              <a:ext uri="{FF2B5EF4-FFF2-40B4-BE49-F238E27FC236}">
                <a16:creationId xmlns:a16="http://schemas.microsoft.com/office/drawing/2014/main" id="{C406F556-1739-4FF5-A038-0DA061DC7FA3}"/>
              </a:ext>
            </a:extLst>
          </p:cNvPr>
          <p:cNvSpPr/>
          <p:nvPr/>
        </p:nvSpPr>
        <p:spPr>
          <a:xfrm>
            <a:off x="7282394" y="5545058"/>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998" name="Freeform: Shape 7997">
            <a:extLst>
              <a:ext uri="{FF2B5EF4-FFF2-40B4-BE49-F238E27FC236}">
                <a16:creationId xmlns:a16="http://schemas.microsoft.com/office/drawing/2014/main" id="{9A761E37-5FEB-48B5-9413-C9C35ECF7E2C}"/>
              </a:ext>
            </a:extLst>
          </p:cNvPr>
          <p:cNvSpPr/>
          <p:nvPr/>
        </p:nvSpPr>
        <p:spPr>
          <a:xfrm>
            <a:off x="8883859" y="5522547"/>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7999" name="Freeform: Shape 7998">
            <a:extLst>
              <a:ext uri="{FF2B5EF4-FFF2-40B4-BE49-F238E27FC236}">
                <a16:creationId xmlns:a16="http://schemas.microsoft.com/office/drawing/2014/main" id="{5D4B1C12-F54B-457F-90C2-76F3EA1B55C8}"/>
              </a:ext>
            </a:extLst>
          </p:cNvPr>
          <p:cNvSpPr/>
          <p:nvPr/>
        </p:nvSpPr>
        <p:spPr>
          <a:xfrm>
            <a:off x="7855953" y="5421564"/>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000" name="Freeform: Shape 7999">
            <a:extLst>
              <a:ext uri="{FF2B5EF4-FFF2-40B4-BE49-F238E27FC236}">
                <a16:creationId xmlns:a16="http://schemas.microsoft.com/office/drawing/2014/main" id="{C6DD1EB0-14FB-4126-BC02-DA3319A46B92}"/>
              </a:ext>
            </a:extLst>
          </p:cNvPr>
          <p:cNvSpPr/>
          <p:nvPr/>
        </p:nvSpPr>
        <p:spPr>
          <a:xfrm>
            <a:off x="8412709" y="5499719"/>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001" name="Freeform: Shape 8000">
            <a:extLst>
              <a:ext uri="{FF2B5EF4-FFF2-40B4-BE49-F238E27FC236}">
                <a16:creationId xmlns:a16="http://schemas.microsoft.com/office/drawing/2014/main" id="{DB0E2034-7343-4253-BDDC-7DABF1576D4E}"/>
              </a:ext>
            </a:extLst>
          </p:cNvPr>
          <p:cNvSpPr/>
          <p:nvPr/>
        </p:nvSpPr>
        <p:spPr>
          <a:xfrm>
            <a:off x="7912865" y="5510657"/>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002" name="Freeform: Shape 8001">
            <a:extLst>
              <a:ext uri="{FF2B5EF4-FFF2-40B4-BE49-F238E27FC236}">
                <a16:creationId xmlns:a16="http://schemas.microsoft.com/office/drawing/2014/main" id="{9DD12582-C2C5-44BE-B405-BB81CFB9598E}"/>
              </a:ext>
            </a:extLst>
          </p:cNvPr>
          <p:cNvSpPr/>
          <p:nvPr/>
        </p:nvSpPr>
        <p:spPr>
          <a:xfrm>
            <a:off x="7845807" y="5468489"/>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003" name="Freeform: Shape 8002">
            <a:extLst>
              <a:ext uri="{FF2B5EF4-FFF2-40B4-BE49-F238E27FC236}">
                <a16:creationId xmlns:a16="http://schemas.microsoft.com/office/drawing/2014/main" id="{655EE9EC-627B-4572-95FF-E8712FB7F80A}"/>
              </a:ext>
            </a:extLst>
          </p:cNvPr>
          <p:cNvSpPr/>
          <p:nvPr/>
        </p:nvSpPr>
        <p:spPr>
          <a:xfrm>
            <a:off x="7879257" y="5538559"/>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004" name="Freeform: Shape 8003">
            <a:extLst>
              <a:ext uri="{FF2B5EF4-FFF2-40B4-BE49-F238E27FC236}">
                <a16:creationId xmlns:a16="http://schemas.microsoft.com/office/drawing/2014/main" id="{B6E6D331-9285-4E6C-80E2-716CFD288DF1}"/>
              </a:ext>
            </a:extLst>
          </p:cNvPr>
          <p:cNvSpPr/>
          <p:nvPr/>
        </p:nvSpPr>
        <p:spPr>
          <a:xfrm>
            <a:off x="7899232" y="5468489"/>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005" name="Freeform: Shape 8004">
            <a:extLst>
              <a:ext uri="{FF2B5EF4-FFF2-40B4-BE49-F238E27FC236}">
                <a16:creationId xmlns:a16="http://schemas.microsoft.com/office/drawing/2014/main" id="{8876D112-1436-4293-9A81-B14FCCDEC0D7}"/>
              </a:ext>
            </a:extLst>
          </p:cNvPr>
          <p:cNvSpPr/>
          <p:nvPr/>
        </p:nvSpPr>
        <p:spPr>
          <a:xfrm>
            <a:off x="8922857" y="5464367"/>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006" name="Freeform: Shape 8005">
            <a:extLst>
              <a:ext uri="{FF2B5EF4-FFF2-40B4-BE49-F238E27FC236}">
                <a16:creationId xmlns:a16="http://schemas.microsoft.com/office/drawing/2014/main" id="{C82D01F0-17C1-4BE3-850A-18284CAC6D21}"/>
              </a:ext>
            </a:extLst>
          </p:cNvPr>
          <p:cNvSpPr/>
          <p:nvPr/>
        </p:nvSpPr>
        <p:spPr>
          <a:xfrm>
            <a:off x="7807126" y="479724"/>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5" y="18072"/>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007" name="Freeform: Shape 8006">
            <a:extLst>
              <a:ext uri="{FF2B5EF4-FFF2-40B4-BE49-F238E27FC236}">
                <a16:creationId xmlns:a16="http://schemas.microsoft.com/office/drawing/2014/main" id="{601BC150-ED29-4E1B-A216-DCCC8FAF4472}"/>
              </a:ext>
            </a:extLst>
          </p:cNvPr>
          <p:cNvSpPr/>
          <p:nvPr/>
        </p:nvSpPr>
        <p:spPr>
          <a:xfrm>
            <a:off x="6732613" y="5547912"/>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008" name="Freeform: Shape 8007">
            <a:extLst>
              <a:ext uri="{FF2B5EF4-FFF2-40B4-BE49-F238E27FC236}">
                <a16:creationId xmlns:a16="http://schemas.microsoft.com/office/drawing/2014/main" id="{DF3B8D2B-C1C1-4B1B-9BE0-3D4D55AF4CC6}"/>
              </a:ext>
            </a:extLst>
          </p:cNvPr>
          <p:cNvSpPr/>
          <p:nvPr/>
        </p:nvSpPr>
        <p:spPr>
          <a:xfrm>
            <a:off x="6241648" y="5523181"/>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009" name="Freeform: Shape 8008">
            <a:extLst>
              <a:ext uri="{FF2B5EF4-FFF2-40B4-BE49-F238E27FC236}">
                <a16:creationId xmlns:a16="http://schemas.microsoft.com/office/drawing/2014/main" id="{722157BC-EDEC-4CE2-B902-451419A84243}"/>
              </a:ext>
            </a:extLst>
          </p:cNvPr>
          <p:cNvSpPr/>
          <p:nvPr/>
        </p:nvSpPr>
        <p:spPr>
          <a:xfrm>
            <a:off x="8931259" y="5424417"/>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010" name="Freeform: Shape 8009">
            <a:extLst>
              <a:ext uri="{FF2B5EF4-FFF2-40B4-BE49-F238E27FC236}">
                <a16:creationId xmlns:a16="http://schemas.microsoft.com/office/drawing/2014/main" id="{64367643-452E-45BF-9782-488C3B80BBD4}"/>
              </a:ext>
            </a:extLst>
          </p:cNvPr>
          <p:cNvSpPr/>
          <p:nvPr/>
        </p:nvSpPr>
        <p:spPr>
          <a:xfrm>
            <a:off x="6801574" y="5435197"/>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011" name="Freeform: Shape 8010">
            <a:extLst>
              <a:ext uri="{FF2B5EF4-FFF2-40B4-BE49-F238E27FC236}">
                <a16:creationId xmlns:a16="http://schemas.microsoft.com/office/drawing/2014/main" id="{614CBD5C-5FF3-4690-A964-9A510176C41C}"/>
              </a:ext>
            </a:extLst>
          </p:cNvPr>
          <p:cNvSpPr/>
          <p:nvPr/>
        </p:nvSpPr>
        <p:spPr>
          <a:xfrm>
            <a:off x="9926031" y="5557582"/>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5" y="0"/>
                  <a:pt x="9036" y="0"/>
                </a:cubicBezTo>
                <a:cubicBezTo>
                  <a:pt x="14026"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012" name="Freeform: Shape 8011">
            <a:extLst>
              <a:ext uri="{FF2B5EF4-FFF2-40B4-BE49-F238E27FC236}">
                <a16:creationId xmlns:a16="http://schemas.microsoft.com/office/drawing/2014/main" id="{66D5650D-6BE9-4A9A-AFDC-09D1871CC4D0}"/>
              </a:ext>
            </a:extLst>
          </p:cNvPr>
          <p:cNvSpPr/>
          <p:nvPr/>
        </p:nvSpPr>
        <p:spPr>
          <a:xfrm>
            <a:off x="6764319" y="5422039"/>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013" name="Freeform: Shape 8012">
            <a:extLst>
              <a:ext uri="{FF2B5EF4-FFF2-40B4-BE49-F238E27FC236}">
                <a16:creationId xmlns:a16="http://schemas.microsoft.com/office/drawing/2014/main" id="{58D38620-AB53-4FF9-9EB0-9C67B1A46C20}"/>
              </a:ext>
            </a:extLst>
          </p:cNvPr>
          <p:cNvSpPr/>
          <p:nvPr/>
        </p:nvSpPr>
        <p:spPr>
          <a:xfrm>
            <a:off x="7343110" y="5536973"/>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014" name="Freeform: Shape 8013">
            <a:extLst>
              <a:ext uri="{FF2B5EF4-FFF2-40B4-BE49-F238E27FC236}">
                <a16:creationId xmlns:a16="http://schemas.microsoft.com/office/drawing/2014/main" id="{E81B3641-C5B8-4A49-9743-B87E711F62A0}"/>
              </a:ext>
            </a:extLst>
          </p:cNvPr>
          <p:cNvSpPr/>
          <p:nvPr/>
        </p:nvSpPr>
        <p:spPr>
          <a:xfrm>
            <a:off x="8368638" y="5528730"/>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015" name="Freeform: Shape 8014">
            <a:extLst>
              <a:ext uri="{FF2B5EF4-FFF2-40B4-BE49-F238E27FC236}">
                <a16:creationId xmlns:a16="http://schemas.microsoft.com/office/drawing/2014/main" id="{507E5CA1-60CA-4730-812F-17165E94B4F6}"/>
              </a:ext>
            </a:extLst>
          </p:cNvPr>
          <p:cNvSpPr/>
          <p:nvPr/>
        </p:nvSpPr>
        <p:spPr>
          <a:xfrm>
            <a:off x="7316002" y="5514462"/>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016" name="Freeform: Shape 8015">
            <a:extLst>
              <a:ext uri="{FF2B5EF4-FFF2-40B4-BE49-F238E27FC236}">
                <a16:creationId xmlns:a16="http://schemas.microsoft.com/office/drawing/2014/main" id="{D1F097B7-7B3C-4C58-AB8D-E8CA116E679E}"/>
              </a:ext>
            </a:extLst>
          </p:cNvPr>
          <p:cNvSpPr/>
          <p:nvPr/>
        </p:nvSpPr>
        <p:spPr>
          <a:xfrm>
            <a:off x="8913186" y="5547278"/>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017" name="Freeform: Shape 8016">
            <a:extLst>
              <a:ext uri="{FF2B5EF4-FFF2-40B4-BE49-F238E27FC236}">
                <a16:creationId xmlns:a16="http://schemas.microsoft.com/office/drawing/2014/main" id="{3118D077-D45B-4ACA-8073-43201DD2A8CD}"/>
              </a:ext>
            </a:extLst>
          </p:cNvPr>
          <p:cNvSpPr/>
          <p:nvPr/>
        </p:nvSpPr>
        <p:spPr>
          <a:xfrm>
            <a:off x="6866254" y="5526827"/>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018" name="Freeform: Shape 8017">
            <a:extLst>
              <a:ext uri="{FF2B5EF4-FFF2-40B4-BE49-F238E27FC236}">
                <a16:creationId xmlns:a16="http://schemas.microsoft.com/office/drawing/2014/main" id="{9702657A-8441-40F8-A5C3-A58D0B534EC5}"/>
              </a:ext>
            </a:extLst>
          </p:cNvPr>
          <p:cNvSpPr/>
          <p:nvPr/>
        </p:nvSpPr>
        <p:spPr>
          <a:xfrm>
            <a:off x="6728967" y="5444709"/>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019" name="Freeform: Shape 8018">
            <a:extLst>
              <a:ext uri="{FF2B5EF4-FFF2-40B4-BE49-F238E27FC236}">
                <a16:creationId xmlns:a16="http://schemas.microsoft.com/office/drawing/2014/main" id="{2805103E-0D76-4D21-A220-C69BE95B0D5B}"/>
              </a:ext>
            </a:extLst>
          </p:cNvPr>
          <p:cNvSpPr/>
          <p:nvPr/>
        </p:nvSpPr>
        <p:spPr>
          <a:xfrm>
            <a:off x="8448378" y="5513352"/>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020" name="Freeform: Shape 8019">
            <a:extLst>
              <a:ext uri="{FF2B5EF4-FFF2-40B4-BE49-F238E27FC236}">
                <a16:creationId xmlns:a16="http://schemas.microsoft.com/office/drawing/2014/main" id="{A2489DE9-3193-4833-983E-3F1568E15E76}"/>
              </a:ext>
            </a:extLst>
          </p:cNvPr>
          <p:cNvSpPr/>
          <p:nvPr/>
        </p:nvSpPr>
        <p:spPr>
          <a:xfrm>
            <a:off x="8440610" y="5427746"/>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021" name="Freeform: Shape 8020">
            <a:extLst>
              <a:ext uri="{FF2B5EF4-FFF2-40B4-BE49-F238E27FC236}">
                <a16:creationId xmlns:a16="http://schemas.microsoft.com/office/drawing/2014/main" id="{0EE07C1B-29DA-42E6-96BF-12582FB5ADDB}"/>
              </a:ext>
            </a:extLst>
          </p:cNvPr>
          <p:cNvSpPr/>
          <p:nvPr/>
        </p:nvSpPr>
        <p:spPr>
          <a:xfrm>
            <a:off x="6860230" y="5548070"/>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022" name="Freeform: Shape 8021">
            <a:extLst>
              <a:ext uri="{FF2B5EF4-FFF2-40B4-BE49-F238E27FC236}">
                <a16:creationId xmlns:a16="http://schemas.microsoft.com/office/drawing/2014/main" id="{39AA5328-BD4A-41AD-91CA-9289CB65BB0A}"/>
              </a:ext>
            </a:extLst>
          </p:cNvPr>
          <p:cNvSpPr/>
          <p:nvPr/>
        </p:nvSpPr>
        <p:spPr>
          <a:xfrm>
            <a:off x="7401608" y="5417442"/>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023" name="Freeform: Shape 8022">
            <a:extLst>
              <a:ext uri="{FF2B5EF4-FFF2-40B4-BE49-F238E27FC236}">
                <a16:creationId xmlns:a16="http://schemas.microsoft.com/office/drawing/2014/main" id="{94A28A14-DAB0-4936-919B-BF250308C649}"/>
              </a:ext>
            </a:extLst>
          </p:cNvPr>
          <p:cNvSpPr/>
          <p:nvPr/>
        </p:nvSpPr>
        <p:spPr>
          <a:xfrm>
            <a:off x="8950282" y="5429015"/>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024" name="Freeform: Shape 8023">
            <a:extLst>
              <a:ext uri="{FF2B5EF4-FFF2-40B4-BE49-F238E27FC236}">
                <a16:creationId xmlns:a16="http://schemas.microsoft.com/office/drawing/2014/main" id="{3FD477BA-20F5-4969-9CA8-9EEF4DFA65E5}"/>
              </a:ext>
            </a:extLst>
          </p:cNvPr>
          <p:cNvSpPr/>
          <p:nvPr/>
        </p:nvSpPr>
        <p:spPr>
          <a:xfrm>
            <a:off x="7923645" y="5532851"/>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025" name="Freeform: Shape 8024">
            <a:extLst>
              <a:ext uri="{FF2B5EF4-FFF2-40B4-BE49-F238E27FC236}">
                <a16:creationId xmlns:a16="http://schemas.microsoft.com/office/drawing/2014/main" id="{0A9B9527-B8DE-426B-90F8-E7687552A3C9}"/>
              </a:ext>
            </a:extLst>
          </p:cNvPr>
          <p:cNvSpPr/>
          <p:nvPr/>
        </p:nvSpPr>
        <p:spPr>
          <a:xfrm>
            <a:off x="7333916" y="5498609"/>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026" name="Freeform: Shape 8025">
            <a:extLst>
              <a:ext uri="{FF2B5EF4-FFF2-40B4-BE49-F238E27FC236}">
                <a16:creationId xmlns:a16="http://schemas.microsoft.com/office/drawing/2014/main" id="{3E513934-F244-44F2-A4C3-9501B12A7D4E}"/>
              </a:ext>
            </a:extLst>
          </p:cNvPr>
          <p:cNvSpPr/>
          <p:nvPr/>
        </p:nvSpPr>
        <p:spPr>
          <a:xfrm>
            <a:off x="6832487" y="5512560"/>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027" name="Freeform: Shape 8026">
            <a:extLst>
              <a:ext uri="{FF2B5EF4-FFF2-40B4-BE49-F238E27FC236}">
                <a16:creationId xmlns:a16="http://schemas.microsoft.com/office/drawing/2014/main" id="{DA4CC7AC-0304-48FE-BABD-B1B23C80A18E}"/>
              </a:ext>
            </a:extLst>
          </p:cNvPr>
          <p:cNvSpPr/>
          <p:nvPr/>
        </p:nvSpPr>
        <p:spPr>
          <a:xfrm>
            <a:off x="6838194" y="5431234"/>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028" name="Freeform: Shape 8027">
            <a:extLst>
              <a:ext uri="{FF2B5EF4-FFF2-40B4-BE49-F238E27FC236}">
                <a16:creationId xmlns:a16="http://schemas.microsoft.com/office/drawing/2014/main" id="{E58ABE09-E1C3-47A5-8749-C1994DFE2662}"/>
              </a:ext>
            </a:extLst>
          </p:cNvPr>
          <p:cNvSpPr/>
          <p:nvPr/>
        </p:nvSpPr>
        <p:spPr>
          <a:xfrm>
            <a:off x="8398124" y="5542839"/>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029" name="Freeform: Shape 8028">
            <a:extLst>
              <a:ext uri="{FF2B5EF4-FFF2-40B4-BE49-F238E27FC236}">
                <a16:creationId xmlns:a16="http://schemas.microsoft.com/office/drawing/2014/main" id="{27B3B028-47FE-428D-8C71-5FAF8D3E2A08}"/>
              </a:ext>
            </a:extLst>
          </p:cNvPr>
          <p:cNvSpPr/>
          <p:nvPr/>
        </p:nvSpPr>
        <p:spPr>
          <a:xfrm>
            <a:off x="8316164" y="5522706"/>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030" name="Freeform: Shape 8029">
            <a:extLst>
              <a:ext uri="{FF2B5EF4-FFF2-40B4-BE49-F238E27FC236}">
                <a16:creationId xmlns:a16="http://schemas.microsoft.com/office/drawing/2014/main" id="{F0E8600B-5B2A-4544-9E62-F849BEA1970E}"/>
              </a:ext>
            </a:extLst>
          </p:cNvPr>
          <p:cNvSpPr/>
          <p:nvPr/>
        </p:nvSpPr>
        <p:spPr>
          <a:xfrm>
            <a:off x="8417940" y="5542046"/>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031" name="Freeform: Shape 8030">
            <a:extLst>
              <a:ext uri="{FF2B5EF4-FFF2-40B4-BE49-F238E27FC236}">
                <a16:creationId xmlns:a16="http://schemas.microsoft.com/office/drawing/2014/main" id="{769625F9-1205-45D6-872C-17CFD14A51DE}"/>
              </a:ext>
            </a:extLst>
          </p:cNvPr>
          <p:cNvSpPr/>
          <p:nvPr/>
        </p:nvSpPr>
        <p:spPr>
          <a:xfrm>
            <a:off x="7403827" y="5432661"/>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032" name="Freeform: Shape 8031">
            <a:extLst>
              <a:ext uri="{FF2B5EF4-FFF2-40B4-BE49-F238E27FC236}">
                <a16:creationId xmlns:a16="http://schemas.microsoft.com/office/drawing/2014/main" id="{FF3D59B6-7D64-4E29-BD9A-D15581459E1D}"/>
              </a:ext>
            </a:extLst>
          </p:cNvPr>
          <p:cNvSpPr/>
          <p:nvPr/>
        </p:nvSpPr>
        <p:spPr>
          <a:xfrm>
            <a:off x="7317112" y="5467062"/>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033" name="Freeform: Shape 8032">
            <a:extLst>
              <a:ext uri="{FF2B5EF4-FFF2-40B4-BE49-F238E27FC236}">
                <a16:creationId xmlns:a16="http://schemas.microsoft.com/office/drawing/2014/main" id="{A6626D7D-5730-4C46-B790-0D1E6243449A}"/>
              </a:ext>
            </a:extLst>
          </p:cNvPr>
          <p:cNvSpPr/>
          <p:nvPr/>
        </p:nvSpPr>
        <p:spPr>
          <a:xfrm>
            <a:off x="7917938" y="5421564"/>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034" name="Freeform: Shape 8033">
            <a:extLst>
              <a:ext uri="{FF2B5EF4-FFF2-40B4-BE49-F238E27FC236}">
                <a16:creationId xmlns:a16="http://schemas.microsoft.com/office/drawing/2014/main" id="{E2636977-28F9-4409-B269-824D22CAF159}"/>
              </a:ext>
            </a:extLst>
          </p:cNvPr>
          <p:cNvSpPr/>
          <p:nvPr/>
        </p:nvSpPr>
        <p:spPr>
          <a:xfrm>
            <a:off x="6737845" y="5551716"/>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035" name="Freeform: Shape 8034">
            <a:extLst>
              <a:ext uri="{FF2B5EF4-FFF2-40B4-BE49-F238E27FC236}">
                <a16:creationId xmlns:a16="http://schemas.microsoft.com/office/drawing/2014/main" id="{28AF2508-CADD-4E39-84BF-86363D36BA03}"/>
              </a:ext>
            </a:extLst>
          </p:cNvPr>
          <p:cNvSpPr/>
          <p:nvPr/>
        </p:nvSpPr>
        <p:spPr>
          <a:xfrm>
            <a:off x="9375934" y="535209"/>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6" y="18072"/>
                  <a:pt x="0" y="14027"/>
                  <a:pt x="0" y="9036"/>
                </a:cubicBezTo>
                <a:cubicBezTo>
                  <a:pt x="0" y="4046"/>
                  <a:pt x="4045" y="0"/>
                  <a:pt x="9036" y="0"/>
                </a:cubicBezTo>
                <a:cubicBezTo>
                  <a:pt x="14026"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036" name="Freeform: Shape 8035">
            <a:extLst>
              <a:ext uri="{FF2B5EF4-FFF2-40B4-BE49-F238E27FC236}">
                <a16:creationId xmlns:a16="http://schemas.microsoft.com/office/drawing/2014/main" id="{11FC3606-09E5-4C55-B64E-964194C8DC54}"/>
              </a:ext>
            </a:extLst>
          </p:cNvPr>
          <p:cNvSpPr/>
          <p:nvPr/>
        </p:nvSpPr>
        <p:spPr>
          <a:xfrm>
            <a:off x="8350407" y="5499243"/>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037" name="Freeform: Shape 8036">
            <a:extLst>
              <a:ext uri="{FF2B5EF4-FFF2-40B4-BE49-F238E27FC236}">
                <a16:creationId xmlns:a16="http://schemas.microsoft.com/office/drawing/2014/main" id="{E511A7D5-8215-4914-9455-F738E39716AD}"/>
              </a:ext>
            </a:extLst>
          </p:cNvPr>
          <p:cNvSpPr/>
          <p:nvPr/>
        </p:nvSpPr>
        <p:spPr>
          <a:xfrm>
            <a:off x="7848344" y="5503365"/>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038" name="Freeform: Shape 8037">
            <a:extLst>
              <a:ext uri="{FF2B5EF4-FFF2-40B4-BE49-F238E27FC236}">
                <a16:creationId xmlns:a16="http://schemas.microsoft.com/office/drawing/2014/main" id="{4BC776B4-3378-4567-B0C7-346CD8B599A9}"/>
              </a:ext>
            </a:extLst>
          </p:cNvPr>
          <p:cNvSpPr/>
          <p:nvPr/>
        </p:nvSpPr>
        <p:spPr>
          <a:xfrm>
            <a:off x="7402400" y="5412845"/>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039" name="Freeform: Shape 8038">
            <a:extLst>
              <a:ext uri="{FF2B5EF4-FFF2-40B4-BE49-F238E27FC236}">
                <a16:creationId xmlns:a16="http://schemas.microsoft.com/office/drawing/2014/main" id="{40D1B7D0-C6F6-41E6-AC16-A74221C9EF41}"/>
              </a:ext>
            </a:extLst>
          </p:cNvPr>
          <p:cNvSpPr/>
          <p:nvPr/>
        </p:nvSpPr>
        <p:spPr>
          <a:xfrm>
            <a:off x="9374032" y="5463891"/>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5" y="0"/>
                  <a:pt x="9036" y="0"/>
                </a:cubicBezTo>
                <a:cubicBezTo>
                  <a:pt x="14026"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040" name="Freeform: Shape 8039">
            <a:extLst>
              <a:ext uri="{FF2B5EF4-FFF2-40B4-BE49-F238E27FC236}">
                <a16:creationId xmlns:a16="http://schemas.microsoft.com/office/drawing/2014/main" id="{DEF01B53-2738-44EF-83DA-4D233B894373}"/>
              </a:ext>
            </a:extLst>
          </p:cNvPr>
          <p:cNvSpPr/>
          <p:nvPr/>
        </p:nvSpPr>
        <p:spPr>
          <a:xfrm>
            <a:off x="7791590" y="5471184"/>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041" name="Freeform: Shape 8040">
            <a:extLst>
              <a:ext uri="{FF2B5EF4-FFF2-40B4-BE49-F238E27FC236}">
                <a16:creationId xmlns:a16="http://schemas.microsoft.com/office/drawing/2014/main" id="{0061D433-7A35-4637-8AD3-EF8E860DD816}"/>
              </a:ext>
            </a:extLst>
          </p:cNvPr>
          <p:cNvSpPr/>
          <p:nvPr/>
        </p:nvSpPr>
        <p:spPr>
          <a:xfrm>
            <a:off x="7894635" y="435019"/>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6" y="18072"/>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042" name="Freeform: Shape 8041">
            <a:extLst>
              <a:ext uri="{FF2B5EF4-FFF2-40B4-BE49-F238E27FC236}">
                <a16:creationId xmlns:a16="http://schemas.microsoft.com/office/drawing/2014/main" id="{4E8A34A8-6382-47EF-94C6-1897CE357BDB}"/>
              </a:ext>
            </a:extLst>
          </p:cNvPr>
          <p:cNvSpPr/>
          <p:nvPr/>
        </p:nvSpPr>
        <p:spPr>
          <a:xfrm>
            <a:off x="7777957" y="5560594"/>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043" name="Freeform: Shape 8042">
            <a:extLst>
              <a:ext uri="{FF2B5EF4-FFF2-40B4-BE49-F238E27FC236}">
                <a16:creationId xmlns:a16="http://schemas.microsoft.com/office/drawing/2014/main" id="{5F89F7DB-E8A5-43A4-864B-A60C081A5835}"/>
              </a:ext>
            </a:extLst>
          </p:cNvPr>
          <p:cNvSpPr/>
          <p:nvPr/>
        </p:nvSpPr>
        <p:spPr>
          <a:xfrm>
            <a:off x="8931893" y="5550765"/>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044" name="Freeform: Shape 8043">
            <a:extLst>
              <a:ext uri="{FF2B5EF4-FFF2-40B4-BE49-F238E27FC236}">
                <a16:creationId xmlns:a16="http://schemas.microsoft.com/office/drawing/2014/main" id="{E442F627-A658-4973-BDB3-C768AE33472D}"/>
              </a:ext>
            </a:extLst>
          </p:cNvPr>
          <p:cNvSpPr/>
          <p:nvPr/>
        </p:nvSpPr>
        <p:spPr>
          <a:xfrm>
            <a:off x="8397807" y="5491317"/>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045" name="Freeform: Shape 8044">
            <a:extLst>
              <a:ext uri="{FF2B5EF4-FFF2-40B4-BE49-F238E27FC236}">
                <a16:creationId xmlns:a16="http://schemas.microsoft.com/office/drawing/2014/main" id="{7AA27B5C-C6E7-4280-A234-197245839288}"/>
              </a:ext>
            </a:extLst>
          </p:cNvPr>
          <p:cNvSpPr/>
          <p:nvPr/>
        </p:nvSpPr>
        <p:spPr>
          <a:xfrm>
            <a:off x="8372759" y="5427905"/>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046" name="Freeform: Shape 8045">
            <a:extLst>
              <a:ext uri="{FF2B5EF4-FFF2-40B4-BE49-F238E27FC236}">
                <a16:creationId xmlns:a16="http://schemas.microsoft.com/office/drawing/2014/main" id="{96FE624F-6E6D-453F-957C-E8657FAA5C56}"/>
              </a:ext>
            </a:extLst>
          </p:cNvPr>
          <p:cNvSpPr/>
          <p:nvPr/>
        </p:nvSpPr>
        <p:spPr>
          <a:xfrm>
            <a:off x="6745613" y="5475305"/>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047" name="Freeform: Shape 8046">
            <a:extLst>
              <a:ext uri="{FF2B5EF4-FFF2-40B4-BE49-F238E27FC236}">
                <a16:creationId xmlns:a16="http://schemas.microsoft.com/office/drawing/2014/main" id="{25455848-5C0D-48A1-8626-A007881E4DE7}"/>
              </a:ext>
            </a:extLst>
          </p:cNvPr>
          <p:cNvSpPr/>
          <p:nvPr/>
        </p:nvSpPr>
        <p:spPr>
          <a:xfrm>
            <a:off x="8313628" y="5413796"/>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048" name="Freeform: Shape 8047">
            <a:extLst>
              <a:ext uri="{FF2B5EF4-FFF2-40B4-BE49-F238E27FC236}">
                <a16:creationId xmlns:a16="http://schemas.microsoft.com/office/drawing/2014/main" id="{FBF7F023-14AE-4077-9681-102C8E46B2D6}"/>
              </a:ext>
            </a:extLst>
          </p:cNvPr>
          <p:cNvSpPr/>
          <p:nvPr/>
        </p:nvSpPr>
        <p:spPr>
          <a:xfrm>
            <a:off x="8386076" y="5472769"/>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049" name="Freeform: Shape 8048">
            <a:extLst>
              <a:ext uri="{FF2B5EF4-FFF2-40B4-BE49-F238E27FC236}">
                <a16:creationId xmlns:a16="http://schemas.microsoft.com/office/drawing/2014/main" id="{DEFC0169-3573-44F6-98B3-BD205C57D494}"/>
              </a:ext>
            </a:extLst>
          </p:cNvPr>
          <p:cNvSpPr/>
          <p:nvPr/>
        </p:nvSpPr>
        <p:spPr>
          <a:xfrm>
            <a:off x="6788257" y="5526193"/>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050" name="Freeform: Shape 8049">
            <a:extLst>
              <a:ext uri="{FF2B5EF4-FFF2-40B4-BE49-F238E27FC236}">
                <a16:creationId xmlns:a16="http://schemas.microsoft.com/office/drawing/2014/main" id="{ED9ACECA-8DA8-4C21-B887-C41CFEAFAA61}"/>
              </a:ext>
            </a:extLst>
          </p:cNvPr>
          <p:cNvSpPr/>
          <p:nvPr/>
        </p:nvSpPr>
        <p:spPr>
          <a:xfrm>
            <a:off x="6301889" y="5561704"/>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051" name="Freeform: Shape 8050">
            <a:extLst>
              <a:ext uri="{FF2B5EF4-FFF2-40B4-BE49-F238E27FC236}">
                <a16:creationId xmlns:a16="http://schemas.microsoft.com/office/drawing/2014/main" id="{584C4681-D787-4447-A387-44B82EC7EB5F}"/>
              </a:ext>
            </a:extLst>
          </p:cNvPr>
          <p:cNvSpPr/>
          <p:nvPr/>
        </p:nvSpPr>
        <p:spPr>
          <a:xfrm>
            <a:off x="6770343" y="5557582"/>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052" name="Freeform: Shape 8051">
            <a:extLst>
              <a:ext uri="{FF2B5EF4-FFF2-40B4-BE49-F238E27FC236}">
                <a16:creationId xmlns:a16="http://schemas.microsoft.com/office/drawing/2014/main" id="{ED4F0A4B-61F9-4B7F-8C6C-61A55D4ED004}"/>
              </a:ext>
            </a:extLst>
          </p:cNvPr>
          <p:cNvSpPr/>
          <p:nvPr/>
        </p:nvSpPr>
        <p:spPr>
          <a:xfrm>
            <a:off x="7354842" y="5494646"/>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053" name="Freeform: Shape 8052">
            <a:extLst>
              <a:ext uri="{FF2B5EF4-FFF2-40B4-BE49-F238E27FC236}">
                <a16:creationId xmlns:a16="http://schemas.microsoft.com/office/drawing/2014/main" id="{554A3186-BA84-4BC5-9FA7-356226FDD41E}"/>
              </a:ext>
            </a:extLst>
          </p:cNvPr>
          <p:cNvSpPr/>
          <p:nvPr/>
        </p:nvSpPr>
        <p:spPr>
          <a:xfrm>
            <a:off x="6253220" y="5470866"/>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054" name="Freeform: Shape 8053">
            <a:extLst>
              <a:ext uri="{FF2B5EF4-FFF2-40B4-BE49-F238E27FC236}">
                <a16:creationId xmlns:a16="http://schemas.microsoft.com/office/drawing/2014/main" id="{6E9C6B65-8CB7-4429-BA3F-442D8BD53716}"/>
              </a:ext>
            </a:extLst>
          </p:cNvPr>
          <p:cNvSpPr/>
          <p:nvPr/>
        </p:nvSpPr>
        <p:spPr>
          <a:xfrm>
            <a:off x="8416672" y="5424734"/>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055" name="Freeform: Shape 8054">
            <a:extLst>
              <a:ext uri="{FF2B5EF4-FFF2-40B4-BE49-F238E27FC236}">
                <a16:creationId xmlns:a16="http://schemas.microsoft.com/office/drawing/2014/main" id="{C2B5F136-BCA7-446B-9825-F980D2CB1156}"/>
              </a:ext>
            </a:extLst>
          </p:cNvPr>
          <p:cNvSpPr/>
          <p:nvPr/>
        </p:nvSpPr>
        <p:spPr>
          <a:xfrm>
            <a:off x="7783505" y="5502255"/>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056" name="Freeform: Shape 8055">
            <a:extLst>
              <a:ext uri="{FF2B5EF4-FFF2-40B4-BE49-F238E27FC236}">
                <a16:creationId xmlns:a16="http://schemas.microsoft.com/office/drawing/2014/main" id="{2B45EC3A-F3EE-4924-9DF1-EA58DED943B9}"/>
              </a:ext>
            </a:extLst>
          </p:cNvPr>
          <p:cNvSpPr/>
          <p:nvPr/>
        </p:nvSpPr>
        <p:spPr>
          <a:xfrm>
            <a:off x="7315685" y="5541888"/>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057" name="Freeform: Shape 8056">
            <a:extLst>
              <a:ext uri="{FF2B5EF4-FFF2-40B4-BE49-F238E27FC236}">
                <a16:creationId xmlns:a16="http://schemas.microsoft.com/office/drawing/2014/main" id="{4F964C01-65B0-4C80-B68D-530AA1A536F0}"/>
              </a:ext>
            </a:extLst>
          </p:cNvPr>
          <p:cNvSpPr/>
          <p:nvPr/>
        </p:nvSpPr>
        <p:spPr>
          <a:xfrm>
            <a:off x="7403510" y="5479903"/>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058" name="Freeform: Shape 8057">
            <a:extLst>
              <a:ext uri="{FF2B5EF4-FFF2-40B4-BE49-F238E27FC236}">
                <a16:creationId xmlns:a16="http://schemas.microsoft.com/office/drawing/2014/main" id="{A0EAED38-CCFF-4781-BB0D-559FAC9FCCCA}"/>
              </a:ext>
            </a:extLst>
          </p:cNvPr>
          <p:cNvSpPr/>
          <p:nvPr/>
        </p:nvSpPr>
        <p:spPr>
          <a:xfrm>
            <a:off x="9914934" y="5542680"/>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5" y="0"/>
                  <a:pt x="9036" y="0"/>
                </a:cubicBezTo>
                <a:cubicBezTo>
                  <a:pt x="14026"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059" name="Freeform: Shape 8058">
            <a:extLst>
              <a:ext uri="{FF2B5EF4-FFF2-40B4-BE49-F238E27FC236}">
                <a16:creationId xmlns:a16="http://schemas.microsoft.com/office/drawing/2014/main" id="{14A310A7-AEA8-425D-BB8C-E454F34FECF5}"/>
              </a:ext>
            </a:extLst>
          </p:cNvPr>
          <p:cNvSpPr/>
          <p:nvPr/>
        </p:nvSpPr>
        <p:spPr>
          <a:xfrm>
            <a:off x="8419050" y="5484817"/>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060" name="Freeform: Shape 8059">
            <a:extLst>
              <a:ext uri="{FF2B5EF4-FFF2-40B4-BE49-F238E27FC236}">
                <a16:creationId xmlns:a16="http://schemas.microsoft.com/office/drawing/2014/main" id="{EDEA79CE-C776-4006-A089-AC225B5E8668}"/>
              </a:ext>
            </a:extLst>
          </p:cNvPr>
          <p:cNvSpPr/>
          <p:nvPr/>
        </p:nvSpPr>
        <p:spPr>
          <a:xfrm>
            <a:off x="8328847" y="5435514"/>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061" name="Freeform: Shape 8060">
            <a:extLst>
              <a:ext uri="{FF2B5EF4-FFF2-40B4-BE49-F238E27FC236}">
                <a16:creationId xmlns:a16="http://schemas.microsoft.com/office/drawing/2014/main" id="{1D00EA9A-9D6A-4A6E-94AD-AFAE8BFEFB24}"/>
              </a:ext>
            </a:extLst>
          </p:cNvPr>
          <p:cNvSpPr/>
          <p:nvPr/>
        </p:nvSpPr>
        <p:spPr>
          <a:xfrm>
            <a:off x="7837088" y="5490207"/>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062" name="Freeform: Shape 8061">
            <a:extLst>
              <a:ext uri="{FF2B5EF4-FFF2-40B4-BE49-F238E27FC236}">
                <a16:creationId xmlns:a16="http://schemas.microsoft.com/office/drawing/2014/main" id="{D5DF732F-0FD1-4114-B68D-D104046D2C83}"/>
              </a:ext>
            </a:extLst>
          </p:cNvPr>
          <p:cNvSpPr/>
          <p:nvPr/>
        </p:nvSpPr>
        <p:spPr>
          <a:xfrm>
            <a:off x="6876400" y="5472927"/>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063" name="Freeform: Shape 8062">
            <a:extLst>
              <a:ext uri="{FF2B5EF4-FFF2-40B4-BE49-F238E27FC236}">
                <a16:creationId xmlns:a16="http://schemas.microsoft.com/office/drawing/2014/main" id="{C0FDB299-D38F-417C-8445-B8885BF5A94D}"/>
              </a:ext>
            </a:extLst>
          </p:cNvPr>
          <p:cNvSpPr/>
          <p:nvPr/>
        </p:nvSpPr>
        <p:spPr>
          <a:xfrm>
            <a:off x="8421587" y="5466111"/>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064" name="Freeform: Shape 8063">
            <a:extLst>
              <a:ext uri="{FF2B5EF4-FFF2-40B4-BE49-F238E27FC236}">
                <a16:creationId xmlns:a16="http://schemas.microsoft.com/office/drawing/2014/main" id="{9DE5E41D-F318-4B86-BA29-F9D437E04D2C}"/>
              </a:ext>
            </a:extLst>
          </p:cNvPr>
          <p:cNvSpPr/>
          <p:nvPr/>
        </p:nvSpPr>
        <p:spPr>
          <a:xfrm>
            <a:off x="6768441" y="5530949"/>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065" name="Freeform: Shape 8064">
            <a:extLst>
              <a:ext uri="{FF2B5EF4-FFF2-40B4-BE49-F238E27FC236}">
                <a16:creationId xmlns:a16="http://schemas.microsoft.com/office/drawing/2014/main" id="{8AD16B9B-EBA7-481C-9B26-A8BC017107BE}"/>
              </a:ext>
            </a:extLst>
          </p:cNvPr>
          <p:cNvSpPr/>
          <p:nvPr/>
        </p:nvSpPr>
        <p:spPr>
          <a:xfrm>
            <a:off x="7847076" y="5484817"/>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066" name="Freeform: Shape 8065">
            <a:extLst>
              <a:ext uri="{FF2B5EF4-FFF2-40B4-BE49-F238E27FC236}">
                <a16:creationId xmlns:a16="http://schemas.microsoft.com/office/drawing/2014/main" id="{02A8E2ED-3B45-4998-BC6B-C299DE483109}"/>
              </a:ext>
            </a:extLst>
          </p:cNvPr>
          <p:cNvSpPr/>
          <p:nvPr/>
        </p:nvSpPr>
        <p:spPr>
          <a:xfrm>
            <a:off x="8387027" y="5481805"/>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067" name="Freeform: Shape 8066">
            <a:extLst>
              <a:ext uri="{FF2B5EF4-FFF2-40B4-BE49-F238E27FC236}">
                <a16:creationId xmlns:a16="http://schemas.microsoft.com/office/drawing/2014/main" id="{92F74D39-49D8-45A9-BA4F-3569456404D1}"/>
              </a:ext>
            </a:extLst>
          </p:cNvPr>
          <p:cNvSpPr/>
          <p:nvPr/>
        </p:nvSpPr>
        <p:spPr>
          <a:xfrm>
            <a:off x="7291430" y="5419820"/>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068" name="Freeform: Shape 8067">
            <a:extLst>
              <a:ext uri="{FF2B5EF4-FFF2-40B4-BE49-F238E27FC236}">
                <a16:creationId xmlns:a16="http://schemas.microsoft.com/office/drawing/2014/main" id="{C19EECCC-5BF6-477A-BE37-FCFB75E62705}"/>
              </a:ext>
            </a:extLst>
          </p:cNvPr>
          <p:cNvSpPr/>
          <p:nvPr/>
        </p:nvSpPr>
        <p:spPr>
          <a:xfrm>
            <a:off x="8923808" y="5460404"/>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069" name="Freeform: Shape 8068">
            <a:extLst>
              <a:ext uri="{FF2B5EF4-FFF2-40B4-BE49-F238E27FC236}">
                <a16:creationId xmlns:a16="http://schemas.microsoft.com/office/drawing/2014/main" id="{6BC7878E-258C-44BA-BA52-254AFD85CFC0}"/>
              </a:ext>
            </a:extLst>
          </p:cNvPr>
          <p:cNvSpPr/>
          <p:nvPr/>
        </p:nvSpPr>
        <p:spPr>
          <a:xfrm>
            <a:off x="9945055" y="499857"/>
            <a:ext cx="18072" cy="18072"/>
          </a:xfrm>
          <a:custGeom>
            <a:avLst/>
            <a:gdLst>
              <a:gd name="connsiteX0" fmla="*/ 18073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3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3" y="9036"/>
                </a:moveTo>
                <a:cubicBezTo>
                  <a:pt x="18073" y="14027"/>
                  <a:pt x="14027" y="18072"/>
                  <a:pt x="9036" y="18072"/>
                </a:cubicBezTo>
                <a:cubicBezTo>
                  <a:pt x="4046" y="18072"/>
                  <a:pt x="0" y="14027"/>
                  <a:pt x="0" y="9036"/>
                </a:cubicBezTo>
                <a:cubicBezTo>
                  <a:pt x="0" y="4046"/>
                  <a:pt x="4045" y="0"/>
                  <a:pt x="9036" y="0"/>
                </a:cubicBezTo>
                <a:cubicBezTo>
                  <a:pt x="14027" y="0"/>
                  <a:pt x="18073" y="4046"/>
                  <a:pt x="18073"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070" name="Freeform: Shape 8069">
            <a:extLst>
              <a:ext uri="{FF2B5EF4-FFF2-40B4-BE49-F238E27FC236}">
                <a16:creationId xmlns:a16="http://schemas.microsoft.com/office/drawing/2014/main" id="{3A868A8E-DC58-439F-B7FD-A77B0D64967D}"/>
              </a:ext>
            </a:extLst>
          </p:cNvPr>
          <p:cNvSpPr/>
          <p:nvPr/>
        </p:nvSpPr>
        <p:spPr>
          <a:xfrm>
            <a:off x="8445842" y="472273"/>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6" y="18072"/>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071" name="Freeform: Shape 8070">
            <a:extLst>
              <a:ext uri="{FF2B5EF4-FFF2-40B4-BE49-F238E27FC236}">
                <a16:creationId xmlns:a16="http://schemas.microsoft.com/office/drawing/2014/main" id="{73E49825-7748-48E5-B626-B5365010C075}"/>
              </a:ext>
            </a:extLst>
          </p:cNvPr>
          <p:cNvSpPr/>
          <p:nvPr/>
        </p:nvSpPr>
        <p:spPr>
          <a:xfrm>
            <a:off x="6765112" y="5438209"/>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072" name="Freeform: Shape 8071">
            <a:extLst>
              <a:ext uri="{FF2B5EF4-FFF2-40B4-BE49-F238E27FC236}">
                <a16:creationId xmlns:a16="http://schemas.microsoft.com/office/drawing/2014/main" id="{CFEBA9A0-CDD6-4070-8B09-EA227DF82628}"/>
              </a:ext>
            </a:extLst>
          </p:cNvPr>
          <p:cNvSpPr/>
          <p:nvPr/>
        </p:nvSpPr>
        <p:spPr>
          <a:xfrm>
            <a:off x="7864514" y="531563"/>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5" y="18072"/>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073" name="Freeform: Shape 8072">
            <a:extLst>
              <a:ext uri="{FF2B5EF4-FFF2-40B4-BE49-F238E27FC236}">
                <a16:creationId xmlns:a16="http://schemas.microsoft.com/office/drawing/2014/main" id="{1EBC477B-B712-417A-8DF2-835CED3359DA}"/>
              </a:ext>
            </a:extLst>
          </p:cNvPr>
          <p:cNvSpPr/>
          <p:nvPr/>
        </p:nvSpPr>
        <p:spPr>
          <a:xfrm>
            <a:off x="7921109" y="5531900"/>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074" name="Freeform: Shape 8073">
            <a:extLst>
              <a:ext uri="{FF2B5EF4-FFF2-40B4-BE49-F238E27FC236}">
                <a16:creationId xmlns:a16="http://schemas.microsoft.com/office/drawing/2014/main" id="{FB81DF44-359D-4541-B02D-DB7578BA7A5C}"/>
              </a:ext>
            </a:extLst>
          </p:cNvPr>
          <p:cNvSpPr/>
          <p:nvPr/>
        </p:nvSpPr>
        <p:spPr>
          <a:xfrm>
            <a:off x="8312994" y="5465635"/>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075" name="Freeform: Shape 8074">
            <a:extLst>
              <a:ext uri="{FF2B5EF4-FFF2-40B4-BE49-F238E27FC236}">
                <a16:creationId xmlns:a16="http://schemas.microsoft.com/office/drawing/2014/main" id="{2963947E-1430-4C2D-9157-B27AAE9B67B7}"/>
              </a:ext>
            </a:extLst>
          </p:cNvPr>
          <p:cNvSpPr/>
          <p:nvPr/>
        </p:nvSpPr>
        <p:spPr>
          <a:xfrm>
            <a:off x="6778111" y="5509865"/>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076" name="Freeform: Shape 8075">
            <a:extLst>
              <a:ext uri="{FF2B5EF4-FFF2-40B4-BE49-F238E27FC236}">
                <a16:creationId xmlns:a16="http://schemas.microsoft.com/office/drawing/2014/main" id="{475F135C-1A03-4529-95DD-0D3A7552B47A}"/>
              </a:ext>
            </a:extLst>
          </p:cNvPr>
          <p:cNvSpPr/>
          <p:nvPr/>
        </p:nvSpPr>
        <p:spPr>
          <a:xfrm>
            <a:off x="7269077" y="5522230"/>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077" name="Freeform: Shape 8076">
            <a:extLst>
              <a:ext uri="{FF2B5EF4-FFF2-40B4-BE49-F238E27FC236}">
                <a16:creationId xmlns:a16="http://schemas.microsoft.com/office/drawing/2014/main" id="{2BE15397-0FAB-4074-BCFE-9E410CA7B039}"/>
              </a:ext>
            </a:extLst>
          </p:cNvPr>
          <p:cNvSpPr/>
          <p:nvPr/>
        </p:nvSpPr>
        <p:spPr>
          <a:xfrm>
            <a:off x="7872440" y="5468171"/>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078" name="Freeform: Shape 8077">
            <a:extLst>
              <a:ext uri="{FF2B5EF4-FFF2-40B4-BE49-F238E27FC236}">
                <a16:creationId xmlns:a16="http://schemas.microsoft.com/office/drawing/2014/main" id="{85E6FA72-DC54-4435-B50A-18C1FBF2674D}"/>
              </a:ext>
            </a:extLst>
          </p:cNvPr>
          <p:cNvSpPr/>
          <p:nvPr/>
        </p:nvSpPr>
        <p:spPr>
          <a:xfrm>
            <a:off x="7269394" y="5519218"/>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079" name="Freeform: Shape 8078">
            <a:extLst>
              <a:ext uri="{FF2B5EF4-FFF2-40B4-BE49-F238E27FC236}">
                <a16:creationId xmlns:a16="http://schemas.microsoft.com/office/drawing/2014/main" id="{5657445B-968E-40BB-9B6A-D1E56D3A25D4}"/>
              </a:ext>
            </a:extLst>
          </p:cNvPr>
          <p:cNvSpPr/>
          <p:nvPr/>
        </p:nvSpPr>
        <p:spPr>
          <a:xfrm>
            <a:off x="7810138" y="5489414"/>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080" name="Freeform: Shape 8079">
            <a:extLst>
              <a:ext uri="{FF2B5EF4-FFF2-40B4-BE49-F238E27FC236}">
                <a16:creationId xmlns:a16="http://schemas.microsoft.com/office/drawing/2014/main" id="{1BF0C55C-A28C-4757-8BD2-1DE130DDF147}"/>
              </a:ext>
            </a:extLst>
          </p:cNvPr>
          <p:cNvSpPr/>
          <p:nvPr/>
        </p:nvSpPr>
        <p:spPr>
          <a:xfrm>
            <a:off x="7788737" y="5425051"/>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081" name="Freeform: Shape 8080">
            <a:extLst>
              <a:ext uri="{FF2B5EF4-FFF2-40B4-BE49-F238E27FC236}">
                <a16:creationId xmlns:a16="http://schemas.microsoft.com/office/drawing/2014/main" id="{7E5F9FDE-9AAA-41AD-92DF-EE3A0A708532}"/>
              </a:ext>
            </a:extLst>
          </p:cNvPr>
          <p:cNvSpPr/>
          <p:nvPr/>
        </p:nvSpPr>
        <p:spPr>
          <a:xfrm>
            <a:off x="7364829" y="5536339"/>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082" name="Freeform: Shape 8081">
            <a:extLst>
              <a:ext uri="{FF2B5EF4-FFF2-40B4-BE49-F238E27FC236}">
                <a16:creationId xmlns:a16="http://schemas.microsoft.com/office/drawing/2014/main" id="{063F167F-8517-48FE-AECE-FAD75EC8BE45}"/>
              </a:ext>
            </a:extLst>
          </p:cNvPr>
          <p:cNvSpPr/>
          <p:nvPr/>
        </p:nvSpPr>
        <p:spPr>
          <a:xfrm>
            <a:off x="6793647" y="5416808"/>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083" name="Freeform: Shape 8082">
            <a:extLst>
              <a:ext uri="{FF2B5EF4-FFF2-40B4-BE49-F238E27FC236}">
                <a16:creationId xmlns:a16="http://schemas.microsoft.com/office/drawing/2014/main" id="{ACC8145F-6BC3-4F18-B7AD-F6E9C08EF0DD}"/>
              </a:ext>
            </a:extLst>
          </p:cNvPr>
          <p:cNvSpPr/>
          <p:nvPr/>
        </p:nvSpPr>
        <p:spPr>
          <a:xfrm>
            <a:off x="8931417" y="5483073"/>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084" name="Freeform: Shape 8083">
            <a:extLst>
              <a:ext uri="{FF2B5EF4-FFF2-40B4-BE49-F238E27FC236}">
                <a16:creationId xmlns:a16="http://schemas.microsoft.com/office/drawing/2014/main" id="{4E96A70E-D868-4A46-90C0-33F8B9DA461B}"/>
              </a:ext>
            </a:extLst>
          </p:cNvPr>
          <p:cNvSpPr/>
          <p:nvPr/>
        </p:nvSpPr>
        <p:spPr>
          <a:xfrm>
            <a:off x="8395429" y="5500829"/>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085" name="Freeform: Shape 8084">
            <a:extLst>
              <a:ext uri="{FF2B5EF4-FFF2-40B4-BE49-F238E27FC236}">
                <a16:creationId xmlns:a16="http://schemas.microsoft.com/office/drawing/2014/main" id="{1435EB3D-F760-4A7B-95E3-B8FF12069292}"/>
              </a:ext>
            </a:extLst>
          </p:cNvPr>
          <p:cNvSpPr/>
          <p:nvPr/>
        </p:nvSpPr>
        <p:spPr>
          <a:xfrm>
            <a:off x="7331696" y="5509706"/>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086" name="Freeform: Shape 8085">
            <a:extLst>
              <a:ext uri="{FF2B5EF4-FFF2-40B4-BE49-F238E27FC236}">
                <a16:creationId xmlns:a16="http://schemas.microsoft.com/office/drawing/2014/main" id="{766922B5-E2A6-4881-BDEB-670F3F242580}"/>
              </a:ext>
            </a:extLst>
          </p:cNvPr>
          <p:cNvSpPr/>
          <p:nvPr/>
        </p:nvSpPr>
        <p:spPr>
          <a:xfrm>
            <a:off x="7315051" y="5417918"/>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087" name="Freeform: Shape 8086">
            <a:extLst>
              <a:ext uri="{FF2B5EF4-FFF2-40B4-BE49-F238E27FC236}">
                <a16:creationId xmlns:a16="http://schemas.microsoft.com/office/drawing/2014/main" id="{C6494C6F-9190-4E78-AB2D-3933645170DA}"/>
              </a:ext>
            </a:extLst>
          </p:cNvPr>
          <p:cNvSpPr/>
          <p:nvPr/>
        </p:nvSpPr>
        <p:spPr>
          <a:xfrm>
            <a:off x="7874026" y="5473086"/>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088" name="Freeform: Shape 8087">
            <a:extLst>
              <a:ext uri="{FF2B5EF4-FFF2-40B4-BE49-F238E27FC236}">
                <a16:creationId xmlns:a16="http://schemas.microsoft.com/office/drawing/2014/main" id="{B19B5320-45CB-4194-8513-A8DEF6DF0E3C}"/>
              </a:ext>
            </a:extLst>
          </p:cNvPr>
          <p:cNvSpPr/>
          <p:nvPr/>
        </p:nvSpPr>
        <p:spPr>
          <a:xfrm>
            <a:off x="6815049" y="5482122"/>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089" name="Freeform: Shape 8088">
            <a:extLst>
              <a:ext uri="{FF2B5EF4-FFF2-40B4-BE49-F238E27FC236}">
                <a16:creationId xmlns:a16="http://schemas.microsoft.com/office/drawing/2014/main" id="{249A2667-8AEE-4351-83D0-5365AC22BADD}"/>
              </a:ext>
            </a:extLst>
          </p:cNvPr>
          <p:cNvSpPr/>
          <p:nvPr/>
        </p:nvSpPr>
        <p:spPr>
          <a:xfrm>
            <a:off x="7318538" y="5533327"/>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090" name="Freeform: Shape 8089">
            <a:extLst>
              <a:ext uri="{FF2B5EF4-FFF2-40B4-BE49-F238E27FC236}">
                <a16:creationId xmlns:a16="http://schemas.microsoft.com/office/drawing/2014/main" id="{6F16DB48-3CEA-46F2-BDD9-F81C1A570F3A}"/>
              </a:ext>
            </a:extLst>
          </p:cNvPr>
          <p:cNvSpPr/>
          <p:nvPr/>
        </p:nvSpPr>
        <p:spPr>
          <a:xfrm>
            <a:off x="6835658" y="5452001"/>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091" name="Freeform: Shape 8090">
            <a:extLst>
              <a:ext uri="{FF2B5EF4-FFF2-40B4-BE49-F238E27FC236}">
                <a16:creationId xmlns:a16="http://schemas.microsoft.com/office/drawing/2014/main" id="{6711DDA2-7807-4EFA-A04A-B02C81CDB68E}"/>
              </a:ext>
            </a:extLst>
          </p:cNvPr>
          <p:cNvSpPr/>
          <p:nvPr/>
        </p:nvSpPr>
        <p:spPr>
          <a:xfrm>
            <a:off x="7335501" y="5520328"/>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092" name="Freeform: Shape 8091">
            <a:extLst>
              <a:ext uri="{FF2B5EF4-FFF2-40B4-BE49-F238E27FC236}">
                <a16:creationId xmlns:a16="http://schemas.microsoft.com/office/drawing/2014/main" id="{64DBE6BB-6515-4803-ACEE-4DE68CC500D9}"/>
              </a:ext>
            </a:extLst>
          </p:cNvPr>
          <p:cNvSpPr/>
          <p:nvPr/>
        </p:nvSpPr>
        <p:spPr>
          <a:xfrm>
            <a:off x="6794123" y="5487829"/>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093" name="Freeform: Shape 8092">
            <a:extLst>
              <a:ext uri="{FF2B5EF4-FFF2-40B4-BE49-F238E27FC236}">
                <a16:creationId xmlns:a16="http://schemas.microsoft.com/office/drawing/2014/main" id="{02F005E1-A19D-4771-A35F-9946407DE6A0}"/>
              </a:ext>
            </a:extLst>
          </p:cNvPr>
          <p:cNvSpPr/>
          <p:nvPr/>
        </p:nvSpPr>
        <p:spPr>
          <a:xfrm>
            <a:off x="7852941" y="5490207"/>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094" name="Freeform: Shape 8093">
            <a:extLst>
              <a:ext uri="{FF2B5EF4-FFF2-40B4-BE49-F238E27FC236}">
                <a16:creationId xmlns:a16="http://schemas.microsoft.com/office/drawing/2014/main" id="{286B908B-C8CB-4863-8232-C82C790E96F4}"/>
              </a:ext>
            </a:extLst>
          </p:cNvPr>
          <p:cNvSpPr/>
          <p:nvPr/>
        </p:nvSpPr>
        <p:spPr>
          <a:xfrm>
            <a:off x="6315205" y="5462940"/>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095" name="Freeform: Shape 8094">
            <a:extLst>
              <a:ext uri="{FF2B5EF4-FFF2-40B4-BE49-F238E27FC236}">
                <a16:creationId xmlns:a16="http://schemas.microsoft.com/office/drawing/2014/main" id="{67B48C00-FD11-49F3-8838-446CA779B0E4}"/>
              </a:ext>
            </a:extLst>
          </p:cNvPr>
          <p:cNvSpPr/>
          <p:nvPr/>
        </p:nvSpPr>
        <p:spPr>
          <a:xfrm>
            <a:off x="7354842" y="5475781"/>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096" name="Freeform: Shape 8095">
            <a:extLst>
              <a:ext uri="{FF2B5EF4-FFF2-40B4-BE49-F238E27FC236}">
                <a16:creationId xmlns:a16="http://schemas.microsoft.com/office/drawing/2014/main" id="{DA53877D-3ABB-4E88-893D-B85E7E42D23A}"/>
              </a:ext>
            </a:extLst>
          </p:cNvPr>
          <p:cNvSpPr/>
          <p:nvPr/>
        </p:nvSpPr>
        <p:spPr>
          <a:xfrm>
            <a:off x="8936966" y="5442014"/>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097" name="Freeform: Shape 8096">
            <a:extLst>
              <a:ext uri="{FF2B5EF4-FFF2-40B4-BE49-F238E27FC236}">
                <a16:creationId xmlns:a16="http://schemas.microsoft.com/office/drawing/2014/main" id="{2A62D702-2639-48A1-8077-8EA28EB1DEB6}"/>
              </a:ext>
            </a:extLst>
          </p:cNvPr>
          <p:cNvSpPr/>
          <p:nvPr/>
        </p:nvSpPr>
        <p:spPr>
          <a:xfrm>
            <a:off x="11033677" y="424714"/>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6" y="18072"/>
                  <a:pt x="0" y="14027"/>
                  <a:pt x="0" y="9036"/>
                </a:cubicBezTo>
                <a:cubicBezTo>
                  <a:pt x="0" y="4046"/>
                  <a:pt x="4045" y="0"/>
                  <a:pt x="9036" y="0"/>
                </a:cubicBezTo>
                <a:cubicBezTo>
                  <a:pt x="14026"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098" name="Freeform: Shape 8097">
            <a:extLst>
              <a:ext uri="{FF2B5EF4-FFF2-40B4-BE49-F238E27FC236}">
                <a16:creationId xmlns:a16="http://schemas.microsoft.com/office/drawing/2014/main" id="{7BFE95F8-1A99-4D09-83CA-B649B55AB36F}"/>
              </a:ext>
            </a:extLst>
          </p:cNvPr>
          <p:cNvSpPr/>
          <p:nvPr/>
        </p:nvSpPr>
        <p:spPr>
          <a:xfrm>
            <a:off x="7868794" y="5445185"/>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099" name="Freeform: Shape 8098">
            <a:extLst>
              <a:ext uri="{FF2B5EF4-FFF2-40B4-BE49-F238E27FC236}">
                <a16:creationId xmlns:a16="http://schemas.microsoft.com/office/drawing/2014/main" id="{F451ED0C-849E-4703-ACC1-95112A84BCDA}"/>
              </a:ext>
            </a:extLst>
          </p:cNvPr>
          <p:cNvSpPr/>
          <p:nvPr/>
        </p:nvSpPr>
        <p:spPr>
          <a:xfrm>
            <a:off x="6841840" y="5412369"/>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100" name="Freeform: Shape 8099">
            <a:extLst>
              <a:ext uri="{FF2B5EF4-FFF2-40B4-BE49-F238E27FC236}">
                <a16:creationId xmlns:a16="http://schemas.microsoft.com/office/drawing/2014/main" id="{582CC056-86B5-423F-BDEF-B70D9DB61AE5}"/>
              </a:ext>
            </a:extLst>
          </p:cNvPr>
          <p:cNvSpPr/>
          <p:nvPr/>
        </p:nvSpPr>
        <p:spPr>
          <a:xfrm>
            <a:off x="7808077" y="5428063"/>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101" name="Freeform: Shape 8100">
            <a:extLst>
              <a:ext uri="{FF2B5EF4-FFF2-40B4-BE49-F238E27FC236}">
                <a16:creationId xmlns:a16="http://schemas.microsoft.com/office/drawing/2014/main" id="{CB7E0B0D-C27A-4768-BDD0-CA73336F8C4B}"/>
              </a:ext>
            </a:extLst>
          </p:cNvPr>
          <p:cNvSpPr/>
          <p:nvPr/>
        </p:nvSpPr>
        <p:spPr>
          <a:xfrm>
            <a:off x="8889883" y="413617"/>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6" y="18072"/>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102" name="Freeform: Shape 8101">
            <a:extLst>
              <a:ext uri="{FF2B5EF4-FFF2-40B4-BE49-F238E27FC236}">
                <a16:creationId xmlns:a16="http://schemas.microsoft.com/office/drawing/2014/main" id="{7BBDAE7C-DE40-4284-9782-D4797ABC2CD7}"/>
              </a:ext>
            </a:extLst>
          </p:cNvPr>
          <p:cNvSpPr/>
          <p:nvPr/>
        </p:nvSpPr>
        <p:spPr>
          <a:xfrm>
            <a:off x="7812675" y="5420137"/>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103" name="Freeform: Shape 8102">
            <a:extLst>
              <a:ext uri="{FF2B5EF4-FFF2-40B4-BE49-F238E27FC236}">
                <a16:creationId xmlns:a16="http://schemas.microsoft.com/office/drawing/2014/main" id="{82709112-8D52-4ED3-B0B1-5C4E2C6B179F}"/>
              </a:ext>
            </a:extLst>
          </p:cNvPr>
          <p:cNvSpPr/>
          <p:nvPr/>
        </p:nvSpPr>
        <p:spPr>
          <a:xfrm>
            <a:off x="7782237" y="5428539"/>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104" name="Freeform: Shape 8103">
            <a:extLst>
              <a:ext uri="{FF2B5EF4-FFF2-40B4-BE49-F238E27FC236}">
                <a16:creationId xmlns:a16="http://schemas.microsoft.com/office/drawing/2014/main" id="{EF3F871E-972F-4576-8619-B04569D3E9ED}"/>
              </a:ext>
            </a:extLst>
          </p:cNvPr>
          <p:cNvSpPr/>
          <p:nvPr/>
        </p:nvSpPr>
        <p:spPr>
          <a:xfrm>
            <a:off x="11048896" y="494467"/>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6" y="18072"/>
                  <a:pt x="0" y="14027"/>
                  <a:pt x="0" y="9036"/>
                </a:cubicBezTo>
                <a:cubicBezTo>
                  <a:pt x="0" y="4046"/>
                  <a:pt x="4045" y="0"/>
                  <a:pt x="9036" y="0"/>
                </a:cubicBezTo>
                <a:cubicBezTo>
                  <a:pt x="14026"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105" name="Freeform: Shape 8104">
            <a:extLst>
              <a:ext uri="{FF2B5EF4-FFF2-40B4-BE49-F238E27FC236}">
                <a16:creationId xmlns:a16="http://schemas.microsoft.com/office/drawing/2014/main" id="{2418B8F8-AF4A-4F96-A458-0E5AEE359BA4}"/>
              </a:ext>
            </a:extLst>
          </p:cNvPr>
          <p:cNvSpPr/>
          <p:nvPr/>
        </p:nvSpPr>
        <p:spPr>
          <a:xfrm>
            <a:off x="7401925" y="5437417"/>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106" name="Freeform: Shape 8105">
            <a:extLst>
              <a:ext uri="{FF2B5EF4-FFF2-40B4-BE49-F238E27FC236}">
                <a16:creationId xmlns:a16="http://schemas.microsoft.com/office/drawing/2014/main" id="{2DEB45E8-F967-42DF-8878-C1BDBFFFFC3A}"/>
              </a:ext>
            </a:extLst>
          </p:cNvPr>
          <p:cNvSpPr/>
          <p:nvPr/>
        </p:nvSpPr>
        <p:spPr>
          <a:xfrm>
            <a:off x="9362776" y="516344"/>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6" y="18072"/>
                  <a:pt x="0" y="14027"/>
                  <a:pt x="0" y="9036"/>
                </a:cubicBezTo>
                <a:cubicBezTo>
                  <a:pt x="0" y="4046"/>
                  <a:pt x="4045" y="0"/>
                  <a:pt x="9036" y="0"/>
                </a:cubicBezTo>
                <a:cubicBezTo>
                  <a:pt x="14026"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107" name="Freeform: Shape 8106">
            <a:extLst>
              <a:ext uri="{FF2B5EF4-FFF2-40B4-BE49-F238E27FC236}">
                <a16:creationId xmlns:a16="http://schemas.microsoft.com/office/drawing/2014/main" id="{D7D89C86-4349-4983-9B6C-805872B8D0F2}"/>
              </a:ext>
            </a:extLst>
          </p:cNvPr>
          <p:cNvSpPr/>
          <p:nvPr/>
        </p:nvSpPr>
        <p:spPr>
          <a:xfrm>
            <a:off x="7775896" y="5441063"/>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108" name="Freeform: Shape 8107">
            <a:extLst>
              <a:ext uri="{FF2B5EF4-FFF2-40B4-BE49-F238E27FC236}">
                <a16:creationId xmlns:a16="http://schemas.microsoft.com/office/drawing/2014/main" id="{9030626B-D518-4753-9F77-7D1B1D0B571E}"/>
              </a:ext>
            </a:extLst>
          </p:cNvPr>
          <p:cNvSpPr/>
          <p:nvPr/>
        </p:nvSpPr>
        <p:spPr>
          <a:xfrm>
            <a:off x="6731662" y="5438526"/>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109" name="Freeform: Shape 8108">
            <a:extLst>
              <a:ext uri="{FF2B5EF4-FFF2-40B4-BE49-F238E27FC236}">
                <a16:creationId xmlns:a16="http://schemas.microsoft.com/office/drawing/2014/main" id="{60656ECB-3B2D-46D4-884D-6D13BC3BFC2E}"/>
              </a:ext>
            </a:extLst>
          </p:cNvPr>
          <p:cNvSpPr/>
          <p:nvPr/>
        </p:nvSpPr>
        <p:spPr>
          <a:xfrm>
            <a:off x="7805541" y="5464525"/>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110" name="Freeform: Shape 8109">
            <a:extLst>
              <a:ext uri="{FF2B5EF4-FFF2-40B4-BE49-F238E27FC236}">
                <a16:creationId xmlns:a16="http://schemas.microsoft.com/office/drawing/2014/main" id="{3DAAD32B-24B4-48D4-B3FA-E2455AEB03CF}"/>
              </a:ext>
            </a:extLst>
          </p:cNvPr>
          <p:cNvSpPr/>
          <p:nvPr/>
        </p:nvSpPr>
        <p:spPr>
          <a:xfrm>
            <a:off x="8935856" y="5440746"/>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111" name="Freeform: Shape 8110">
            <a:extLst>
              <a:ext uri="{FF2B5EF4-FFF2-40B4-BE49-F238E27FC236}">
                <a16:creationId xmlns:a16="http://schemas.microsoft.com/office/drawing/2014/main" id="{FF1C9803-6283-47B9-AC8C-2A6081EEC512}"/>
              </a:ext>
            </a:extLst>
          </p:cNvPr>
          <p:cNvSpPr/>
          <p:nvPr/>
        </p:nvSpPr>
        <p:spPr>
          <a:xfrm>
            <a:off x="7400340" y="5491000"/>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112" name="Freeform: Shape 8111">
            <a:extLst>
              <a:ext uri="{FF2B5EF4-FFF2-40B4-BE49-F238E27FC236}">
                <a16:creationId xmlns:a16="http://schemas.microsoft.com/office/drawing/2014/main" id="{05DA5BB7-0D73-4652-97E8-35CE73F2C1B0}"/>
              </a:ext>
            </a:extLst>
          </p:cNvPr>
          <p:cNvSpPr/>
          <p:nvPr/>
        </p:nvSpPr>
        <p:spPr>
          <a:xfrm>
            <a:off x="8343590" y="5466903"/>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113" name="Freeform: Shape 8112">
            <a:extLst>
              <a:ext uri="{FF2B5EF4-FFF2-40B4-BE49-F238E27FC236}">
                <a16:creationId xmlns:a16="http://schemas.microsoft.com/office/drawing/2014/main" id="{BCB72C1F-DD66-47A4-8A27-B7BEE4CE985C}"/>
              </a:ext>
            </a:extLst>
          </p:cNvPr>
          <p:cNvSpPr/>
          <p:nvPr/>
        </p:nvSpPr>
        <p:spPr>
          <a:xfrm>
            <a:off x="8342956" y="5493378"/>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114" name="Freeform: Shape 8113">
            <a:extLst>
              <a:ext uri="{FF2B5EF4-FFF2-40B4-BE49-F238E27FC236}">
                <a16:creationId xmlns:a16="http://schemas.microsoft.com/office/drawing/2014/main" id="{6B47045E-489D-40F2-A54A-59692915B4D5}"/>
              </a:ext>
            </a:extLst>
          </p:cNvPr>
          <p:cNvSpPr/>
          <p:nvPr/>
        </p:nvSpPr>
        <p:spPr>
          <a:xfrm>
            <a:off x="8342797" y="5558058"/>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115" name="Freeform: Shape 8114">
            <a:extLst>
              <a:ext uri="{FF2B5EF4-FFF2-40B4-BE49-F238E27FC236}">
                <a16:creationId xmlns:a16="http://schemas.microsoft.com/office/drawing/2014/main" id="{7EAE23AC-4FB5-49C5-927A-A4B7C293A5CB}"/>
              </a:ext>
            </a:extLst>
          </p:cNvPr>
          <p:cNvSpPr/>
          <p:nvPr/>
        </p:nvSpPr>
        <p:spPr>
          <a:xfrm>
            <a:off x="8944100" y="5459452"/>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116" name="Freeform: Shape 8115">
            <a:extLst>
              <a:ext uri="{FF2B5EF4-FFF2-40B4-BE49-F238E27FC236}">
                <a16:creationId xmlns:a16="http://schemas.microsoft.com/office/drawing/2014/main" id="{59B82162-57AE-455C-958A-A33960CB1945}"/>
              </a:ext>
            </a:extLst>
          </p:cNvPr>
          <p:cNvSpPr/>
          <p:nvPr/>
        </p:nvSpPr>
        <p:spPr>
          <a:xfrm>
            <a:off x="6845962" y="5466745"/>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117" name="Freeform: Shape 8116">
            <a:extLst>
              <a:ext uri="{FF2B5EF4-FFF2-40B4-BE49-F238E27FC236}">
                <a16:creationId xmlns:a16="http://schemas.microsoft.com/office/drawing/2014/main" id="{815CFE34-A5E7-4F9A-8211-A041658092C8}"/>
              </a:ext>
            </a:extLst>
          </p:cNvPr>
          <p:cNvSpPr/>
          <p:nvPr/>
        </p:nvSpPr>
        <p:spPr>
          <a:xfrm>
            <a:off x="6855315" y="5479586"/>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118" name="Freeform: Shape 8117">
            <a:extLst>
              <a:ext uri="{FF2B5EF4-FFF2-40B4-BE49-F238E27FC236}">
                <a16:creationId xmlns:a16="http://schemas.microsoft.com/office/drawing/2014/main" id="{25433042-1348-40B5-B5C0-29F8E13B5A72}"/>
              </a:ext>
            </a:extLst>
          </p:cNvPr>
          <p:cNvSpPr/>
          <p:nvPr/>
        </p:nvSpPr>
        <p:spPr>
          <a:xfrm>
            <a:off x="8322506" y="5420296"/>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119" name="Freeform: Shape 8118">
            <a:extLst>
              <a:ext uri="{FF2B5EF4-FFF2-40B4-BE49-F238E27FC236}">
                <a16:creationId xmlns:a16="http://schemas.microsoft.com/office/drawing/2014/main" id="{5E7B53A8-719C-4701-BFA0-260350E8C248}"/>
              </a:ext>
            </a:extLst>
          </p:cNvPr>
          <p:cNvSpPr/>
          <p:nvPr/>
        </p:nvSpPr>
        <p:spPr>
          <a:xfrm>
            <a:off x="6335814" y="5439478"/>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120" name="Freeform: Shape 8119">
            <a:extLst>
              <a:ext uri="{FF2B5EF4-FFF2-40B4-BE49-F238E27FC236}">
                <a16:creationId xmlns:a16="http://schemas.microsoft.com/office/drawing/2014/main" id="{B3017C29-0BBA-40C6-88B2-0D41622597F7}"/>
              </a:ext>
            </a:extLst>
          </p:cNvPr>
          <p:cNvSpPr/>
          <p:nvPr/>
        </p:nvSpPr>
        <p:spPr>
          <a:xfrm>
            <a:off x="6869266" y="5414588"/>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121" name="Freeform: Shape 8120">
            <a:extLst>
              <a:ext uri="{FF2B5EF4-FFF2-40B4-BE49-F238E27FC236}">
                <a16:creationId xmlns:a16="http://schemas.microsoft.com/office/drawing/2014/main" id="{7B2AC6CA-9E63-4393-88E9-CAF24DFE19FF}"/>
              </a:ext>
            </a:extLst>
          </p:cNvPr>
          <p:cNvSpPr/>
          <p:nvPr/>
        </p:nvSpPr>
        <p:spPr>
          <a:xfrm>
            <a:off x="7288418" y="5465794"/>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122" name="Freeform: Shape 8121">
            <a:extLst>
              <a:ext uri="{FF2B5EF4-FFF2-40B4-BE49-F238E27FC236}">
                <a16:creationId xmlns:a16="http://schemas.microsoft.com/office/drawing/2014/main" id="{9C462092-044A-46E3-B93A-5585A7557D3C}"/>
              </a:ext>
            </a:extLst>
          </p:cNvPr>
          <p:cNvSpPr/>
          <p:nvPr/>
        </p:nvSpPr>
        <p:spPr>
          <a:xfrm>
            <a:off x="8947587" y="5467696"/>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123" name="Freeform: Shape 8122">
            <a:extLst>
              <a:ext uri="{FF2B5EF4-FFF2-40B4-BE49-F238E27FC236}">
                <a16:creationId xmlns:a16="http://schemas.microsoft.com/office/drawing/2014/main" id="{5DE4BCFD-A1D6-4951-8B93-94FF613F44E4}"/>
              </a:ext>
            </a:extLst>
          </p:cNvPr>
          <p:cNvSpPr/>
          <p:nvPr/>
        </p:nvSpPr>
        <p:spPr>
          <a:xfrm>
            <a:off x="9486112" y="5490366"/>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5" y="0"/>
                  <a:pt x="9036" y="0"/>
                </a:cubicBezTo>
                <a:cubicBezTo>
                  <a:pt x="14026"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124" name="Freeform: Shape 8123">
            <a:extLst>
              <a:ext uri="{FF2B5EF4-FFF2-40B4-BE49-F238E27FC236}">
                <a16:creationId xmlns:a16="http://schemas.microsoft.com/office/drawing/2014/main" id="{C9B7CC3A-3387-4918-90BA-D456C719D0B6}"/>
              </a:ext>
            </a:extLst>
          </p:cNvPr>
          <p:cNvSpPr/>
          <p:nvPr/>
        </p:nvSpPr>
        <p:spPr>
          <a:xfrm>
            <a:off x="6840730" y="5540619"/>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125" name="Freeform: Shape 8124">
            <a:extLst>
              <a:ext uri="{FF2B5EF4-FFF2-40B4-BE49-F238E27FC236}">
                <a16:creationId xmlns:a16="http://schemas.microsoft.com/office/drawing/2014/main" id="{272E55AA-85C8-4E29-99F7-6C043A42C51F}"/>
              </a:ext>
            </a:extLst>
          </p:cNvPr>
          <p:cNvSpPr/>
          <p:nvPr/>
        </p:nvSpPr>
        <p:spPr>
          <a:xfrm>
            <a:off x="7378462" y="5426320"/>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126" name="Freeform: Shape 8125">
            <a:extLst>
              <a:ext uri="{FF2B5EF4-FFF2-40B4-BE49-F238E27FC236}">
                <a16:creationId xmlns:a16="http://schemas.microsoft.com/office/drawing/2014/main" id="{AD7C52AB-AAB8-4422-8847-5265A156A761}"/>
              </a:ext>
            </a:extLst>
          </p:cNvPr>
          <p:cNvSpPr/>
          <p:nvPr/>
        </p:nvSpPr>
        <p:spPr>
          <a:xfrm>
            <a:off x="8303641" y="5422198"/>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127" name="Freeform: Shape 8126">
            <a:extLst>
              <a:ext uri="{FF2B5EF4-FFF2-40B4-BE49-F238E27FC236}">
                <a16:creationId xmlns:a16="http://schemas.microsoft.com/office/drawing/2014/main" id="{94179F9E-BEF3-4BC7-9E49-B938F7A6898D}"/>
              </a:ext>
            </a:extLst>
          </p:cNvPr>
          <p:cNvSpPr/>
          <p:nvPr/>
        </p:nvSpPr>
        <p:spPr>
          <a:xfrm>
            <a:off x="8424123" y="5469598"/>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128" name="Freeform: Shape 8127">
            <a:extLst>
              <a:ext uri="{FF2B5EF4-FFF2-40B4-BE49-F238E27FC236}">
                <a16:creationId xmlns:a16="http://schemas.microsoft.com/office/drawing/2014/main" id="{D3FCE5D3-D2BB-426E-B733-A38438CD643B}"/>
              </a:ext>
            </a:extLst>
          </p:cNvPr>
          <p:cNvSpPr/>
          <p:nvPr/>
        </p:nvSpPr>
        <p:spPr>
          <a:xfrm>
            <a:off x="11513704" y="474175"/>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6" y="18072"/>
                  <a:pt x="0" y="14027"/>
                  <a:pt x="0" y="9036"/>
                </a:cubicBezTo>
                <a:cubicBezTo>
                  <a:pt x="0" y="4046"/>
                  <a:pt x="4045" y="0"/>
                  <a:pt x="9036" y="0"/>
                </a:cubicBezTo>
                <a:cubicBezTo>
                  <a:pt x="14026"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129" name="Freeform: Shape 8128">
            <a:extLst>
              <a:ext uri="{FF2B5EF4-FFF2-40B4-BE49-F238E27FC236}">
                <a16:creationId xmlns:a16="http://schemas.microsoft.com/office/drawing/2014/main" id="{CE9AA159-81AE-43D0-ACCC-B241E352A34C}"/>
              </a:ext>
            </a:extLst>
          </p:cNvPr>
          <p:cNvSpPr/>
          <p:nvPr/>
        </p:nvSpPr>
        <p:spPr>
          <a:xfrm>
            <a:off x="8871493" y="5474671"/>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130" name="Freeform: Shape 8129">
            <a:extLst>
              <a:ext uri="{FF2B5EF4-FFF2-40B4-BE49-F238E27FC236}">
                <a16:creationId xmlns:a16="http://schemas.microsoft.com/office/drawing/2014/main" id="{66964BD8-A6D4-4C3D-9478-03948EE7AB46}"/>
              </a:ext>
            </a:extLst>
          </p:cNvPr>
          <p:cNvSpPr/>
          <p:nvPr/>
        </p:nvSpPr>
        <p:spPr>
          <a:xfrm>
            <a:off x="7346915" y="5428063"/>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131" name="Freeform: Shape 8130">
            <a:extLst>
              <a:ext uri="{FF2B5EF4-FFF2-40B4-BE49-F238E27FC236}">
                <a16:creationId xmlns:a16="http://schemas.microsoft.com/office/drawing/2014/main" id="{9BFD43C9-AE46-4FD5-8A66-ED203C23B439}"/>
              </a:ext>
            </a:extLst>
          </p:cNvPr>
          <p:cNvSpPr/>
          <p:nvPr/>
        </p:nvSpPr>
        <p:spPr>
          <a:xfrm>
            <a:off x="9445687" y="5520645"/>
            <a:ext cx="18072" cy="18072"/>
          </a:xfrm>
          <a:custGeom>
            <a:avLst/>
            <a:gdLst>
              <a:gd name="connsiteX0" fmla="*/ 18073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3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3" y="9036"/>
                </a:moveTo>
                <a:cubicBezTo>
                  <a:pt x="18073" y="14026"/>
                  <a:pt x="14027" y="18072"/>
                  <a:pt x="9036" y="18072"/>
                </a:cubicBezTo>
                <a:cubicBezTo>
                  <a:pt x="4046" y="18072"/>
                  <a:pt x="0" y="14027"/>
                  <a:pt x="0" y="9036"/>
                </a:cubicBezTo>
                <a:cubicBezTo>
                  <a:pt x="0" y="4046"/>
                  <a:pt x="4045" y="0"/>
                  <a:pt x="9036" y="0"/>
                </a:cubicBezTo>
                <a:cubicBezTo>
                  <a:pt x="14027" y="0"/>
                  <a:pt x="18073" y="4045"/>
                  <a:pt x="18073"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132" name="Freeform: Shape 8131">
            <a:extLst>
              <a:ext uri="{FF2B5EF4-FFF2-40B4-BE49-F238E27FC236}">
                <a16:creationId xmlns:a16="http://schemas.microsoft.com/office/drawing/2014/main" id="{4D74C0EA-3599-482B-9192-404EBF249698}"/>
              </a:ext>
            </a:extLst>
          </p:cNvPr>
          <p:cNvSpPr/>
          <p:nvPr/>
        </p:nvSpPr>
        <p:spPr>
          <a:xfrm>
            <a:off x="6872912" y="5538083"/>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133" name="Freeform: Shape 8132">
            <a:extLst>
              <a:ext uri="{FF2B5EF4-FFF2-40B4-BE49-F238E27FC236}">
                <a16:creationId xmlns:a16="http://schemas.microsoft.com/office/drawing/2014/main" id="{7059C485-960B-4FBF-B0AD-2F9B4AF8BFC8}"/>
              </a:ext>
            </a:extLst>
          </p:cNvPr>
          <p:cNvSpPr/>
          <p:nvPr/>
        </p:nvSpPr>
        <p:spPr>
          <a:xfrm>
            <a:off x="8928405" y="5462147"/>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134" name="Freeform: Shape 8133">
            <a:extLst>
              <a:ext uri="{FF2B5EF4-FFF2-40B4-BE49-F238E27FC236}">
                <a16:creationId xmlns:a16="http://schemas.microsoft.com/office/drawing/2014/main" id="{E6C8A61C-37C0-4EB8-93B6-8A225A375EF0}"/>
              </a:ext>
            </a:extLst>
          </p:cNvPr>
          <p:cNvSpPr/>
          <p:nvPr/>
        </p:nvSpPr>
        <p:spPr>
          <a:xfrm>
            <a:off x="8316957" y="506991"/>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6" y="18072"/>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135" name="Freeform: Shape 8134">
            <a:extLst>
              <a:ext uri="{FF2B5EF4-FFF2-40B4-BE49-F238E27FC236}">
                <a16:creationId xmlns:a16="http://schemas.microsoft.com/office/drawing/2014/main" id="{5A15160F-C4E9-445C-83DC-D779D6628B27}"/>
              </a:ext>
            </a:extLst>
          </p:cNvPr>
          <p:cNvSpPr/>
          <p:nvPr/>
        </p:nvSpPr>
        <p:spPr>
          <a:xfrm>
            <a:off x="7787469" y="5422198"/>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136" name="Freeform: Shape 8135">
            <a:extLst>
              <a:ext uri="{FF2B5EF4-FFF2-40B4-BE49-F238E27FC236}">
                <a16:creationId xmlns:a16="http://schemas.microsoft.com/office/drawing/2014/main" id="{54614A74-F345-4656-BD7B-8DFEEC8BE0D3}"/>
              </a:ext>
            </a:extLst>
          </p:cNvPr>
          <p:cNvSpPr/>
          <p:nvPr/>
        </p:nvSpPr>
        <p:spPr>
          <a:xfrm>
            <a:off x="7381792" y="5417918"/>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137" name="Freeform: Shape 8136">
            <a:extLst>
              <a:ext uri="{FF2B5EF4-FFF2-40B4-BE49-F238E27FC236}">
                <a16:creationId xmlns:a16="http://schemas.microsoft.com/office/drawing/2014/main" id="{BB953EB6-7235-45DD-94A6-F6B996044DD9}"/>
              </a:ext>
            </a:extLst>
          </p:cNvPr>
          <p:cNvSpPr/>
          <p:nvPr/>
        </p:nvSpPr>
        <p:spPr>
          <a:xfrm>
            <a:off x="7308868" y="5476574"/>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138" name="Freeform: Shape 8137">
            <a:extLst>
              <a:ext uri="{FF2B5EF4-FFF2-40B4-BE49-F238E27FC236}">
                <a16:creationId xmlns:a16="http://schemas.microsoft.com/office/drawing/2014/main" id="{4F6D1631-54C6-4FEE-A18D-6B096EF80D92}"/>
              </a:ext>
            </a:extLst>
          </p:cNvPr>
          <p:cNvSpPr/>
          <p:nvPr/>
        </p:nvSpPr>
        <p:spPr>
          <a:xfrm>
            <a:off x="7370853" y="5557106"/>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139" name="Freeform: Shape 8138">
            <a:extLst>
              <a:ext uri="{FF2B5EF4-FFF2-40B4-BE49-F238E27FC236}">
                <a16:creationId xmlns:a16="http://schemas.microsoft.com/office/drawing/2014/main" id="{BC8A7452-D22A-4ABD-A52A-01C77A1F1613}"/>
              </a:ext>
            </a:extLst>
          </p:cNvPr>
          <p:cNvSpPr/>
          <p:nvPr/>
        </p:nvSpPr>
        <p:spPr>
          <a:xfrm>
            <a:off x="6260513" y="5503999"/>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140" name="Freeform: Shape 8139">
            <a:extLst>
              <a:ext uri="{FF2B5EF4-FFF2-40B4-BE49-F238E27FC236}">
                <a16:creationId xmlns:a16="http://schemas.microsoft.com/office/drawing/2014/main" id="{5D28FC19-D16C-4F1A-8323-957DE104733B}"/>
              </a:ext>
            </a:extLst>
          </p:cNvPr>
          <p:cNvSpPr/>
          <p:nvPr/>
        </p:nvSpPr>
        <p:spPr>
          <a:xfrm>
            <a:off x="7397645" y="5485927"/>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141" name="Freeform: Shape 8140">
            <a:extLst>
              <a:ext uri="{FF2B5EF4-FFF2-40B4-BE49-F238E27FC236}">
                <a16:creationId xmlns:a16="http://schemas.microsoft.com/office/drawing/2014/main" id="{38D69A44-8C06-4CCC-868E-7B1E35918C43}"/>
              </a:ext>
            </a:extLst>
          </p:cNvPr>
          <p:cNvSpPr/>
          <p:nvPr/>
        </p:nvSpPr>
        <p:spPr>
          <a:xfrm>
            <a:off x="7357061" y="5530949"/>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142" name="Freeform: Shape 8141">
            <a:extLst>
              <a:ext uri="{FF2B5EF4-FFF2-40B4-BE49-F238E27FC236}">
                <a16:creationId xmlns:a16="http://schemas.microsoft.com/office/drawing/2014/main" id="{258955A8-3FCD-42F1-93D7-B5F0EFAF178D}"/>
              </a:ext>
            </a:extLst>
          </p:cNvPr>
          <p:cNvSpPr/>
          <p:nvPr/>
        </p:nvSpPr>
        <p:spPr>
          <a:xfrm>
            <a:off x="8319969" y="5484817"/>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143" name="Freeform: Shape 8142">
            <a:extLst>
              <a:ext uri="{FF2B5EF4-FFF2-40B4-BE49-F238E27FC236}">
                <a16:creationId xmlns:a16="http://schemas.microsoft.com/office/drawing/2014/main" id="{D759DEDA-BD70-4FDD-BA4C-E735F645F821}"/>
              </a:ext>
            </a:extLst>
          </p:cNvPr>
          <p:cNvSpPr/>
          <p:nvPr/>
        </p:nvSpPr>
        <p:spPr>
          <a:xfrm>
            <a:off x="8303641" y="5533169"/>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144" name="Freeform: Shape 8143">
            <a:extLst>
              <a:ext uri="{FF2B5EF4-FFF2-40B4-BE49-F238E27FC236}">
                <a16:creationId xmlns:a16="http://schemas.microsoft.com/office/drawing/2014/main" id="{5A5F7A29-191A-4BA8-9B5F-16AFBFC21AED}"/>
              </a:ext>
            </a:extLst>
          </p:cNvPr>
          <p:cNvSpPr/>
          <p:nvPr/>
        </p:nvSpPr>
        <p:spPr>
          <a:xfrm>
            <a:off x="7329794" y="5480854"/>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145" name="Freeform: Shape 8144">
            <a:extLst>
              <a:ext uri="{FF2B5EF4-FFF2-40B4-BE49-F238E27FC236}">
                <a16:creationId xmlns:a16="http://schemas.microsoft.com/office/drawing/2014/main" id="{B3274EAA-A4BA-4A7E-A541-EFC2CEFD5F21}"/>
              </a:ext>
            </a:extLst>
          </p:cNvPr>
          <p:cNvSpPr/>
          <p:nvPr/>
        </p:nvSpPr>
        <p:spPr>
          <a:xfrm>
            <a:off x="6883058" y="5419978"/>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146" name="Freeform: Shape 8145">
            <a:extLst>
              <a:ext uri="{FF2B5EF4-FFF2-40B4-BE49-F238E27FC236}">
                <a16:creationId xmlns:a16="http://schemas.microsoft.com/office/drawing/2014/main" id="{E522C782-F629-48DA-B8B9-911B9FCD25C7}"/>
              </a:ext>
            </a:extLst>
          </p:cNvPr>
          <p:cNvSpPr/>
          <p:nvPr/>
        </p:nvSpPr>
        <p:spPr>
          <a:xfrm>
            <a:off x="7901451" y="5512560"/>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147" name="Freeform: Shape 8146">
            <a:extLst>
              <a:ext uri="{FF2B5EF4-FFF2-40B4-BE49-F238E27FC236}">
                <a16:creationId xmlns:a16="http://schemas.microsoft.com/office/drawing/2014/main" id="{F3831273-2D67-44B4-B512-E2F596BF5CE0}"/>
              </a:ext>
            </a:extLst>
          </p:cNvPr>
          <p:cNvSpPr/>
          <p:nvPr/>
        </p:nvSpPr>
        <p:spPr>
          <a:xfrm>
            <a:off x="8953136" y="5471501"/>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148" name="Freeform: Shape 8147">
            <a:extLst>
              <a:ext uri="{FF2B5EF4-FFF2-40B4-BE49-F238E27FC236}">
                <a16:creationId xmlns:a16="http://schemas.microsoft.com/office/drawing/2014/main" id="{1E3A4C39-A510-4419-A0B0-F6589C9E9FC4}"/>
              </a:ext>
            </a:extLst>
          </p:cNvPr>
          <p:cNvSpPr/>
          <p:nvPr/>
        </p:nvSpPr>
        <p:spPr>
          <a:xfrm>
            <a:off x="8968038" y="5415223"/>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149" name="Freeform: Shape 8148">
            <a:extLst>
              <a:ext uri="{FF2B5EF4-FFF2-40B4-BE49-F238E27FC236}">
                <a16:creationId xmlns:a16="http://schemas.microsoft.com/office/drawing/2014/main" id="{8810B316-E64B-4CBE-AF5D-D578060E68AD}"/>
              </a:ext>
            </a:extLst>
          </p:cNvPr>
          <p:cNvSpPr/>
          <p:nvPr/>
        </p:nvSpPr>
        <p:spPr>
          <a:xfrm>
            <a:off x="8340102" y="5520645"/>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150" name="Freeform: Shape 8149">
            <a:extLst>
              <a:ext uri="{FF2B5EF4-FFF2-40B4-BE49-F238E27FC236}">
                <a16:creationId xmlns:a16="http://schemas.microsoft.com/office/drawing/2014/main" id="{04FAE272-3DD9-4400-84D2-204CFDE6470D}"/>
              </a:ext>
            </a:extLst>
          </p:cNvPr>
          <p:cNvSpPr/>
          <p:nvPr/>
        </p:nvSpPr>
        <p:spPr>
          <a:xfrm>
            <a:off x="7862136" y="5470391"/>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151" name="Freeform: Shape 8150">
            <a:extLst>
              <a:ext uri="{FF2B5EF4-FFF2-40B4-BE49-F238E27FC236}">
                <a16:creationId xmlns:a16="http://schemas.microsoft.com/office/drawing/2014/main" id="{12A54F59-3F65-4C5F-9EED-C543958B5BB6}"/>
              </a:ext>
            </a:extLst>
          </p:cNvPr>
          <p:cNvSpPr/>
          <p:nvPr/>
        </p:nvSpPr>
        <p:spPr>
          <a:xfrm>
            <a:off x="7284772" y="5498926"/>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152" name="Freeform: Shape 8151">
            <a:extLst>
              <a:ext uri="{FF2B5EF4-FFF2-40B4-BE49-F238E27FC236}">
                <a16:creationId xmlns:a16="http://schemas.microsoft.com/office/drawing/2014/main" id="{891E5861-9DD4-45D6-86CE-1F673077C618}"/>
              </a:ext>
            </a:extLst>
          </p:cNvPr>
          <p:cNvSpPr/>
          <p:nvPr/>
        </p:nvSpPr>
        <p:spPr>
          <a:xfrm>
            <a:off x="6883850" y="5427429"/>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153" name="Freeform: Shape 8152">
            <a:extLst>
              <a:ext uri="{FF2B5EF4-FFF2-40B4-BE49-F238E27FC236}">
                <a16:creationId xmlns:a16="http://schemas.microsoft.com/office/drawing/2014/main" id="{AA4935ED-D69B-42CD-89AC-E3A5DFE8CDEF}"/>
              </a:ext>
            </a:extLst>
          </p:cNvPr>
          <p:cNvSpPr/>
          <p:nvPr/>
        </p:nvSpPr>
        <p:spPr>
          <a:xfrm>
            <a:off x="7816004" y="5419186"/>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154" name="Freeform: Shape 8153">
            <a:extLst>
              <a:ext uri="{FF2B5EF4-FFF2-40B4-BE49-F238E27FC236}">
                <a16:creationId xmlns:a16="http://schemas.microsoft.com/office/drawing/2014/main" id="{A6FE99AA-4F1B-4F38-A496-69D8A787F4ED}"/>
              </a:ext>
            </a:extLst>
          </p:cNvPr>
          <p:cNvSpPr/>
          <p:nvPr/>
        </p:nvSpPr>
        <p:spPr>
          <a:xfrm>
            <a:off x="7840734" y="486858"/>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5" y="18072"/>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155" name="Freeform: Shape 8154">
            <a:extLst>
              <a:ext uri="{FF2B5EF4-FFF2-40B4-BE49-F238E27FC236}">
                <a16:creationId xmlns:a16="http://schemas.microsoft.com/office/drawing/2014/main" id="{EAC2805F-4D11-4918-A959-4F7CD8CF4577}"/>
              </a:ext>
            </a:extLst>
          </p:cNvPr>
          <p:cNvSpPr/>
          <p:nvPr/>
        </p:nvSpPr>
        <p:spPr>
          <a:xfrm>
            <a:off x="7838357" y="5488463"/>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156" name="Freeform: Shape 8155">
            <a:extLst>
              <a:ext uri="{FF2B5EF4-FFF2-40B4-BE49-F238E27FC236}">
                <a16:creationId xmlns:a16="http://schemas.microsoft.com/office/drawing/2014/main" id="{B43D9B49-CF4A-40CE-BA51-54A726B23B6A}"/>
              </a:ext>
            </a:extLst>
          </p:cNvPr>
          <p:cNvSpPr/>
          <p:nvPr/>
        </p:nvSpPr>
        <p:spPr>
          <a:xfrm>
            <a:off x="9877680" y="5511291"/>
            <a:ext cx="18072" cy="18072"/>
          </a:xfrm>
          <a:custGeom>
            <a:avLst/>
            <a:gdLst>
              <a:gd name="connsiteX0" fmla="*/ 18073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3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3" y="9036"/>
                </a:moveTo>
                <a:cubicBezTo>
                  <a:pt x="18073" y="14026"/>
                  <a:pt x="14027" y="18072"/>
                  <a:pt x="9036" y="18072"/>
                </a:cubicBezTo>
                <a:cubicBezTo>
                  <a:pt x="4046" y="18072"/>
                  <a:pt x="0" y="14027"/>
                  <a:pt x="0" y="9036"/>
                </a:cubicBezTo>
                <a:cubicBezTo>
                  <a:pt x="0" y="4046"/>
                  <a:pt x="4045" y="0"/>
                  <a:pt x="9036" y="0"/>
                </a:cubicBezTo>
                <a:cubicBezTo>
                  <a:pt x="14027" y="0"/>
                  <a:pt x="18073" y="4045"/>
                  <a:pt x="18073"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157" name="Freeform: Shape 8156">
            <a:extLst>
              <a:ext uri="{FF2B5EF4-FFF2-40B4-BE49-F238E27FC236}">
                <a16:creationId xmlns:a16="http://schemas.microsoft.com/office/drawing/2014/main" id="{3F07C224-5B21-4AE2-AF99-9AD1A1AD7C01}"/>
              </a:ext>
            </a:extLst>
          </p:cNvPr>
          <p:cNvSpPr/>
          <p:nvPr/>
        </p:nvSpPr>
        <p:spPr>
          <a:xfrm>
            <a:off x="7266699" y="5556155"/>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158" name="Freeform: Shape 8157">
            <a:extLst>
              <a:ext uri="{FF2B5EF4-FFF2-40B4-BE49-F238E27FC236}">
                <a16:creationId xmlns:a16="http://schemas.microsoft.com/office/drawing/2014/main" id="{5B3B8345-8270-47FC-B202-0E133EB29CF8}"/>
              </a:ext>
            </a:extLst>
          </p:cNvPr>
          <p:cNvSpPr/>
          <p:nvPr/>
        </p:nvSpPr>
        <p:spPr>
          <a:xfrm>
            <a:off x="6266220" y="5474513"/>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159" name="Freeform: Shape 8158">
            <a:extLst>
              <a:ext uri="{FF2B5EF4-FFF2-40B4-BE49-F238E27FC236}">
                <a16:creationId xmlns:a16="http://schemas.microsoft.com/office/drawing/2014/main" id="{252DD6CC-B829-4014-839E-294BF9D04A0A}"/>
              </a:ext>
            </a:extLst>
          </p:cNvPr>
          <p:cNvSpPr/>
          <p:nvPr/>
        </p:nvSpPr>
        <p:spPr>
          <a:xfrm>
            <a:off x="8323298" y="5416015"/>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160" name="Freeform: Shape 8159">
            <a:extLst>
              <a:ext uri="{FF2B5EF4-FFF2-40B4-BE49-F238E27FC236}">
                <a16:creationId xmlns:a16="http://schemas.microsoft.com/office/drawing/2014/main" id="{F5B0DEEA-32CE-4696-9F64-929AFCA3980C}"/>
              </a:ext>
            </a:extLst>
          </p:cNvPr>
          <p:cNvSpPr/>
          <p:nvPr/>
        </p:nvSpPr>
        <p:spPr>
          <a:xfrm>
            <a:off x="9349935" y="5514145"/>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5" y="0"/>
                  <a:pt x="9036" y="0"/>
                </a:cubicBezTo>
                <a:cubicBezTo>
                  <a:pt x="14026"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161" name="Freeform: Shape 8160">
            <a:extLst>
              <a:ext uri="{FF2B5EF4-FFF2-40B4-BE49-F238E27FC236}">
                <a16:creationId xmlns:a16="http://schemas.microsoft.com/office/drawing/2014/main" id="{FC331014-DB98-4F0F-AF54-1A73BB01ED8E}"/>
              </a:ext>
            </a:extLst>
          </p:cNvPr>
          <p:cNvSpPr/>
          <p:nvPr/>
        </p:nvSpPr>
        <p:spPr>
          <a:xfrm>
            <a:off x="7281284" y="5429173"/>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162" name="Freeform: Shape 8161">
            <a:extLst>
              <a:ext uri="{FF2B5EF4-FFF2-40B4-BE49-F238E27FC236}">
                <a16:creationId xmlns:a16="http://schemas.microsoft.com/office/drawing/2014/main" id="{62F6BAB2-7F69-4F17-97A7-D759BBBC25F0}"/>
              </a:ext>
            </a:extLst>
          </p:cNvPr>
          <p:cNvSpPr/>
          <p:nvPr/>
        </p:nvSpPr>
        <p:spPr>
          <a:xfrm>
            <a:off x="8910967" y="5469440"/>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163" name="Freeform: Shape 8162">
            <a:extLst>
              <a:ext uri="{FF2B5EF4-FFF2-40B4-BE49-F238E27FC236}">
                <a16:creationId xmlns:a16="http://schemas.microsoft.com/office/drawing/2014/main" id="{BE2DD1B7-CB90-45A7-9A5A-DB1FA2C2E4C0}"/>
              </a:ext>
            </a:extLst>
          </p:cNvPr>
          <p:cNvSpPr/>
          <p:nvPr/>
        </p:nvSpPr>
        <p:spPr>
          <a:xfrm>
            <a:off x="7807602" y="5556155"/>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164" name="Freeform: Shape 8163">
            <a:extLst>
              <a:ext uri="{FF2B5EF4-FFF2-40B4-BE49-F238E27FC236}">
                <a16:creationId xmlns:a16="http://schemas.microsoft.com/office/drawing/2014/main" id="{9A0E7E8C-28E4-4FB0-9BA0-F9D20D6239DB}"/>
              </a:ext>
            </a:extLst>
          </p:cNvPr>
          <p:cNvSpPr/>
          <p:nvPr/>
        </p:nvSpPr>
        <p:spPr>
          <a:xfrm>
            <a:off x="8968989" y="5491634"/>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165" name="Freeform: Shape 8164">
            <a:extLst>
              <a:ext uri="{FF2B5EF4-FFF2-40B4-BE49-F238E27FC236}">
                <a16:creationId xmlns:a16="http://schemas.microsoft.com/office/drawing/2014/main" id="{0E0D3282-511D-4189-B69B-AA2137E20118}"/>
              </a:ext>
            </a:extLst>
          </p:cNvPr>
          <p:cNvSpPr/>
          <p:nvPr/>
        </p:nvSpPr>
        <p:spPr>
          <a:xfrm>
            <a:off x="9430627" y="5419661"/>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5" y="0"/>
                  <a:pt x="9036" y="0"/>
                </a:cubicBezTo>
                <a:cubicBezTo>
                  <a:pt x="14026"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166" name="Freeform: Shape 8165">
            <a:extLst>
              <a:ext uri="{FF2B5EF4-FFF2-40B4-BE49-F238E27FC236}">
                <a16:creationId xmlns:a16="http://schemas.microsoft.com/office/drawing/2014/main" id="{BAFA1D29-B96F-4B02-8A54-518E5B319250}"/>
              </a:ext>
            </a:extLst>
          </p:cNvPr>
          <p:cNvSpPr/>
          <p:nvPr/>
        </p:nvSpPr>
        <p:spPr>
          <a:xfrm>
            <a:off x="7851356" y="5489890"/>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167" name="Freeform: Shape 8166">
            <a:extLst>
              <a:ext uri="{FF2B5EF4-FFF2-40B4-BE49-F238E27FC236}">
                <a16:creationId xmlns:a16="http://schemas.microsoft.com/office/drawing/2014/main" id="{EF458CE7-476B-4A07-80EB-1B27F7AA9F0C}"/>
              </a:ext>
            </a:extLst>
          </p:cNvPr>
          <p:cNvSpPr/>
          <p:nvPr/>
        </p:nvSpPr>
        <p:spPr>
          <a:xfrm>
            <a:off x="6816951" y="5495914"/>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168" name="Freeform: Shape 8167">
            <a:extLst>
              <a:ext uri="{FF2B5EF4-FFF2-40B4-BE49-F238E27FC236}">
                <a16:creationId xmlns:a16="http://schemas.microsoft.com/office/drawing/2014/main" id="{959A0379-9FE8-4B63-B640-430532CB5BDF}"/>
              </a:ext>
            </a:extLst>
          </p:cNvPr>
          <p:cNvSpPr/>
          <p:nvPr/>
        </p:nvSpPr>
        <p:spPr>
          <a:xfrm>
            <a:off x="6299352" y="5449465"/>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169" name="Freeform: Shape 8168">
            <a:extLst>
              <a:ext uri="{FF2B5EF4-FFF2-40B4-BE49-F238E27FC236}">
                <a16:creationId xmlns:a16="http://schemas.microsoft.com/office/drawing/2014/main" id="{1721B139-7112-40AF-86B4-4F1FF2DC7ABF}"/>
              </a:ext>
            </a:extLst>
          </p:cNvPr>
          <p:cNvSpPr/>
          <p:nvPr/>
        </p:nvSpPr>
        <p:spPr>
          <a:xfrm>
            <a:off x="7306490" y="5484500"/>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170" name="Freeform: Shape 8169">
            <a:extLst>
              <a:ext uri="{FF2B5EF4-FFF2-40B4-BE49-F238E27FC236}">
                <a16:creationId xmlns:a16="http://schemas.microsoft.com/office/drawing/2014/main" id="{9D14CDA0-BD6D-46E4-A33F-A94D35675739}"/>
              </a:ext>
            </a:extLst>
          </p:cNvPr>
          <p:cNvSpPr/>
          <p:nvPr/>
        </p:nvSpPr>
        <p:spPr>
          <a:xfrm>
            <a:off x="6870375" y="5521754"/>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171" name="Freeform: Shape 8170">
            <a:extLst>
              <a:ext uri="{FF2B5EF4-FFF2-40B4-BE49-F238E27FC236}">
                <a16:creationId xmlns:a16="http://schemas.microsoft.com/office/drawing/2014/main" id="{66EE3C01-4382-4A05-AAE7-87412B9B37EB}"/>
              </a:ext>
            </a:extLst>
          </p:cNvPr>
          <p:cNvSpPr/>
          <p:nvPr/>
        </p:nvSpPr>
        <p:spPr>
          <a:xfrm>
            <a:off x="8955038" y="5470549"/>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172" name="Freeform: Shape 8171">
            <a:extLst>
              <a:ext uri="{FF2B5EF4-FFF2-40B4-BE49-F238E27FC236}">
                <a16:creationId xmlns:a16="http://schemas.microsoft.com/office/drawing/2014/main" id="{2C2AA1B9-7B92-43EB-8B48-D4D4817EAAE8}"/>
              </a:ext>
            </a:extLst>
          </p:cNvPr>
          <p:cNvSpPr/>
          <p:nvPr/>
        </p:nvSpPr>
        <p:spPr>
          <a:xfrm>
            <a:off x="6877034" y="5464367"/>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173" name="Freeform: Shape 8172">
            <a:extLst>
              <a:ext uri="{FF2B5EF4-FFF2-40B4-BE49-F238E27FC236}">
                <a16:creationId xmlns:a16="http://schemas.microsoft.com/office/drawing/2014/main" id="{C1E48044-8D7E-42E5-A028-8A569FE41F90}"/>
              </a:ext>
            </a:extLst>
          </p:cNvPr>
          <p:cNvSpPr/>
          <p:nvPr/>
        </p:nvSpPr>
        <p:spPr>
          <a:xfrm>
            <a:off x="7847710" y="5490207"/>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174" name="Freeform: Shape 8173">
            <a:extLst>
              <a:ext uri="{FF2B5EF4-FFF2-40B4-BE49-F238E27FC236}">
                <a16:creationId xmlns:a16="http://schemas.microsoft.com/office/drawing/2014/main" id="{4D724052-6A36-48C6-9698-C01E97551650}"/>
              </a:ext>
            </a:extLst>
          </p:cNvPr>
          <p:cNvSpPr/>
          <p:nvPr/>
        </p:nvSpPr>
        <p:spPr>
          <a:xfrm>
            <a:off x="7781603" y="5526035"/>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175" name="Freeform: Shape 8174">
            <a:extLst>
              <a:ext uri="{FF2B5EF4-FFF2-40B4-BE49-F238E27FC236}">
                <a16:creationId xmlns:a16="http://schemas.microsoft.com/office/drawing/2014/main" id="{3550A2F0-4D93-4AEB-ABA8-0C948D8362E1}"/>
              </a:ext>
            </a:extLst>
          </p:cNvPr>
          <p:cNvSpPr/>
          <p:nvPr/>
        </p:nvSpPr>
        <p:spPr>
          <a:xfrm>
            <a:off x="8834714" y="5483232"/>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176" name="Freeform: Shape 8175">
            <a:extLst>
              <a:ext uri="{FF2B5EF4-FFF2-40B4-BE49-F238E27FC236}">
                <a16:creationId xmlns:a16="http://schemas.microsoft.com/office/drawing/2014/main" id="{C544558E-EBF6-4350-9039-9939A6959001}"/>
              </a:ext>
            </a:extLst>
          </p:cNvPr>
          <p:cNvSpPr/>
          <p:nvPr/>
        </p:nvSpPr>
        <p:spPr>
          <a:xfrm>
            <a:off x="8449963" y="5481964"/>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177" name="Freeform: Shape 8176">
            <a:extLst>
              <a:ext uri="{FF2B5EF4-FFF2-40B4-BE49-F238E27FC236}">
                <a16:creationId xmlns:a16="http://schemas.microsoft.com/office/drawing/2014/main" id="{304422EB-6E0C-4023-84F0-E1FB2DBA323F}"/>
              </a:ext>
            </a:extLst>
          </p:cNvPr>
          <p:cNvSpPr/>
          <p:nvPr/>
        </p:nvSpPr>
        <p:spPr>
          <a:xfrm>
            <a:off x="7871806" y="5502097"/>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178" name="Freeform: Shape 8177">
            <a:extLst>
              <a:ext uri="{FF2B5EF4-FFF2-40B4-BE49-F238E27FC236}">
                <a16:creationId xmlns:a16="http://schemas.microsoft.com/office/drawing/2014/main" id="{63F8097B-56D7-4EA0-AA32-75608F50E6A5}"/>
              </a:ext>
            </a:extLst>
          </p:cNvPr>
          <p:cNvSpPr/>
          <p:nvPr/>
        </p:nvSpPr>
        <p:spPr>
          <a:xfrm>
            <a:off x="7896220" y="5516999"/>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179" name="Freeform: Shape 8178">
            <a:extLst>
              <a:ext uri="{FF2B5EF4-FFF2-40B4-BE49-F238E27FC236}">
                <a16:creationId xmlns:a16="http://schemas.microsoft.com/office/drawing/2014/main" id="{EDA06A49-05CE-4713-A877-492911B5D341}"/>
              </a:ext>
            </a:extLst>
          </p:cNvPr>
          <p:cNvSpPr/>
          <p:nvPr/>
        </p:nvSpPr>
        <p:spPr>
          <a:xfrm>
            <a:off x="7368317" y="5469915"/>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180" name="Freeform: Shape 8179">
            <a:extLst>
              <a:ext uri="{FF2B5EF4-FFF2-40B4-BE49-F238E27FC236}">
                <a16:creationId xmlns:a16="http://schemas.microsoft.com/office/drawing/2014/main" id="{AC76316F-A1BE-4288-932A-527C9266C4D6}"/>
              </a:ext>
            </a:extLst>
          </p:cNvPr>
          <p:cNvSpPr/>
          <p:nvPr/>
        </p:nvSpPr>
        <p:spPr>
          <a:xfrm>
            <a:off x="10526066" y="518564"/>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6" y="18072"/>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181" name="Freeform: Shape 8180">
            <a:extLst>
              <a:ext uri="{FF2B5EF4-FFF2-40B4-BE49-F238E27FC236}">
                <a16:creationId xmlns:a16="http://schemas.microsoft.com/office/drawing/2014/main" id="{A29A36EF-D8B8-42A9-8D70-2D2777254AF7}"/>
              </a:ext>
            </a:extLst>
          </p:cNvPr>
          <p:cNvSpPr/>
          <p:nvPr/>
        </p:nvSpPr>
        <p:spPr>
          <a:xfrm>
            <a:off x="8438866" y="5523815"/>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182" name="Freeform: Shape 8181">
            <a:extLst>
              <a:ext uri="{FF2B5EF4-FFF2-40B4-BE49-F238E27FC236}">
                <a16:creationId xmlns:a16="http://schemas.microsoft.com/office/drawing/2014/main" id="{86B43B15-CC2C-4364-BB74-E33ED0DFE18A}"/>
              </a:ext>
            </a:extLst>
          </p:cNvPr>
          <p:cNvSpPr/>
          <p:nvPr/>
        </p:nvSpPr>
        <p:spPr>
          <a:xfrm>
            <a:off x="6837401" y="5507962"/>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183" name="Freeform: Shape 8182">
            <a:extLst>
              <a:ext uri="{FF2B5EF4-FFF2-40B4-BE49-F238E27FC236}">
                <a16:creationId xmlns:a16="http://schemas.microsoft.com/office/drawing/2014/main" id="{4F46BE8F-DB9E-4017-B321-5FA146655369}"/>
              </a:ext>
            </a:extLst>
          </p:cNvPr>
          <p:cNvSpPr/>
          <p:nvPr/>
        </p:nvSpPr>
        <p:spPr>
          <a:xfrm>
            <a:off x="7806017" y="5499877"/>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184" name="Freeform: Shape 8183">
            <a:extLst>
              <a:ext uri="{FF2B5EF4-FFF2-40B4-BE49-F238E27FC236}">
                <a16:creationId xmlns:a16="http://schemas.microsoft.com/office/drawing/2014/main" id="{4F572F6B-785F-43E7-8B0D-26E80DC31D7E}"/>
              </a:ext>
            </a:extLst>
          </p:cNvPr>
          <p:cNvSpPr/>
          <p:nvPr/>
        </p:nvSpPr>
        <p:spPr>
          <a:xfrm>
            <a:off x="8438232" y="5456757"/>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185" name="Freeform: Shape 8184">
            <a:extLst>
              <a:ext uri="{FF2B5EF4-FFF2-40B4-BE49-F238E27FC236}">
                <a16:creationId xmlns:a16="http://schemas.microsoft.com/office/drawing/2014/main" id="{41D1CA7B-D1B9-4221-92BF-6F9C356BA791}"/>
              </a:ext>
            </a:extLst>
          </p:cNvPr>
          <p:cNvSpPr/>
          <p:nvPr/>
        </p:nvSpPr>
        <p:spPr>
          <a:xfrm>
            <a:off x="6226270" y="5552351"/>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186" name="Freeform: Shape 8185">
            <a:extLst>
              <a:ext uri="{FF2B5EF4-FFF2-40B4-BE49-F238E27FC236}">
                <a16:creationId xmlns:a16="http://schemas.microsoft.com/office/drawing/2014/main" id="{DC7520F4-BD45-4BE0-BB5E-06900330E861}"/>
              </a:ext>
            </a:extLst>
          </p:cNvPr>
          <p:cNvSpPr/>
          <p:nvPr/>
        </p:nvSpPr>
        <p:spPr>
          <a:xfrm>
            <a:off x="6853888" y="5537924"/>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187" name="Freeform: Shape 8186">
            <a:extLst>
              <a:ext uri="{FF2B5EF4-FFF2-40B4-BE49-F238E27FC236}">
                <a16:creationId xmlns:a16="http://schemas.microsoft.com/office/drawing/2014/main" id="{4D59C68B-CD68-4272-9246-6A36CE30D9FC}"/>
              </a:ext>
            </a:extLst>
          </p:cNvPr>
          <p:cNvSpPr/>
          <p:nvPr/>
        </p:nvSpPr>
        <p:spPr>
          <a:xfrm>
            <a:off x="9443785" y="5419503"/>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5" y="0"/>
                  <a:pt x="9036" y="0"/>
                </a:cubicBezTo>
                <a:cubicBezTo>
                  <a:pt x="14026"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188" name="Freeform: Shape 8187">
            <a:extLst>
              <a:ext uri="{FF2B5EF4-FFF2-40B4-BE49-F238E27FC236}">
                <a16:creationId xmlns:a16="http://schemas.microsoft.com/office/drawing/2014/main" id="{39E7CB2D-5E94-400E-BF74-3817A66D1FAE}"/>
              </a:ext>
            </a:extLst>
          </p:cNvPr>
          <p:cNvSpPr/>
          <p:nvPr/>
        </p:nvSpPr>
        <p:spPr>
          <a:xfrm>
            <a:off x="8307128" y="5494012"/>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189" name="Freeform: Shape 8188">
            <a:extLst>
              <a:ext uri="{FF2B5EF4-FFF2-40B4-BE49-F238E27FC236}">
                <a16:creationId xmlns:a16="http://schemas.microsoft.com/office/drawing/2014/main" id="{3609C33E-B634-44F6-8540-6BFEB25EE370}"/>
              </a:ext>
            </a:extLst>
          </p:cNvPr>
          <p:cNvSpPr/>
          <p:nvPr/>
        </p:nvSpPr>
        <p:spPr>
          <a:xfrm>
            <a:off x="6281438" y="5508121"/>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190" name="Freeform: Shape 8189">
            <a:extLst>
              <a:ext uri="{FF2B5EF4-FFF2-40B4-BE49-F238E27FC236}">
                <a16:creationId xmlns:a16="http://schemas.microsoft.com/office/drawing/2014/main" id="{0AC81110-E661-495E-90AD-27246B85E225}"/>
              </a:ext>
            </a:extLst>
          </p:cNvPr>
          <p:cNvSpPr/>
          <p:nvPr/>
        </p:nvSpPr>
        <p:spPr>
          <a:xfrm>
            <a:off x="7345330" y="5494963"/>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191" name="Freeform: Shape 8190">
            <a:extLst>
              <a:ext uri="{FF2B5EF4-FFF2-40B4-BE49-F238E27FC236}">
                <a16:creationId xmlns:a16="http://schemas.microsoft.com/office/drawing/2014/main" id="{B6EFABAE-55AD-479D-94E2-3F33864B0E67}"/>
              </a:ext>
            </a:extLst>
          </p:cNvPr>
          <p:cNvSpPr/>
          <p:nvPr/>
        </p:nvSpPr>
        <p:spPr>
          <a:xfrm>
            <a:off x="7348817" y="5482756"/>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192" name="Freeform: Shape 8191">
            <a:extLst>
              <a:ext uri="{FF2B5EF4-FFF2-40B4-BE49-F238E27FC236}">
                <a16:creationId xmlns:a16="http://schemas.microsoft.com/office/drawing/2014/main" id="{7B40A960-EC79-42A5-863D-5FAA69F40DC1}"/>
              </a:ext>
            </a:extLst>
          </p:cNvPr>
          <p:cNvSpPr/>
          <p:nvPr/>
        </p:nvSpPr>
        <p:spPr>
          <a:xfrm>
            <a:off x="8851836" y="5500194"/>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193" name="Freeform: Shape 8192">
            <a:extLst>
              <a:ext uri="{FF2B5EF4-FFF2-40B4-BE49-F238E27FC236}">
                <a16:creationId xmlns:a16="http://schemas.microsoft.com/office/drawing/2014/main" id="{A7D65A28-64F1-4922-90DC-E8DF2779914F}"/>
              </a:ext>
            </a:extLst>
          </p:cNvPr>
          <p:cNvSpPr/>
          <p:nvPr/>
        </p:nvSpPr>
        <p:spPr>
          <a:xfrm>
            <a:off x="6814415" y="5500987"/>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194" name="Freeform: Shape 8193">
            <a:extLst>
              <a:ext uri="{FF2B5EF4-FFF2-40B4-BE49-F238E27FC236}">
                <a16:creationId xmlns:a16="http://schemas.microsoft.com/office/drawing/2014/main" id="{98BDAC5B-269A-43F5-A84F-0BD7570A8272}"/>
              </a:ext>
            </a:extLst>
          </p:cNvPr>
          <p:cNvSpPr/>
          <p:nvPr/>
        </p:nvSpPr>
        <p:spPr>
          <a:xfrm>
            <a:off x="8969940" y="5454062"/>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195" name="Freeform: Shape 8194">
            <a:extLst>
              <a:ext uri="{FF2B5EF4-FFF2-40B4-BE49-F238E27FC236}">
                <a16:creationId xmlns:a16="http://schemas.microsoft.com/office/drawing/2014/main" id="{EF0353AB-6A0D-47CE-B9D5-26CCC4A25FEC}"/>
              </a:ext>
            </a:extLst>
          </p:cNvPr>
          <p:cNvSpPr/>
          <p:nvPr/>
        </p:nvSpPr>
        <p:spPr>
          <a:xfrm>
            <a:off x="7876404" y="5414271"/>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196" name="Freeform: Shape 8195">
            <a:extLst>
              <a:ext uri="{FF2B5EF4-FFF2-40B4-BE49-F238E27FC236}">
                <a16:creationId xmlns:a16="http://schemas.microsoft.com/office/drawing/2014/main" id="{3D834FB4-2826-4B65-9833-9C165082D107}"/>
              </a:ext>
            </a:extLst>
          </p:cNvPr>
          <p:cNvSpPr/>
          <p:nvPr/>
        </p:nvSpPr>
        <p:spPr>
          <a:xfrm>
            <a:off x="6819805" y="5416015"/>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197" name="Freeform: Shape 8196">
            <a:extLst>
              <a:ext uri="{FF2B5EF4-FFF2-40B4-BE49-F238E27FC236}">
                <a16:creationId xmlns:a16="http://schemas.microsoft.com/office/drawing/2014/main" id="{149707EA-ACBA-4D19-9963-81A8C66277B0}"/>
              </a:ext>
            </a:extLst>
          </p:cNvPr>
          <p:cNvSpPr/>
          <p:nvPr/>
        </p:nvSpPr>
        <p:spPr>
          <a:xfrm>
            <a:off x="7784774" y="5520962"/>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198" name="Freeform: Shape 8197">
            <a:extLst>
              <a:ext uri="{FF2B5EF4-FFF2-40B4-BE49-F238E27FC236}">
                <a16:creationId xmlns:a16="http://schemas.microsoft.com/office/drawing/2014/main" id="{5C90C7D8-6130-4A78-9A7E-BEC3B2876307}"/>
              </a:ext>
            </a:extLst>
          </p:cNvPr>
          <p:cNvSpPr/>
          <p:nvPr/>
        </p:nvSpPr>
        <p:spPr>
          <a:xfrm>
            <a:off x="7386389" y="5516364"/>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199" name="Freeform: Shape 8198">
            <a:extLst>
              <a:ext uri="{FF2B5EF4-FFF2-40B4-BE49-F238E27FC236}">
                <a16:creationId xmlns:a16="http://schemas.microsoft.com/office/drawing/2014/main" id="{4E6C6F28-D649-42F7-8B08-56323A76A27E}"/>
              </a:ext>
            </a:extLst>
          </p:cNvPr>
          <p:cNvSpPr/>
          <p:nvPr/>
        </p:nvSpPr>
        <p:spPr>
          <a:xfrm>
            <a:off x="8370699" y="5485293"/>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200" name="Freeform: Shape 8199">
            <a:extLst>
              <a:ext uri="{FF2B5EF4-FFF2-40B4-BE49-F238E27FC236}">
                <a16:creationId xmlns:a16="http://schemas.microsoft.com/office/drawing/2014/main" id="{B83AB53F-6ACB-45FA-A108-7EC8EC9022D3}"/>
              </a:ext>
            </a:extLst>
          </p:cNvPr>
          <p:cNvSpPr/>
          <p:nvPr/>
        </p:nvSpPr>
        <p:spPr>
          <a:xfrm>
            <a:off x="7910963" y="5471025"/>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201" name="Freeform: Shape 8200">
            <a:extLst>
              <a:ext uri="{FF2B5EF4-FFF2-40B4-BE49-F238E27FC236}">
                <a16:creationId xmlns:a16="http://schemas.microsoft.com/office/drawing/2014/main" id="{DAF69638-E035-4680-B57E-2906A0F88F79}"/>
              </a:ext>
            </a:extLst>
          </p:cNvPr>
          <p:cNvSpPr/>
          <p:nvPr/>
        </p:nvSpPr>
        <p:spPr>
          <a:xfrm>
            <a:off x="6325668" y="5498609"/>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202" name="Freeform: Shape 8201">
            <a:extLst>
              <a:ext uri="{FF2B5EF4-FFF2-40B4-BE49-F238E27FC236}">
                <a16:creationId xmlns:a16="http://schemas.microsoft.com/office/drawing/2014/main" id="{D4707545-9AA6-4C31-9E9D-2B7DB32EF7DD}"/>
              </a:ext>
            </a:extLst>
          </p:cNvPr>
          <p:cNvSpPr/>
          <p:nvPr/>
        </p:nvSpPr>
        <p:spPr>
          <a:xfrm>
            <a:off x="7905415" y="5506536"/>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203" name="Freeform: Shape 8202">
            <a:extLst>
              <a:ext uri="{FF2B5EF4-FFF2-40B4-BE49-F238E27FC236}">
                <a16:creationId xmlns:a16="http://schemas.microsoft.com/office/drawing/2014/main" id="{9286CEBC-6E6B-4702-87E5-A67B8BA909F6}"/>
              </a:ext>
            </a:extLst>
          </p:cNvPr>
          <p:cNvSpPr/>
          <p:nvPr/>
        </p:nvSpPr>
        <p:spPr>
          <a:xfrm>
            <a:off x="8402722" y="5500353"/>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204" name="Freeform: Shape 8203">
            <a:extLst>
              <a:ext uri="{FF2B5EF4-FFF2-40B4-BE49-F238E27FC236}">
                <a16:creationId xmlns:a16="http://schemas.microsoft.com/office/drawing/2014/main" id="{98CF2285-488F-4570-9AFB-E2D4C42DE0F2}"/>
              </a:ext>
            </a:extLst>
          </p:cNvPr>
          <p:cNvSpPr/>
          <p:nvPr/>
        </p:nvSpPr>
        <p:spPr>
          <a:xfrm>
            <a:off x="7810614" y="5453745"/>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205" name="Freeform: Shape 8204">
            <a:extLst>
              <a:ext uri="{FF2B5EF4-FFF2-40B4-BE49-F238E27FC236}">
                <a16:creationId xmlns:a16="http://schemas.microsoft.com/office/drawing/2014/main" id="{39AA7936-487C-450E-9E33-6D36A0F38772}"/>
              </a:ext>
            </a:extLst>
          </p:cNvPr>
          <p:cNvSpPr/>
          <p:nvPr/>
        </p:nvSpPr>
        <p:spPr>
          <a:xfrm>
            <a:off x="8894956" y="422970"/>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5" y="18072"/>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206" name="Freeform: Shape 8205">
            <a:extLst>
              <a:ext uri="{FF2B5EF4-FFF2-40B4-BE49-F238E27FC236}">
                <a16:creationId xmlns:a16="http://schemas.microsoft.com/office/drawing/2014/main" id="{26D0A1B2-9FE3-4FF1-A1ED-B52D7475F49B}"/>
              </a:ext>
            </a:extLst>
          </p:cNvPr>
          <p:cNvSpPr/>
          <p:nvPr/>
        </p:nvSpPr>
        <p:spPr>
          <a:xfrm>
            <a:off x="7314417" y="5547912"/>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207" name="Freeform: Shape 8206">
            <a:extLst>
              <a:ext uri="{FF2B5EF4-FFF2-40B4-BE49-F238E27FC236}">
                <a16:creationId xmlns:a16="http://schemas.microsoft.com/office/drawing/2014/main" id="{4A3B2A0F-AE5C-4CE9-A67A-B0A1BC550B6B}"/>
              </a:ext>
            </a:extLst>
          </p:cNvPr>
          <p:cNvSpPr/>
          <p:nvPr/>
        </p:nvSpPr>
        <p:spPr>
          <a:xfrm>
            <a:off x="7812675" y="5422198"/>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208" name="Freeform: Shape 8207">
            <a:extLst>
              <a:ext uri="{FF2B5EF4-FFF2-40B4-BE49-F238E27FC236}">
                <a16:creationId xmlns:a16="http://schemas.microsoft.com/office/drawing/2014/main" id="{7EFDAA52-14F8-48CB-A546-6B93A835E479}"/>
              </a:ext>
            </a:extLst>
          </p:cNvPr>
          <p:cNvSpPr/>
          <p:nvPr/>
        </p:nvSpPr>
        <p:spPr>
          <a:xfrm>
            <a:off x="7865624" y="5521596"/>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209" name="Freeform: Shape 8208">
            <a:extLst>
              <a:ext uri="{FF2B5EF4-FFF2-40B4-BE49-F238E27FC236}">
                <a16:creationId xmlns:a16="http://schemas.microsoft.com/office/drawing/2014/main" id="{9777F593-3D5A-41CD-A3F8-7E82E4178554}"/>
              </a:ext>
            </a:extLst>
          </p:cNvPr>
          <p:cNvSpPr/>
          <p:nvPr/>
        </p:nvSpPr>
        <p:spPr>
          <a:xfrm>
            <a:off x="8918259" y="5448197"/>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210" name="Freeform: Shape 8209">
            <a:extLst>
              <a:ext uri="{FF2B5EF4-FFF2-40B4-BE49-F238E27FC236}">
                <a16:creationId xmlns:a16="http://schemas.microsoft.com/office/drawing/2014/main" id="{B2A0A761-27EE-4F79-A073-82C8AEB31764}"/>
              </a:ext>
            </a:extLst>
          </p:cNvPr>
          <p:cNvSpPr/>
          <p:nvPr/>
        </p:nvSpPr>
        <p:spPr>
          <a:xfrm>
            <a:off x="8391624" y="479407"/>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5" y="18072"/>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211" name="Freeform: Shape 8210">
            <a:extLst>
              <a:ext uri="{FF2B5EF4-FFF2-40B4-BE49-F238E27FC236}">
                <a16:creationId xmlns:a16="http://schemas.microsoft.com/office/drawing/2014/main" id="{4877AE04-D01A-497A-BA0A-5269ED24910A}"/>
              </a:ext>
            </a:extLst>
          </p:cNvPr>
          <p:cNvSpPr/>
          <p:nvPr/>
        </p:nvSpPr>
        <p:spPr>
          <a:xfrm>
            <a:off x="8420160" y="5498134"/>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212" name="Freeform: Shape 8211">
            <a:extLst>
              <a:ext uri="{FF2B5EF4-FFF2-40B4-BE49-F238E27FC236}">
                <a16:creationId xmlns:a16="http://schemas.microsoft.com/office/drawing/2014/main" id="{6CCF89DE-F84B-49F2-BD2A-C12FFB2A0038}"/>
              </a:ext>
            </a:extLst>
          </p:cNvPr>
          <p:cNvSpPr/>
          <p:nvPr/>
        </p:nvSpPr>
        <p:spPr>
          <a:xfrm>
            <a:off x="6269707" y="5488305"/>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213" name="Freeform: Shape 8212">
            <a:extLst>
              <a:ext uri="{FF2B5EF4-FFF2-40B4-BE49-F238E27FC236}">
                <a16:creationId xmlns:a16="http://schemas.microsoft.com/office/drawing/2014/main" id="{0CE7C332-4479-4282-A9E5-CDF76BEA4B41}"/>
              </a:ext>
            </a:extLst>
          </p:cNvPr>
          <p:cNvSpPr/>
          <p:nvPr/>
        </p:nvSpPr>
        <p:spPr>
          <a:xfrm>
            <a:off x="7382901" y="5416649"/>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214" name="Freeform: Shape 8213">
            <a:extLst>
              <a:ext uri="{FF2B5EF4-FFF2-40B4-BE49-F238E27FC236}">
                <a16:creationId xmlns:a16="http://schemas.microsoft.com/office/drawing/2014/main" id="{CBEF7140-8DD3-4D8D-9F88-D2472A69BBD0}"/>
              </a:ext>
            </a:extLst>
          </p:cNvPr>
          <p:cNvSpPr/>
          <p:nvPr/>
        </p:nvSpPr>
        <p:spPr>
          <a:xfrm>
            <a:off x="7805858" y="5467220"/>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215" name="Freeform: Shape 8214">
            <a:extLst>
              <a:ext uri="{FF2B5EF4-FFF2-40B4-BE49-F238E27FC236}">
                <a16:creationId xmlns:a16="http://schemas.microsoft.com/office/drawing/2014/main" id="{22C8D8F2-2D69-4F26-A17A-4CEDC67EB8DC}"/>
              </a:ext>
            </a:extLst>
          </p:cNvPr>
          <p:cNvSpPr/>
          <p:nvPr/>
        </p:nvSpPr>
        <p:spPr>
          <a:xfrm>
            <a:off x="6789367" y="5491951"/>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216" name="Freeform: Shape 8215">
            <a:extLst>
              <a:ext uri="{FF2B5EF4-FFF2-40B4-BE49-F238E27FC236}">
                <a16:creationId xmlns:a16="http://schemas.microsoft.com/office/drawing/2014/main" id="{A100FF74-F051-42DF-8D62-F58C69B7B0FF}"/>
              </a:ext>
            </a:extLst>
          </p:cNvPr>
          <p:cNvSpPr/>
          <p:nvPr/>
        </p:nvSpPr>
        <p:spPr>
          <a:xfrm>
            <a:off x="7291430" y="5440746"/>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217" name="Freeform: Shape 8216">
            <a:extLst>
              <a:ext uri="{FF2B5EF4-FFF2-40B4-BE49-F238E27FC236}">
                <a16:creationId xmlns:a16="http://schemas.microsoft.com/office/drawing/2014/main" id="{4C3BC3B3-ACEF-4777-884F-2B2972E19FF0}"/>
              </a:ext>
            </a:extLst>
          </p:cNvPr>
          <p:cNvSpPr/>
          <p:nvPr/>
        </p:nvSpPr>
        <p:spPr>
          <a:xfrm>
            <a:off x="6734040" y="5451050"/>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218" name="Freeform: Shape 8217">
            <a:extLst>
              <a:ext uri="{FF2B5EF4-FFF2-40B4-BE49-F238E27FC236}">
                <a16:creationId xmlns:a16="http://schemas.microsoft.com/office/drawing/2014/main" id="{CF2F02FA-0F7E-4EE6-B043-51FEDDDA59FC}"/>
              </a:ext>
            </a:extLst>
          </p:cNvPr>
          <p:cNvSpPr/>
          <p:nvPr/>
        </p:nvSpPr>
        <p:spPr>
          <a:xfrm>
            <a:off x="7866575" y="5504950"/>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219" name="Freeform: Shape 8218">
            <a:extLst>
              <a:ext uri="{FF2B5EF4-FFF2-40B4-BE49-F238E27FC236}">
                <a16:creationId xmlns:a16="http://schemas.microsoft.com/office/drawing/2014/main" id="{77CF2427-902B-43AD-83AA-77DF103CC890}"/>
              </a:ext>
            </a:extLst>
          </p:cNvPr>
          <p:cNvSpPr/>
          <p:nvPr/>
        </p:nvSpPr>
        <p:spPr>
          <a:xfrm>
            <a:off x="6859913" y="5438685"/>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220" name="Freeform: Shape 8219">
            <a:extLst>
              <a:ext uri="{FF2B5EF4-FFF2-40B4-BE49-F238E27FC236}">
                <a16:creationId xmlns:a16="http://schemas.microsoft.com/office/drawing/2014/main" id="{68874115-83FA-4785-89B2-AB962436F8F5}"/>
              </a:ext>
            </a:extLst>
          </p:cNvPr>
          <p:cNvSpPr/>
          <p:nvPr/>
        </p:nvSpPr>
        <p:spPr>
          <a:xfrm>
            <a:off x="8861347" y="5425844"/>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221" name="Freeform: Shape 8220">
            <a:extLst>
              <a:ext uri="{FF2B5EF4-FFF2-40B4-BE49-F238E27FC236}">
                <a16:creationId xmlns:a16="http://schemas.microsoft.com/office/drawing/2014/main" id="{C034858B-D643-4145-B957-7B024F04CE03}"/>
              </a:ext>
            </a:extLst>
          </p:cNvPr>
          <p:cNvSpPr/>
          <p:nvPr/>
        </p:nvSpPr>
        <p:spPr>
          <a:xfrm>
            <a:off x="7391937" y="5481488"/>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222" name="Freeform: Shape 8221">
            <a:extLst>
              <a:ext uri="{FF2B5EF4-FFF2-40B4-BE49-F238E27FC236}">
                <a16:creationId xmlns:a16="http://schemas.microsoft.com/office/drawing/2014/main" id="{C150DC4A-389E-4AE6-9160-61394A574ACB}"/>
              </a:ext>
            </a:extLst>
          </p:cNvPr>
          <p:cNvSpPr/>
          <p:nvPr/>
        </p:nvSpPr>
        <p:spPr>
          <a:xfrm>
            <a:off x="7906366" y="5545692"/>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223" name="Freeform: Shape 8222">
            <a:extLst>
              <a:ext uri="{FF2B5EF4-FFF2-40B4-BE49-F238E27FC236}">
                <a16:creationId xmlns:a16="http://schemas.microsoft.com/office/drawing/2014/main" id="{552E4A00-6BD0-4A9E-AC22-287A1FDA106B}"/>
              </a:ext>
            </a:extLst>
          </p:cNvPr>
          <p:cNvSpPr/>
          <p:nvPr/>
        </p:nvSpPr>
        <p:spPr>
          <a:xfrm>
            <a:off x="7900342" y="5530474"/>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224" name="Freeform: Shape 8223">
            <a:extLst>
              <a:ext uri="{FF2B5EF4-FFF2-40B4-BE49-F238E27FC236}">
                <a16:creationId xmlns:a16="http://schemas.microsoft.com/office/drawing/2014/main" id="{4954B6D4-813E-4708-B555-895A4EB9B053}"/>
              </a:ext>
            </a:extLst>
          </p:cNvPr>
          <p:cNvSpPr/>
          <p:nvPr/>
        </p:nvSpPr>
        <p:spPr>
          <a:xfrm>
            <a:off x="7355317" y="5486244"/>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225" name="Freeform: Shape 8224">
            <a:extLst>
              <a:ext uri="{FF2B5EF4-FFF2-40B4-BE49-F238E27FC236}">
                <a16:creationId xmlns:a16="http://schemas.microsoft.com/office/drawing/2014/main" id="{D9E0C037-3897-4D8E-AD4A-0FDCB18E3792}"/>
              </a:ext>
            </a:extLst>
          </p:cNvPr>
          <p:cNvSpPr/>
          <p:nvPr/>
        </p:nvSpPr>
        <p:spPr>
          <a:xfrm>
            <a:off x="7278589" y="5509072"/>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226" name="Freeform: Shape 8225">
            <a:extLst>
              <a:ext uri="{FF2B5EF4-FFF2-40B4-BE49-F238E27FC236}">
                <a16:creationId xmlns:a16="http://schemas.microsoft.com/office/drawing/2014/main" id="{99B14C45-6C26-4665-8F81-E0A30F648DFC}"/>
              </a:ext>
            </a:extLst>
          </p:cNvPr>
          <p:cNvSpPr/>
          <p:nvPr/>
        </p:nvSpPr>
        <p:spPr>
          <a:xfrm>
            <a:off x="7783505" y="5534120"/>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227" name="Freeform: Shape 8226">
            <a:extLst>
              <a:ext uri="{FF2B5EF4-FFF2-40B4-BE49-F238E27FC236}">
                <a16:creationId xmlns:a16="http://schemas.microsoft.com/office/drawing/2014/main" id="{D4C4C844-5F81-4C3B-AB1C-84DD332ADABA}"/>
              </a:ext>
            </a:extLst>
          </p:cNvPr>
          <p:cNvSpPr/>
          <p:nvPr/>
        </p:nvSpPr>
        <p:spPr>
          <a:xfrm>
            <a:off x="8842958" y="5555680"/>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228" name="Freeform: Shape 8227">
            <a:extLst>
              <a:ext uri="{FF2B5EF4-FFF2-40B4-BE49-F238E27FC236}">
                <a16:creationId xmlns:a16="http://schemas.microsoft.com/office/drawing/2014/main" id="{BC6DACC6-259F-4000-8A47-3E78CE57D206}"/>
              </a:ext>
            </a:extLst>
          </p:cNvPr>
          <p:cNvSpPr/>
          <p:nvPr/>
        </p:nvSpPr>
        <p:spPr>
          <a:xfrm>
            <a:off x="7931413" y="5519059"/>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229" name="Freeform: Shape 8228">
            <a:extLst>
              <a:ext uri="{FF2B5EF4-FFF2-40B4-BE49-F238E27FC236}">
                <a16:creationId xmlns:a16="http://schemas.microsoft.com/office/drawing/2014/main" id="{ECCC0F2C-F27E-4F4C-8ADA-313F46F945E2}"/>
              </a:ext>
            </a:extLst>
          </p:cNvPr>
          <p:cNvSpPr/>
          <p:nvPr/>
        </p:nvSpPr>
        <p:spPr>
          <a:xfrm>
            <a:off x="9397494" y="5433136"/>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5" y="0"/>
                  <a:pt x="9036" y="0"/>
                </a:cubicBezTo>
                <a:cubicBezTo>
                  <a:pt x="14026"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230" name="Freeform: Shape 8229">
            <a:extLst>
              <a:ext uri="{FF2B5EF4-FFF2-40B4-BE49-F238E27FC236}">
                <a16:creationId xmlns:a16="http://schemas.microsoft.com/office/drawing/2014/main" id="{9E8136DD-6F58-4B08-AF02-5A76089B815B}"/>
              </a:ext>
            </a:extLst>
          </p:cNvPr>
          <p:cNvSpPr/>
          <p:nvPr/>
        </p:nvSpPr>
        <p:spPr>
          <a:xfrm>
            <a:off x="6763685" y="5440904"/>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231" name="Freeform: Shape 8230">
            <a:extLst>
              <a:ext uri="{FF2B5EF4-FFF2-40B4-BE49-F238E27FC236}">
                <a16:creationId xmlns:a16="http://schemas.microsoft.com/office/drawing/2014/main" id="{E9CD5EFD-38C3-4FA0-865D-88BCED279607}"/>
              </a:ext>
            </a:extLst>
          </p:cNvPr>
          <p:cNvSpPr/>
          <p:nvPr/>
        </p:nvSpPr>
        <p:spPr>
          <a:xfrm>
            <a:off x="7352147" y="5420296"/>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232" name="Freeform: Shape 8231">
            <a:extLst>
              <a:ext uri="{FF2B5EF4-FFF2-40B4-BE49-F238E27FC236}">
                <a16:creationId xmlns:a16="http://schemas.microsoft.com/office/drawing/2014/main" id="{742E116A-10A7-45E0-B6B7-74C5038A9EFE}"/>
              </a:ext>
            </a:extLst>
          </p:cNvPr>
          <p:cNvSpPr/>
          <p:nvPr/>
        </p:nvSpPr>
        <p:spPr>
          <a:xfrm>
            <a:off x="8848506" y="5518267"/>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233" name="Freeform: Shape 8232">
            <a:extLst>
              <a:ext uri="{FF2B5EF4-FFF2-40B4-BE49-F238E27FC236}">
                <a16:creationId xmlns:a16="http://schemas.microsoft.com/office/drawing/2014/main" id="{3FD0C50A-262B-41EB-AC10-BF9FA5A662A8}"/>
              </a:ext>
            </a:extLst>
          </p:cNvPr>
          <p:cNvSpPr/>
          <p:nvPr/>
        </p:nvSpPr>
        <p:spPr>
          <a:xfrm>
            <a:off x="7340415" y="5548546"/>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234" name="Freeform: Shape 8233">
            <a:extLst>
              <a:ext uri="{FF2B5EF4-FFF2-40B4-BE49-F238E27FC236}">
                <a16:creationId xmlns:a16="http://schemas.microsoft.com/office/drawing/2014/main" id="{DE24203C-BBF5-4DBC-89BA-92EE00ED76A5}"/>
              </a:ext>
            </a:extLst>
          </p:cNvPr>
          <p:cNvSpPr/>
          <p:nvPr/>
        </p:nvSpPr>
        <p:spPr>
          <a:xfrm>
            <a:off x="7325672" y="5447246"/>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235" name="Freeform: Shape 8234">
            <a:extLst>
              <a:ext uri="{FF2B5EF4-FFF2-40B4-BE49-F238E27FC236}">
                <a16:creationId xmlns:a16="http://schemas.microsoft.com/office/drawing/2014/main" id="{54C4666D-7A75-4DDB-8C91-8FE1AA924302}"/>
              </a:ext>
            </a:extLst>
          </p:cNvPr>
          <p:cNvSpPr/>
          <p:nvPr/>
        </p:nvSpPr>
        <p:spPr>
          <a:xfrm>
            <a:off x="7311405" y="5443124"/>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236" name="Freeform: Shape 8235">
            <a:extLst>
              <a:ext uri="{FF2B5EF4-FFF2-40B4-BE49-F238E27FC236}">
                <a16:creationId xmlns:a16="http://schemas.microsoft.com/office/drawing/2014/main" id="{FA93E03F-C249-4FB6-8C4E-445928413113}"/>
              </a:ext>
            </a:extLst>
          </p:cNvPr>
          <p:cNvSpPr/>
          <p:nvPr/>
        </p:nvSpPr>
        <p:spPr>
          <a:xfrm>
            <a:off x="7928718" y="5457074"/>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237" name="Freeform: Shape 8236">
            <a:extLst>
              <a:ext uri="{FF2B5EF4-FFF2-40B4-BE49-F238E27FC236}">
                <a16:creationId xmlns:a16="http://schemas.microsoft.com/office/drawing/2014/main" id="{4ACE3874-BDB7-491C-8D1D-E6B044061D8D}"/>
              </a:ext>
            </a:extLst>
          </p:cNvPr>
          <p:cNvSpPr/>
          <p:nvPr/>
        </p:nvSpPr>
        <p:spPr>
          <a:xfrm>
            <a:off x="7296820" y="5422356"/>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238" name="Freeform: Shape 8237">
            <a:extLst>
              <a:ext uri="{FF2B5EF4-FFF2-40B4-BE49-F238E27FC236}">
                <a16:creationId xmlns:a16="http://schemas.microsoft.com/office/drawing/2014/main" id="{F4660B13-705A-42A7-96AB-185105286868}"/>
              </a:ext>
            </a:extLst>
          </p:cNvPr>
          <p:cNvSpPr/>
          <p:nvPr/>
        </p:nvSpPr>
        <p:spPr>
          <a:xfrm>
            <a:off x="7343903" y="5546168"/>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239" name="Freeform: Shape 8238">
            <a:extLst>
              <a:ext uri="{FF2B5EF4-FFF2-40B4-BE49-F238E27FC236}">
                <a16:creationId xmlns:a16="http://schemas.microsoft.com/office/drawing/2014/main" id="{971F86BB-CBBE-4227-8EB9-FA8EF16673BA}"/>
              </a:ext>
            </a:extLst>
          </p:cNvPr>
          <p:cNvSpPr/>
          <p:nvPr/>
        </p:nvSpPr>
        <p:spPr>
          <a:xfrm>
            <a:off x="6847864" y="5544424"/>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240" name="Freeform: Shape 8239">
            <a:extLst>
              <a:ext uri="{FF2B5EF4-FFF2-40B4-BE49-F238E27FC236}">
                <a16:creationId xmlns:a16="http://schemas.microsoft.com/office/drawing/2014/main" id="{0C3C19EA-2EBE-4A2F-B0CD-DEC8382FEF36}"/>
              </a:ext>
            </a:extLst>
          </p:cNvPr>
          <p:cNvSpPr/>
          <p:nvPr/>
        </p:nvSpPr>
        <p:spPr>
          <a:xfrm>
            <a:off x="8304116" y="5494804"/>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241" name="Freeform: Shape 8240">
            <a:extLst>
              <a:ext uri="{FF2B5EF4-FFF2-40B4-BE49-F238E27FC236}">
                <a16:creationId xmlns:a16="http://schemas.microsoft.com/office/drawing/2014/main" id="{65295966-973F-4636-BCDD-E9539CCE9362}"/>
              </a:ext>
            </a:extLst>
          </p:cNvPr>
          <p:cNvSpPr/>
          <p:nvPr/>
        </p:nvSpPr>
        <p:spPr>
          <a:xfrm>
            <a:off x="6857535" y="5476098"/>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242" name="Freeform: Shape 8241">
            <a:extLst>
              <a:ext uri="{FF2B5EF4-FFF2-40B4-BE49-F238E27FC236}">
                <a16:creationId xmlns:a16="http://schemas.microsoft.com/office/drawing/2014/main" id="{453AEDEB-B933-4D37-B812-6ADD240870A0}"/>
              </a:ext>
            </a:extLst>
          </p:cNvPr>
          <p:cNvSpPr/>
          <p:nvPr/>
        </p:nvSpPr>
        <p:spPr>
          <a:xfrm>
            <a:off x="7819650" y="5542363"/>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243" name="Freeform: Shape 8242">
            <a:extLst>
              <a:ext uri="{FF2B5EF4-FFF2-40B4-BE49-F238E27FC236}">
                <a16:creationId xmlns:a16="http://schemas.microsoft.com/office/drawing/2014/main" id="{A31FB839-6C94-4FE2-8FE1-237D7B6AFAE7}"/>
              </a:ext>
            </a:extLst>
          </p:cNvPr>
          <p:cNvSpPr/>
          <p:nvPr/>
        </p:nvSpPr>
        <p:spPr>
          <a:xfrm>
            <a:off x="6877509" y="5486719"/>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244" name="Freeform: Shape 8243">
            <a:extLst>
              <a:ext uri="{FF2B5EF4-FFF2-40B4-BE49-F238E27FC236}">
                <a16:creationId xmlns:a16="http://schemas.microsoft.com/office/drawing/2014/main" id="{9ECDC252-E389-4F85-BA7F-9C4CB3AD16B3}"/>
              </a:ext>
            </a:extLst>
          </p:cNvPr>
          <p:cNvSpPr/>
          <p:nvPr/>
        </p:nvSpPr>
        <p:spPr>
          <a:xfrm>
            <a:off x="8893529" y="5445977"/>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245" name="Freeform: Shape 8244">
            <a:extLst>
              <a:ext uri="{FF2B5EF4-FFF2-40B4-BE49-F238E27FC236}">
                <a16:creationId xmlns:a16="http://schemas.microsoft.com/office/drawing/2014/main" id="{6062F1DD-A4D1-408F-81DA-1D35945B488A}"/>
              </a:ext>
            </a:extLst>
          </p:cNvPr>
          <p:cNvSpPr/>
          <p:nvPr/>
        </p:nvSpPr>
        <p:spPr>
          <a:xfrm>
            <a:off x="6790477" y="5527144"/>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246" name="Freeform: Shape 8245">
            <a:extLst>
              <a:ext uri="{FF2B5EF4-FFF2-40B4-BE49-F238E27FC236}">
                <a16:creationId xmlns:a16="http://schemas.microsoft.com/office/drawing/2014/main" id="{AAD6B18A-947D-4116-919B-8CF3EC9A4DA6}"/>
              </a:ext>
            </a:extLst>
          </p:cNvPr>
          <p:cNvSpPr/>
          <p:nvPr/>
        </p:nvSpPr>
        <p:spPr>
          <a:xfrm>
            <a:off x="8917625" y="5540461"/>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247" name="Freeform: Shape 8246">
            <a:extLst>
              <a:ext uri="{FF2B5EF4-FFF2-40B4-BE49-F238E27FC236}">
                <a16:creationId xmlns:a16="http://schemas.microsoft.com/office/drawing/2014/main" id="{6265A7DB-EA12-43D9-9262-5D729224B19C}"/>
              </a:ext>
            </a:extLst>
          </p:cNvPr>
          <p:cNvSpPr/>
          <p:nvPr/>
        </p:nvSpPr>
        <p:spPr>
          <a:xfrm>
            <a:off x="8325359" y="5447721"/>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248" name="Freeform: Shape 8247">
            <a:extLst>
              <a:ext uri="{FF2B5EF4-FFF2-40B4-BE49-F238E27FC236}">
                <a16:creationId xmlns:a16="http://schemas.microsoft.com/office/drawing/2014/main" id="{3C9821AE-0491-4EFD-A5B2-DF9D92D83645}"/>
              </a:ext>
            </a:extLst>
          </p:cNvPr>
          <p:cNvSpPr/>
          <p:nvPr/>
        </p:nvSpPr>
        <p:spPr>
          <a:xfrm>
            <a:off x="8377991" y="5544741"/>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249" name="Freeform: Shape 8248">
            <a:extLst>
              <a:ext uri="{FF2B5EF4-FFF2-40B4-BE49-F238E27FC236}">
                <a16:creationId xmlns:a16="http://schemas.microsoft.com/office/drawing/2014/main" id="{359A4710-9FD7-4701-A13D-008EF2C07ADA}"/>
              </a:ext>
            </a:extLst>
          </p:cNvPr>
          <p:cNvSpPr/>
          <p:nvPr/>
        </p:nvSpPr>
        <p:spPr>
          <a:xfrm>
            <a:off x="9347874" y="5559484"/>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5" y="0"/>
                  <a:pt x="9036" y="0"/>
                </a:cubicBezTo>
                <a:cubicBezTo>
                  <a:pt x="14026"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250" name="Freeform: Shape 8249">
            <a:extLst>
              <a:ext uri="{FF2B5EF4-FFF2-40B4-BE49-F238E27FC236}">
                <a16:creationId xmlns:a16="http://schemas.microsoft.com/office/drawing/2014/main" id="{53DC3378-D8F7-4ACE-9F74-96D010846189}"/>
              </a:ext>
            </a:extLst>
          </p:cNvPr>
          <p:cNvSpPr/>
          <p:nvPr/>
        </p:nvSpPr>
        <p:spPr>
          <a:xfrm>
            <a:off x="7911122" y="5529205"/>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251" name="Freeform: Shape 8250">
            <a:extLst>
              <a:ext uri="{FF2B5EF4-FFF2-40B4-BE49-F238E27FC236}">
                <a16:creationId xmlns:a16="http://schemas.microsoft.com/office/drawing/2014/main" id="{A66E4D25-CB5A-4134-8C1A-8A3D57F4DE4D}"/>
              </a:ext>
            </a:extLst>
          </p:cNvPr>
          <p:cNvSpPr/>
          <p:nvPr/>
        </p:nvSpPr>
        <p:spPr>
          <a:xfrm>
            <a:off x="7930462" y="548209"/>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5" y="18072"/>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252" name="Freeform: Shape 8251">
            <a:extLst>
              <a:ext uri="{FF2B5EF4-FFF2-40B4-BE49-F238E27FC236}">
                <a16:creationId xmlns:a16="http://schemas.microsoft.com/office/drawing/2014/main" id="{C6691D2A-BF0A-480C-8E8A-5FDF477B837B}"/>
              </a:ext>
            </a:extLst>
          </p:cNvPr>
          <p:cNvSpPr/>
          <p:nvPr/>
        </p:nvSpPr>
        <p:spPr>
          <a:xfrm>
            <a:off x="6860071" y="5424417"/>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253" name="Freeform: Shape 8252">
            <a:extLst>
              <a:ext uri="{FF2B5EF4-FFF2-40B4-BE49-F238E27FC236}">
                <a16:creationId xmlns:a16="http://schemas.microsoft.com/office/drawing/2014/main" id="{61B39A1A-AC40-480F-838F-0E88A3CE61EC}"/>
              </a:ext>
            </a:extLst>
          </p:cNvPr>
          <p:cNvSpPr/>
          <p:nvPr/>
        </p:nvSpPr>
        <p:spPr>
          <a:xfrm>
            <a:off x="7871648" y="5503048"/>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254" name="Freeform: Shape 8253">
            <a:extLst>
              <a:ext uri="{FF2B5EF4-FFF2-40B4-BE49-F238E27FC236}">
                <a16:creationId xmlns:a16="http://schemas.microsoft.com/office/drawing/2014/main" id="{2B039743-5947-4D38-9AAE-E79C11085969}"/>
              </a:ext>
            </a:extLst>
          </p:cNvPr>
          <p:cNvSpPr/>
          <p:nvPr/>
        </p:nvSpPr>
        <p:spPr>
          <a:xfrm>
            <a:off x="7899707" y="426617"/>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5" y="18072"/>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255" name="Freeform: Shape 8254">
            <a:extLst>
              <a:ext uri="{FF2B5EF4-FFF2-40B4-BE49-F238E27FC236}">
                <a16:creationId xmlns:a16="http://schemas.microsoft.com/office/drawing/2014/main" id="{8A846CB5-7118-40F0-BDDD-4807EBA586C4}"/>
              </a:ext>
            </a:extLst>
          </p:cNvPr>
          <p:cNvSpPr/>
          <p:nvPr/>
        </p:nvSpPr>
        <p:spPr>
          <a:xfrm>
            <a:off x="7322502" y="5522706"/>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256" name="Freeform: Shape 8255">
            <a:extLst>
              <a:ext uri="{FF2B5EF4-FFF2-40B4-BE49-F238E27FC236}">
                <a16:creationId xmlns:a16="http://schemas.microsoft.com/office/drawing/2014/main" id="{8EBCA804-A6FD-405B-811E-E3AD319BEAE4}"/>
              </a:ext>
            </a:extLst>
          </p:cNvPr>
          <p:cNvSpPr/>
          <p:nvPr/>
        </p:nvSpPr>
        <p:spPr>
          <a:xfrm>
            <a:off x="7784457" y="5435356"/>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257" name="Freeform: Shape 8256">
            <a:extLst>
              <a:ext uri="{FF2B5EF4-FFF2-40B4-BE49-F238E27FC236}">
                <a16:creationId xmlns:a16="http://schemas.microsoft.com/office/drawing/2014/main" id="{E904C25C-0784-4C1C-A2D7-4EF07557B027}"/>
              </a:ext>
            </a:extLst>
          </p:cNvPr>
          <p:cNvSpPr/>
          <p:nvPr/>
        </p:nvSpPr>
        <p:spPr>
          <a:xfrm>
            <a:off x="6770185" y="5423308"/>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258" name="Freeform: Shape 8257">
            <a:extLst>
              <a:ext uri="{FF2B5EF4-FFF2-40B4-BE49-F238E27FC236}">
                <a16:creationId xmlns:a16="http://schemas.microsoft.com/office/drawing/2014/main" id="{654E947B-907F-48E5-AF5D-94C609871DCE}"/>
              </a:ext>
            </a:extLst>
          </p:cNvPr>
          <p:cNvSpPr/>
          <p:nvPr/>
        </p:nvSpPr>
        <p:spPr>
          <a:xfrm>
            <a:off x="7356585" y="5431551"/>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259" name="Freeform: Shape 8258">
            <a:extLst>
              <a:ext uri="{FF2B5EF4-FFF2-40B4-BE49-F238E27FC236}">
                <a16:creationId xmlns:a16="http://schemas.microsoft.com/office/drawing/2014/main" id="{D74FF1DB-2041-4F5B-82AB-084AF31AF318}"/>
              </a:ext>
            </a:extLst>
          </p:cNvPr>
          <p:cNvSpPr/>
          <p:nvPr/>
        </p:nvSpPr>
        <p:spPr>
          <a:xfrm>
            <a:off x="6309815" y="5430917"/>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260" name="Freeform: Shape 8259">
            <a:extLst>
              <a:ext uri="{FF2B5EF4-FFF2-40B4-BE49-F238E27FC236}">
                <a16:creationId xmlns:a16="http://schemas.microsoft.com/office/drawing/2014/main" id="{1A5B5E36-E95E-44D2-86F5-9BF61A86694C}"/>
              </a:ext>
            </a:extLst>
          </p:cNvPr>
          <p:cNvSpPr/>
          <p:nvPr/>
        </p:nvSpPr>
        <p:spPr>
          <a:xfrm>
            <a:off x="8856433" y="5488305"/>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261" name="Freeform: Shape 8260">
            <a:extLst>
              <a:ext uri="{FF2B5EF4-FFF2-40B4-BE49-F238E27FC236}">
                <a16:creationId xmlns:a16="http://schemas.microsoft.com/office/drawing/2014/main" id="{D3B22019-3FA6-4531-ACBC-C3AA4654081A}"/>
              </a:ext>
            </a:extLst>
          </p:cNvPr>
          <p:cNvSpPr/>
          <p:nvPr/>
        </p:nvSpPr>
        <p:spPr>
          <a:xfrm>
            <a:off x="7299832" y="5467062"/>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262" name="Freeform: Shape 8261">
            <a:extLst>
              <a:ext uri="{FF2B5EF4-FFF2-40B4-BE49-F238E27FC236}">
                <a16:creationId xmlns:a16="http://schemas.microsoft.com/office/drawing/2014/main" id="{CD6E4C60-AC06-4F8C-82FB-61168A0D6100}"/>
              </a:ext>
            </a:extLst>
          </p:cNvPr>
          <p:cNvSpPr/>
          <p:nvPr/>
        </p:nvSpPr>
        <p:spPr>
          <a:xfrm>
            <a:off x="8872444" y="5421722"/>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263" name="Freeform: Shape 8262">
            <a:extLst>
              <a:ext uri="{FF2B5EF4-FFF2-40B4-BE49-F238E27FC236}">
                <a16:creationId xmlns:a16="http://schemas.microsoft.com/office/drawing/2014/main" id="{31847A07-157A-4C31-9F8C-67F950731A34}"/>
              </a:ext>
            </a:extLst>
          </p:cNvPr>
          <p:cNvSpPr/>
          <p:nvPr/>
        </p:nvSpPr>
        <p:spPr>
          <a:xfrm>
            <a:off x="9352155" y="434860"/>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6" y="18072"/>
                  <a:pt x="0" y="14027"/>
                  <a:pt x="0" y="9036"/>
                </a:cubicBezTo>
                <a:cubicBezTo>
                  <a:pt x="0" y="4046"/>
                  <a:pt x="4045" y="0"/>
                  <a:pt x="9036" y="0"/>
                </a:cubicBezTo>
                <a:cubicBezTo>
                  <a:pt x="14026"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264" name="Freeform: Shape 8263">
            <a:extLst>
              <a:ext uri="{FF2B5EF4-FFF2-40B4-BE49-F238E27FC236}">
                <a16:creationId xmlns:a16="http://schemas.microsoft.com/office/drawing/2014/main" id="{FDF5F196-5CCC-46E1-936E-AC8D9B5AA07B}"/>
              </a:ext>
            </a:extLst>
          </p:cNvPr>
          <p:cNvSpPr/>
          <p:nvPr/>
        </p:nvSpPr>
        <p:spPr>
          <a:xfrm>
            <a:off x="6866254" y="5486561"/>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265" name="Freeform: Shape 8264">
            <a:extLst>
              <a:ext uri="{FF2B5EF4-FFF2-40B4-BE49-F238E27FC236}">
                <a16:creationId xmlns:a16="http://schemas.microsoft.com/office/drawing/2014/main" id="{970B5BC6-45DB-4D80-9374-FC4A192FEF4A}"/>
              </a:ext>
            </a:extLst>
          </p:cNvPr>
          <p:cNvSpPr/>
          <p:nvPr/>
        </p:nvSpPr>
        <p:spPr>
          <a:xfrm>
            <a:off x="6764795" y="5417442"/>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266" name="Freeform: Shape 8265">
            <a:extLst>
              <a:ext uri="{FF2B5EF4-FFF2-40B4-BE49-F238E27FC236}">
                <a16:creationId xmlns:a16="http://schemas.microsoft.com/office/drawing/2014/main" id="{8B2B341C-E6BA-41F5-B612-962160B3F9C8}"/>
              </a:ext>
            </a:extLst>
          </p:cNvPr>
          <p:cNvSpPr/>
          <p:nvPr/>
        </p:nvSpPr>
        <p:spPr>
          <a:xfrm>
            <a:off x="7877672" y="5540302"/>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267" name="Freeform: Shape 8266">
            <a:extLst>
              <a:ext uri="{FF2B5EF4-FFF2-40B4-BE49-F238E27FC236}">
                <a16:creationId xmlns:a16="http://schemas.microsoft.com/office/drawing/2014/main" id="{1E69083D-5A00-47F4-9234-35D4925AF4C2}"/>
              </a:ext>
            </a:extLst>
          </p:cNvPr>
          <p:cNvSpPr/>
          <p:nvPr/>
        </p:nvSpPr>
        <p:spPr>
          <a:xfrm>
            <a:off x="8383857" y="5556472"/>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268" name="Freeform: Shape 8267">
            <a:extLst>
              <a:ext uri="{FF2B5EF4-FFF2-40B4-BE49-F238E27FC236}">
                <a16:creationId xmlns:a16="http://schemas.microsoft.com/office/drawing/2014/main" id="{4015D40F-675C-4614-808C-994B5B3684B9}"/>
              </a:ext>
            </a:extLst>
          </p:cNvPr>
          <p:cNvSpPr/>
          <p:nvPr/>
        </p:nvSpPr>
        <p:spPr>
          <a:xfrm>
            <a:off x="7820760" y="5548863"/>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269" name="Freeform: Shape 8268">
            <a:extLst>
              <a:ext uri="{FF2B5EF4-FFF2-40B4-BE49-F238E27FC236}">
                <a16:creationId xmlns:a16="http://schemas.microsoft.com/office/drawing/2014/main" id="{CA632777-9DAF-4254-8E60-6B7444F6054F}"/>
              </a:ext>
            </a:extLst>
          </p:cNvPr>
          <p:cNvSpPr/>
          <p:nvPr/>
        </p:nvSpPr>
        <p:spPr>
          <a:xfrm>
            <a:off x="7358012" y="5542522"/>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270" name="Freeform: Shape 8269">
            <a:extLst>
              <a:ext uri="{FF2B5EF4-FFF2-40B4-BE49-F238E27FC236}">
                <a16:creationId xmlns:a16="http://schemas.microsoft.com/office/drawing/2014/main" id="{450C6815-C033-4A9A-9E64-163C19C0D146}"/>
              </a:ext>
            </a:extLst>
          </p:cNvPr>
          <p:cNvSpPr/>
          <p:nvPr/>
        </p:nvSpPr>
        <p:spPr>
          <a:xfrm>
            <a:off x="6797610" y="5493695"/>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271" name="Freeform: Shape 8270">
            <a:extLst>
              <a:ext uri="{FF2B5EF4-FFF2-40B4-BE49-F238E27FC236}">
                <a16:creationId xmlns:a16="http://schemas.microsoft.com/office/drawing/2014/main" id="{B9DEAF18-E3EA-460A-8890-5E20D296D945}"/>
              </a:ext>
            </a:extLst>
          </p:cNvPr>
          <p:cNvSpPr/>
          <p:nvPr/>
        </p:nvSpPr>
        <p:spPr>
          <a:xfrm>
            <a:off x="6850084" y="5554570"/>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272" name="Freeform: Shape 8271">
            <a:extLst>
              <a:ext uri="{FF2B5EF4-FFF2-40B4-BE49-F238E27FC236}">
                <a16:creationId xmlns:a16="http://schemas.microsoft.com/office/drawing/2014/main" id="{0DCB36D3-AAE6-40F1-991D-B70341FA3C17}"/>
              </a:ext>
            </a:extLst>
          </p:cNvPr>
          <p:cNvSpPr/>
          <p:nvPr/>
        </p:nvSpPr>
        <p:spPr>
          <a:xfrm>
            <a:off x="7400498" y="5498134"/>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273" name="Freeform: Shape 8272">
            <a:extLst>
              <a:ext uri="{FF2B5EF4-FFF2-40B4-BE49-F238E27FC236}">
                <a16:creationId xmlns:a16="http://schemas.microsoft.com/office/drawing/2014/main" id="{703EF547-B6F8-4DF5-9716-F9C3D2697C8F}"/>
              </a:ext>
            </a:extLst>
          </p:cNvPr>
          <p:cNvSpPr/>
          <p:nvPr/>
        </p:nvSpPr>
        <p:spPr>
          <a:xfrm>
            <a:off x="10521627" y="536002"/>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6" y="18072"/>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274" name="Freeform: Shape 8273">
            <a:extLst>
              <a:ext uri="{FF2B5EF4-FFF2-40B4-BE49-F238E27FC236}">
                <a16:creationId xmlns:a16="http://schemas.microsoft.com/office/drawing/2014/main" id="{AC67E2DA-9561-4553-BFED-5C584CC6A2A1}"/>
              </a:ext>
            </a:extLst>
          </p:cNvPr>
          <p:cNvSpPr/>
          <p:nvPr/>
        </p:nvSpPr>
        <p:spPr>
          <a:xfrm>
            <a:off x="8355163" y="5507804"/>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275" name="Freeform: Shape 8274">
            <a:extLst>
              <a:ext uri="{FF2B5EF4-FFF2-40B4-BE49-F238E27FC236}">
                <a16:creationId xmlns:a16="http://schemas.microsoft.com/office/drawing/2014/main" id="{86817DB2-5B24-4051-97A3-A25C3CAA919A}"/>
              </a:ext>
            </a:extLst>
          </p:cNvPr>
          <p:cNvSpPr/>
          <p:nvPr/>
        </p:nvSpPr>
        <p:spPr>
          <a:xfrm>
            <a:off x="8894321" y="5414113"/>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276" name="Freeform: Shape 8275">
            <a:extLst>
              <a:ext uri="{FF2B5EF4-FFF2-40B4-BE49-F238E27FC236}">
                <a16:creationId xmlns:a16="http://schemas.microsoft.com/office/drawing/2014/main" id="{3F9C2A09-A2B6-4155-B822-6A26CAD17F25}"/>
              </a:ext>
            </a:extLst>
          </p:cNvPr>
          <p:cNvSpPr/>
          <p:nvPr/>
        </p:nvSpPr>
        <p:spPr>
          <a:xfrm>
            <a:off x="7323770" y="5552351"/>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277" name="Freeform: Shape 8276">
            <a:extLst>
              <a:ext uri="{FF2B5EF4-FFF2-40B4-BE49-F238E27FC236}">
                <a16:creationId xmlns:a16="http://schemas.microsoft.com/office/drawing/2014/main" id="{5AFE80CB-4E9D-4DE5-8CE5-BF840B6C0A6B}"/>
              </a:ext>
            </a:extLst>
          </p:cNvPr>
          <p:cNvSpPr/>
          <p:nvPr/>
        </p:nvSpPr>
        <p:spPr>
          <a:xfrm>
            <a:off x="9395592" y="5444392"/>
            <a:ext cx="18072" cy="18072"/>
          </a:xfrm>
          <a:custGeom>
            <a:avLst/>
            <a:gdLst>
              <a:gd name="connsiteX0" fmla="*/ 18073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3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3" y="9036"/>
                </a:moveTo>
                <a:cubicBezTo>
                  <a:pt x="18073" y="14026"/>
                  <a:pt x="14027" y="18072"/>
                  <a:pt x="9036" y="18072"/>
                </a:cubicBezTo>
                <a:cubicBezTo>
                  <a:pt x="4046" y="18072"/>
                  <a:pt x="0" y="14027"/>
                  <a:pt x="0" y="9036"/>
                </a:cubicBezTo>
                <a:cubicBezTo>
                  <a:pt x="0" y="4046"/>
                  <a:pt x="4045" y="0"/>
                  <a:pt x="9036" y="0"/>
                </a:cubicBezTo>
                <a:cubicBezTo>
                  <a:pt x="14027" y="0"/>
                  <a:pt x="18073" y="4045"/>
                  <a:pt x="18073"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278" name="Freeform: Shape 8277">
            <a:extLst>
              <a:ext uri="{FF2B5EF4-FFF2-40B4-BE49-F238E27FC236}">
                <a16:creationId xmlns:a16="http://schemas.microsoft.com/office/drawing/2014/main" id="{1DB8E266-6DC9-43C8-BBBE-F28D48E4068C}"/>
              </a:ext>
            </a:extLst>
          </p:cNvPr>
          <p:cNvSpPr/>
          <p:nvPr/>
        </p:nvSpPr>
        <p:spPr>
          <a:xfrm>
            <a:off x="7919999" y="5555680"/>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279" name="Freeform: Shape 8278">
            <a:extLst>
              <a:ext uri="{FF2B5EF4-FFF2-40B4-BE49-F238E27FC236}">
                <a16:creationId xmlns:a16="http://schemas.microsoft.com/office/drawing/2014/main" id="{0D84972D-B222-4D6E-A3FE-C1A2B5813D8A}"/>
              </a:ext>
            </a:extLst>
          </p:cNvPr>
          <p:cNvSpPr/>
          <p:nvPr/>
        </p:nvSpPr>
        <p:spPr>
          <a:xfrm>
            <a:off x="8431415" y="5503365"/>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280" name="Freeform: Shape 8279">
            <a:extLst>
              <a:ext uri="{FF2B5EF4-FFF2-40B4-BE49-F238E27FC236}">
                <a16:creationId xmlns:a16="http://schemas.microsoft.com/office/drawing/2014/main" id="{C6480BCE-0651-4850-9C8C-F906457397F9}"/>
              </a:ext>
            </a:extLst>
          </p:cNvPr>
          <p:cNvSpPr/>
          <p:nvPr/>
        </p:nvSpPr>
        <p:spPr>
          <a:xfrm>
            <a:off x="7778749" y="5523498"/>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281" name="Freeform: Shape 8280">
            <a:extLst>
              <a:ext uri="{FF2B5EF4-FFF2-40B4-BE49-F238E27FC236}">
                <a16:creationId xmlns:a16="http://schemas.microsoft.com/office/drawing/2014/main" id="{25CD106E-9331-46C0-9190-FB5693CEBA48}"/>
              </a:ext>
            </a:extLst>
          </p:cNvPr>
          <p:cNvSpPr/>
          <p:nvPr/>
        </p:nvSpPr>
        <p:spPr>
          <a:xfrm>
            <a:off x="6348655" y="5514938"/>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282" name="Freeform: Shape 8281">
            <a:extLst>
              <a:ext uri="{FF2B5EF4-FFF2-40B4-BE49-F238E27FC236}">
                <a16:creationId xmlns:a16="http://schemas.microsoft.com/office/drawing/2014/main" id="{77F620CC-BD41-46DC-BFC7-934439BC9DA5}"/>
              </a:ext>
            </a:extLst>
          </p:cNvPr>
          <p:cNvSpPr/>
          <p:nvPr/>
        </p:nvSpPr>
        <p:spPr>
          <a:xfrm>
            <a:off x="7869428" y="5503206"/>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283" name="Freeform: Shape 8282">
            <a:extLst>
              <a:ext uri="{FF2B5EF4-FFF2-40B4-BE49-F238E27FC236}">
                <a16:creationId xmlns:a16="http://schemas.microsoft.com/office/drawing/2014/main" id="{514BBDE9-903F-4CAE-84D1-BB1853699C72}"/>
              </a:ext>
            </a:extLst>
          </p:cNvPr>
          <p:cNvSpPr/>
          <p:nvPr/>
        </p:nvSpPr>
        <p:spPr>
          <a:xfrm>
            <a:off x="7843112" y="5466586"/>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284" name="Freeform: Shape 8283">
            <a:extLst>
              <a:ext uri="{FF2B5EF4-FFF2-40B4-BE49-F238E27FC236}">
                <a16:creationId xmlns:a16="http://schemas.microsoft.com/office/drawing/2014/main" id="{4B645C05-E310-4E80-98CF-4F2561BAB958}"/>
              </a:ext>
            </a:extLst>
          </p:cNvPr>
          <p:cNvSpPr/>
          <p:nvPr/>
        </p:nvSpPr>
        <p:spPr>
          <a:xfrm>
            <a:off x="7783664" y="5508755"/>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285" name="Freeform: Shape 8284">
            <a:extLst>
              <a:ext uri="{FF2B5EF4-FFF2-40B4-BE49-F238E27FC236}">
                <a16:creationId xmlns:a16="http://schemas.microsoft.com/office/drawing/2014/main" id="{94BF9B0E-9C99-4AD3-A4A4-FA8C44107A39}"/>
              </a:ext>
            </a:extLst>
          </p:cNvPr>
          <p:cNvSpPr/>
          <p:nvPr/>
        </p:nvSpPr>
        <p:spPr>
          <a:xfrm>
            <a:off x="9418579" y="5448197"/>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5" y="0"/>
                  <a:pt x="9036" y="0"/>
                </a:cubicBezTo>
                <a:cubicBezTo>
                  <a:pt x="14026"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286" name="Freeform: Shape 8285">
            <a:extLst>
              <a:ext uri="{FF2B5EF4-FFF2-40B4-BE49-F238E27FC236}">
                <a16:creationId xmlns:a16="http://schemas.microsoft.com/office/drawing/2014/main" id="{57E5D7CF-F79D-4662-BFB7-4B9D2EA439D8}"/>
              </a:ext>
            </a:extLst>
          </p:cNvPr>
          <p:cNvSpPr/>
          <p:nvPr/>
        </p:nvSpPr>
        <p:spPr>
          <a:xfrm>
            <a:off x="7390352" y="5422832"/>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287" name="Freeform: Shape 8286">
            <a:extLst>
              <a:ext uri="{FF2B5EF4-FFF2-40B4-BE49-F238E27FC236}">
                <a16:creationId xmlns:a16="http://schemas.microsoft.com/office/drawing/2014/main" id="{054E701D-0659-483A-8555-311BAD2FBA9F}"/>
              </a:ext>
            </a:extLst>
          </p:cNvPr>
          <p:cNvSpPr/>
          <p:nvPr/>
        </p:nvSpPr>
        <p:spPr>
          <a:xfrm>
            <a:off x="7784932" y="5418393"/>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288" name="Freeform: Shape 8287">
            <a:extLst>
              <a:ext uri="{FF2B5EF4-FFF2-40B4-BE49-F238E27FC236}">
                <a16:creationId xmlns:a16="http://schemas.microsoft.com/office/drawing/2014/main" id="{5AE7297C-04FE-4B88-9999-0776B26786CA}"/>
              </a:ext>
            </a:extLst>
          </p:cNvPr>
          <p:cNvSpPr/>
          <p:nvPr/>
        </p:nvSpPr>
        <p:spPr>
          <a:xfrm>
            <a:off x="7386865" y="5533803"/>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289" name="Freeform: Shape 8288">
            <a:extLst>
              <a:ext uri="{FF2B5EF4-FFF2-40B4-BE49-F238E27FC236}">
                <a16:creationId xmlns:a16="http://schemas.microsoft.com/office/drawing/2014/main" id="{5571C207-62F6-4297-92C5-8901E8A030D4}"/>
              </a:ext>
            </a:extLst>
          </p:cNvPr>
          <p:cNvSpPr/>
          <p:nvPr/>
        </p:nvSpPr>
        <p:spPr>
          <a:xfrm>
            <a:off x="7371329" y="5549180"/>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290" name="Freeform: Shape 8289">
            <a:extLst>
              <a:ext uri="{FF2B5EF4-FFF2-40B4-BE49-F238E27FC236}">
                <a16:creationId xmlns:a16="http://schemas.microsoft.com/office/drawing/2014/main" id="{37103DA0-6444-472A-9639-EB3109688BCE}"/>
              </a:ext>
            </a:extLst>
          </p:cNvPr>
          <p:cNvSpPr/>
          <p:nvPr/>
        </p:nvSpPr>
        <p:spPr>
          <a:xfrm>
            <a:off x="8313945" y="5541888"/>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291" name="Freeform: Shape 8290">
            <a:extLst>
              <a:ext uri="{FF2B5EF4-FFF2-40B4-BE49-F238E27FC236}">
                <a16:creationId xmlns:a16="http://schemas.microsoft.com/office/drawing/2014/main" id="{18C1EB96-5820-4CBC-94B0-83D2C96D1191}"/>
              </a:ext>
            </a:extLst>
          </p:cNvPr>
          <p:cNvSpPr/>
          <p:nvPr/>
        </p:nvSpPr>
        <p:spPr>
          <a:xfrm>
            <a:off x="8383064" y="5434088"/>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292" name="Freeform: Shape 8291">
            <a:extLst>
              <a:ext uri="{FF2B5EF4-FFF2-40B4-BE49-F238E27FC236}">
                <a16:creationId xmlns:a16="http://schemas.microsoft.com/office/drawing/2014/main" id="{E3909008-B75C-4048-BA4F-B03C8345554F}"/>
              </a:ext>
            </a:extLst>
          </p:cNvPr>
          <p:cNvSpPr/>
          <p:nvPr/>
        </p:nvSpPr>
        <p:spPr>
          <a:xfrm>
            <a:off x="8388137" y="5446453"/>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293" name="Freeform: Shape 8292">
            <a:extLst>
              <a:ext uri="{FF2B5EF4-FFF2-40B4-BE49-F238E27FC236}">
                <a16:creationId xmlns:a16="http://schemas.microsoft.com/office/drawing/2014/main" id="{3F786EC0-ACD6-47E1-81D6-38E047522C57}"/>
              </a:ext>
            </a:extLst>
          </p:cNvPr>
          <p:cNvSpPr/>
          <p:nvPr/>
        </p:nvSpPr>
        <p:spPr>
          <a:xfrm>
            <a:off x="8370540" y="5467696"/>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294" name="Freeform: Shape 8293">
            <a:extLst>
              <a:ext uri="{FF2B5EF4-FFF2-40B4-BE49-F238E27FC236}">
                <a16:creationId xmlns:a16="http://schemas.microsoft.com/office/drawing/2014/main" id="{EAC3BA0C-D309-4001-A6DB-F98C9AAC600B}"/>
              </a:ext>
            </a:extLst>
          </p:cNvPr>
          <p:cNvSpPr/>
          <p:nvPr/>
        </p:nvSpPr>
        <p:spPr>
          <a:xfrm>
            <a:off x="7878147" y="5463891"/>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295" name="Freeform: Shape 8294">
            <a:extLst>
              <a:ext uri="{FF2B5EF4-FFF2-40B4-BE49-F238E27FC236}">
                <a16:creationId xmlns:a16="http://schemas.microsoft.com/office/drawing/2014/main" id="{DBD77F62-1655-46DD-BE81-90A0D8ED3E94}"/>
              </a:ext>
            </a:extLst>
          </p:cNvPr>
          <p:cNvSpPr/>
          <p:nvPr/>
        </p:nvSpPr>
        <p:spPr>
          <a:xfrm>
            <a:off x="6815207" y="5468647"/>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296" name="Freeform: Shape 8295">
            <a:extLst>
              <a:ext uri="{FF2B5EF4-FFF2-40B4-BE49-F238E27FC236}">
                <a16:creationId xmlns:a16="http://schemas.microsoft.com/office/drawing/2014/main" id="{011E0099-95B7-4DAA-A445-6F5E8A11CE5F}"/>
              </a:ext>
            </a:extLst>
          </p:cNvPr>
          <p:cNvSpPr/>
          <p:nvPr/>
        </p:nvSpPr>
        <p:spPr>
          <a:xfrm>
            <a:off x="7909378" y="5509706"/>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297" name="Freeform: Shape 8296">
            <a:extLst>
              <a:ext uri="{FF2B5EF4-FFF2-40B4-BE49-F238E27FC236}">
                <a16:creationId xmlns:a16="http://schemas.microsoft.com/office/drawing/2014/main" id="{B889E8B0-170E-4CB9-B990-AAAB135A03D0}"/>
              </a:ext>
            </a:extLst>
          </p:cNvPr>
          <p:cNvSpPr/>
          <p:nvPr/>
        </p:nvSpPr>
        <p:spPr>
          <a:xfrm>
            <a:off x="8401770" y="5462781"/>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298" name="Freeform: Shape 8297">
            <a:extLst>
              <a:ext uri="{FF2B5EF4-FFF2-40B4-BE49-F238E27FC236}">
                <a16:creationId xmlns:a16="http://schemas.microsoft.com/office/drawing/2014/main" id="{71064D82-41E1-4088-9780-650AB6AFBAA4}"/>
              </a:ext>
            </a:extLst>
          </p:cNvPr>
          <p:cNvSpPr/>
          <p:nvPr/>
        </p:nvSpPr>
        <p:spPr>
          <a:xfrm>
            <a:off x="7266699" y="5483866"/>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299" name="Freeform: Shape 8298">
            <a:extLst>
              <a:ext uri="{FF2B5EF4-FFF2-40B4-BE49-F238E27FC236}">
                <a16:creationId xmlns:a16="http://schemas.microsoft.com/office/drawing/2014/main" id="{15D801C2-4F56-407E-A946-17E33524BA9C}"/>
              </a:ext>
            </a:extLst>
          </p:cNvPr>
          <p:cNvSpPr/>
          <p:nvPr/>
        </p:nvSpPr>
        <p:spPr>
          <a:xfrm>
            <a:off x="7913658" y="5443124"/>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300" name="Freeform: Shape 8299">
            <a:extLst>
              <a:ext uri="{FF2B5EF4-FFF2-40B4-BE49-F238E27FC236}">
                <a16:creationId xmlns:a16="http://schemas.microsoft.com/office/drawing/2014/main" id="{14F80A86-403D-4E62-8368-317511E33CC4}"/>
              </a:ext>
            </a:extLst>
          </p:cNvPr>
          <p:cNvSpPr/>
          <p:nvPr/>
        </p:nvSpPr>
        <p:spPr>
          <a:xfrm>
            <a:off x="8440293" y="5479903"/>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301" name="Freeform: Shape 8300">
            <a:extLst>
              <a:ext uri="{FF2B5EF4-FFF2-40B4-BE49-F238E27FC236}">
                <a16:creationId xmlns:a16="http://schemas.microsoft.com/office/drawing/2014/main" id="{BD4D8CC9-F478-4B68-B372-29723076E2DD}"/>
              </a:ext>
            </a:extLst>
          </p:cNvPr>
          <p:cNvSpPr/>
          <p:nvPr/>
        </p:nvSpPr>
        <p:spPr>
          <a:xfrm>
            <a:off x="7265907" y="5463416"/>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302" name="Freeform: Shape 8301">
            <a:extLst>
              <a:ext uri="{FF2B5EF4-FFF2-40B4-BE49-F238E27FC236}">
                <a16:creationId xmlns:a16="http://schemas.microsoft.com/office/drawing/2014/main" id="{CDD40BB0-C161-4D5E-AED9-21ACDC484B30}"/>
              </a:ext>
            </a:extLst>
          </p:cNvPr>
          <p:cNvSpPr/>
          <p:nvPr/>
        </p:nvSpPr>
        <p:spPr>
          <a:xfrm>
            <a:off x="7338830" y="5422991"/>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303" name="Freeform: Shape 8302">
            <a:extLst>
              <a:ext uri="{FF2B5EF4-FFF2-40B4-BE49-F238E27FC236}">
                <a16:creationId xmlns:a16="http://schemas.microsoft.com/office/drawing/2014/main" id="{EAB80755-C7D0-46D1-BCC1-52FBFF1409C0}"/>
              </a:ext>
            </a:extLst>
          </p:cNvPr>
          <p:cNvSpPr/>
          <p:nvPr/>
        </p:nvSpPr>
        <p:spPr>
          <a:xfrm>
            <a:off x="7855795" y="5464684"/>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304" name="Freeform: Shape 8303">
            <a:extLst>
              <a:ext uri="{FF2B5EF4-FFF2-40B4-BE49-F238E27FC236}">
                <a16:creationId xmlns:a16="http://schemas.microsoft.com/office/drawing/2014/main" id="{BB22FA70-DD50-4684-9E37-F76A452483F1}"/>
              </a:ext>
            </a:extLst>
          </p:cNvPr>
          <p:cNvSpPr/>
          <p:nvPr/>
        </p:nvSpPr>
        <p:spPr>
          <a:xfrm>
            <a:off x="8443147" y="5511133"/>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305" name="Freeform: Shape 8304">
            <a:extLst>
              <a:ext uri="{FF2B5EF4-FFF2-40B4-BE49-F238E27FC236}">
                <a16:creationId xmlns:a16="http://schemas.microsoft.com/office/drawing/2014/main" id="{A6A868E4-342A-40D2-841B-2B5C53731473}"/>
              </a:ext>
            </a:extLst>
          </p:cNvPr>
          <p:cNvSpPr/>
          <p:nvPr/>
        </p:nvSpPr>
        <p:spPr>
          <a:xfrm>
            <a:off x="6800147" y="5560753"/>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306" name="Freeform: Shape 8305">
            <a:extLst>
              <a:ext uri="{FF2B5EF4-FFF2-40B4-BE49-F238E27FC236}">
                <a16:creationId xmlns:a16="http://schemas.microsoft.com/office/drawing/2014/main" id="{A0446F09-B353-46B6-9395-C53454442C9A}"/>
              </a:ext>
            </a:extLst>
          </p:cNvPr>
          <p:cNvSpPr/>
          <p:nvPr/>
        </p:nvSpPr>
        <p:spPr>
          <a:xfrm>
            <a:off x="7279857" y="5444868"/>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307" name="Freeform: Shape 8306">
            <a:extLst>
              <a:ext uri="{FF2B5EF4-FFF2-40B4-BE49-F238E27FC236}">
                <a16:creationId xmlns:a16="http://schemas.microsoft.com/office/drawing/2014/main" id="{BAA07ED5-B987-4366-BCE0-6AC37884755B}"/>
              </a:ext>
            </a:extLst>
          </p:cNvPr>
          <p:cNvSpPr/>
          <p:nvPr/>
        </p:nvSpPr>
        <p:spPr>
          <a:xfrm>
            <a:off x="6763685" y="5454221"/>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308" name="Freeform: Shape 8307">
            <a:extLst>
              <a:ext uri="{FF2B5EF4-FFF2-40B4-BE49-F238E27FC236}">
                <a16:creationId xmlns:a16="http://schemas.microsoft.com/office/drawing/2014/main" id="{3053D49A-1A1C-4E09-8535-F7D82DF90CDA}"/>
              </a:ext>
            </a:extLst>
          </p:cNvPr>
          <p:cNvSpPr/>
          <p:nvPr/>
        </p:nvSpPr>
        <p:spPr>
          <a:xfrm>
            <a:off x="8893687" y="5519694"/>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309" name="Freeform: Shape 8308">
            <a:extLst>
              <a:ext uri="{FF2B5EF4-FFF2-40B4-BE49-F238E27FC236}">
                <a16:creationId xmlns:a16="http://schemas.microsoft.com/office/drawing/2014/main" id="{D90E4599-AE87-41DF-9F52-22E124858BE6}"/>
              </a:ext>
            </a:extLst>
          </p:cNvPr>
          <p:cNvSpPr/>
          <p:nvPr/>
        </p:nvSpPr>
        <p:spPr>
          <a:xfrm>
            <a:off x="8367369" y="5439002"/>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310" name="Freeform: Shape 8309">
            <a:extLst>
              <a:ext uri="{FF2B5EF4-FFF2-40B4-BE49-F238E27FC236}">
                <a16:creationId xmlns:a16="http://schemas.microsoft.com/office/drawing/2014/main" id="{F32F4BF1-EA24-495A-A5A9-427FA813F077}"/>
              </a:ext>
            </a:extLst>
          </p:cNvPr>
          <p:cNvSpPr/>
          <p:nvPr/>
        </p:nvSpPr>
        <p:spPr>
          <a:xfrm>
            <a:off x="7351671" y="5413479"/>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311" name="Freeform: Shape 8310">
            <a:extLst>
              <a:ext uri="{FF2B5EF4-FFF2-40B4-BE49-F238E27FC236}">
                <a16:creationId xmlns:a16="http://schemas.microsoft.com/office/drawing/2014/main" id="{8F85FDFE-3D98-47E8-A00C-2D865D9ED6C4}"/>
              </a:ext>
            </a:extLst>
          </p:cNvPr>
          <p:cNvSpPr/>
          <p:nvPr/>
        </p:nvSpPr>
        <p:spPr>
          <a:xfrm>
            <a:off x="8912394" y="5528254"/>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312" name="Freeform: Shape 8311">
            <a:extLst>
              <a:ext uri="{FF2B5EF4-FFF2-40B4-BE49-F238E27FC236}">
                <a16:creationId xmlns:a16="http://schemas.microsoft.com/office/drawing/2014/main" id="{11F628CE-5371-406C-88BD-BAC38009F543}"/>
              </a:ext>
            </a:extLst>
          </p:cNvPr>
          <p:cNvSpPr/>
          <p:nvPr/>
        </p:nvSpPr>
        <p:spPr>
          <a:xfrm>
            <a:off x="7373865" y="5417442"/>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313" name="Freeform: Shape 8312">
            <a:extLst>
              <a:ext uri="{FF2B5EF4-FFF2-40B4-BE49-F238E27FC236}">
                <a16:creationId xmlns:a16="http://schemas.microsoft.com/office/drawing/2014/main" id="{F5143FF5-C5A8-4A71-A410-17DF34C7563D}"/>
              </a:ext>
            </a:extLst>
          </p:cNvPr>
          <p:cNvSpPr/>
          <p:nvPr/>
        </p:nvSpPr>
        <p:spPr>
          <a:xfrm>
            <a:off x="7403827" y="5446770"/>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314" name="Freeform: Shape 8313">
            <a:extLst>
              <a:ext uri="{FF2B5EF4-FFF2-40B4-BE49-F238E27FC236}">
                <a16:creationId xmlns:a16="http://schemas.microsoft.com/office/drawing/2014/main" id="{9A6F0F82-671D-4CD5-8B3B-94454BF2C1DA}"/>
              </a:ext>
            </a:extLst>
          </p:cNvPr>
          <p:cNvSpPr/>
          <p:nvPr/>
        </p:nvSpPr>
        <p:spPr>
          <a:xfrm>
            <a:off x="7303637" y="5417918"/>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315" name="Freeform: Shape 8314">
            <a:extLst>
              <a:ext uri="{FF2B5EF4-FFF2-40B4-BE49-F238E27FC236}">
                <a16:creationId xmlns:a16="http://schemas.microsoft.com/office/drawing/2014/main" id="{656A500C-9AD9-4C96-A7AB-3674A1EAAED0}"/>
              </a:ext>
            </a:extLst>
          </p:cNvPr>
          <p:cNvSpPr/>
          <p:nvPr/>
        </p:nvSpPr>
        <p:spPr>
          <a:xfrm>
            <a:off x="6742759" y="5499560"/>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316" name="Freeform: Shape 8315">
            <a:extLst>
              <a:ext uri="{FF2B5EF4-FFF2-40B4-BE49-F238E27FC236}">
                <a16:creationId xmlns:a16="http://schemas.microsoft.com/office/drawing/2014/main" id="{BEBF9FC1-1C42-473D-82B9-60BFB1718B11}"/>
              </a:ext>
            </a:extLst>
          </p:cNvPr>
          <p:cNvSpPr/>
          <p:nvPr/>
        </p:nvSpPr>
        <p:spPr>
          <a:xfrm>
            <a:off x="7388925" y="5433929"/>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317" name="Freeform: Shape 8316">
            <a:extLst>
              <a:ext uri="{FF2B5EF4-FFF2-40B4-BE49-F238E27FC236}">
                <a16:creationId xmlns:a16="http://schemas.microsoft.com/office/drawing/2014/main" id="{F6B57EE5-514F-46E9-BD16-3868B228170C}"/>
              </a:ext>
            </a:extLst>
          </p:cNvPr>
          <p:cNvSpPr/>
          <p:nvPr/>
        </p:nvSpPr>
        <p:spPr>
          <a:xfrm>
            <a:off x="7395742" y="5458026"/>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318" name="Freeform: Shape 8317">
            <a:extLst>
              <a:ext uri="{FF2B5EF4-FFF2-40B4-BE49-F238E27FC236}">
                <a16:creationId xmlns:a16="http://schemas.microsoft.com/office/drawing/2014/main" id="{7AFB58DF-98D4-453D-9893-465F54D3309F}"/>
              </a:ext>
            </a:extLst>
          </p:cNvPr>
          <p:cNvSpPr/>
          <p:nvPr/>
        </p:nvSpPr>
        <p:spPr>
          <a:xfrm>
            <a:off x="8439500" y="5533644"/>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319" name="Freeform: Shape 8318">
            <a:extLst>
              <a:ext uri="{FF2B5EF4-FFF2-40B4-BE49-F238E27FC236}">
                <a16:creationId xmlns:a16="http://schemas.microsoft.com/office/drawing/2014/main" id="{70CF9AAB-BDCE-4954-93B7-63EA068CEAF2}"/>
              </a:ext>
            </a:extLst>
          </p:cNvPr>
          <p:cNvSpPr/>
          <p:nvPr/>
        </p:nvSpPr>
        <p:spPr>
          <a:xfrm>
            <a:off x="8829007" y="5501463"/>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320" name="Freeform: Shape 8319">
            <a:extLst>
              <a:ext uri="{FF2B5EF4-FFF2-40B4-BE49-F238E27FC236}">
                <a16:creationId xmlns:a16="http://schemas.microsoft.com/office/drawing/2014/main" id="{28101088-721C-43F3-A5C8-370D182404B6}"/>
              </a:ext>
            </a:extLst>
          </p:cNvPr>
          <p:cNvSpPr/>
          <p:nvPr/>
        </p:nvSpPr>
        <p:spPr>
          <a:xfrm>
            <a:off x="6816000" y="5525559"/>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321" name="Freeform: Shape 8320">
            <a:extLst>
              <a:ext uri="{FF2B5EF4-FFF2-40B4-BE49-F238E27FC236}">
                <a16:creationId xmlns:a16="http://schemas.microsoft.com/office/drawing/2014/main" id="{E03D5A55-9427-4951-9CA7-1EB8D6073696}"/>
              </a:ext>
            </a:extLst>
          </p:cNvPr>
          <p:cNvSpPr/>
          <p:nvPr/>
        </p:nvSpPr>
        <p:spPr>
          <a:xfrm>
            <a:off x="8428720" y="5562338"/>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322" name="Freeform: Shape 8321">
            <a:extLst>
              <a:ext uri="{FF2B5EF4-FFF2-40B4-BE49-F238E27FC236}">
                <a16:creationId xmlns:a16="http://schemas.microsoft.com/office/drawing/2014/main" id="{1B27A72C-0F7E-484E-B6F9-7DADBBB13B62}"/>
              </a:ext>
            </a:extLst>
          </p:cNvPr>
          <p:cNvSpPr/>
          <p:nvPr/>
        </p:nvSpPr>
        <p:spPr>
          <a:xfrm>
            <a:off x="8373077" y="5507962"/>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323" name="Freeform: Shape 8322">
            <a:extLst>
              <a:ext uri="{FF2B5EF4-FFF2-40B4-BE49-F238E27FC236}">
                <a16:creationId xmlns:a16="http://schemas.microsoft.com/office/drawing/2014/main" id="{2683E80E-0EF7-4342-87A3-4927A503680E}"/>
              </a:ext>
            </a:extLst>
          </p:cNvPr>
          <p:cNvSpPr/>
          <p:nvPr/>
        </p:nvSpPr>
        <p:spPr>
          <a:xfrm>
            <a:off x="7252432" y="5541888"/>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324" name="Freeform: Shape 8323">
            <a:extLst>
              <a:ext uri="{FF2B5EF4-FFF2-40B4-BE49-F238E27FC236}">
                <a16:creationId xmlns:a16="http://schemas.microsoft.com/office/drawing/2014/main" id="{3B21DE0A-30A7-43EE-9481-ADB00A51F32B}"/>
              </a:ext>
            </a:extLst>
          </p:cNvPr>
          <p:cNvSpPr/>
          <p:nvPr/>
        </p:nvSpPr>
        <p:spPr>
          <a:xfrm>
            <a:off x="10539858" y="5491792"/>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5" y="0"/>
                  <a:pt x="9036" y="0"/>
                </a:cubicBezTo>
                <a:cubicBezTo>
                  <a:pt x="14026"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325" name="Freeform: Shape 8324">
            <a:extLst>
              <a:ext uri="{FF2B5EF4-FFF2-40B4-BE49-F238E27FC236}">
                <a16:creationId xmlns:a16="http://schemas.microsoft.com/office/drawing/2014/main" id="{50175EEA-4D08-457E-B1F6-15B52842FE87}"/>
              </a:ext>
            </a:extLst>
          </p:cNvPr>
          <p:cNvSpPr/>
          <p:nvPr/>
        </p:nvSpPr>
        <p:spPr>
          <a:xfrm>
            <a:off x="7863404" y="5432344"/>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326" name="Freeform: Shape 8325">
            <a:extLst>
              <a:ext uri="{FF2B5EF4-FFF2-40B4-BE49-F238E27FC236}">
                <a16:creationId xmlns:a16="http://schemas.microsoft.com/office/drawing/2014/main" id="{F0A556EF-2F5A-4EFC-AAB5-199AF803BEF1}"/>
              </a:ext>
            </a:extLst>
          </p:cNvPr>
          <p:cNvSpPr/>
          <p:nvPr/>
        </p:nvSpPr>
        <p:spPr>
          <a:xfrm>
            <a:off x="7902561" y="5428222"/>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327" name="Freeform: Shape 8326">
            <a:extLst>
              <a:ext uri="{FF2B5EF4-FFF2-40B4-BE49-F238E27FC236}">
                <a16:creationId xmlns:a16="http://schemas.microsoft.com/office/drawing/2014/main" id="{A926FE22-DA90-427A-B0B1-8935896D51E1}"/>
              </a:ext>
            </a:extLst>
          </p:cNvPr>
          <p:cNvSpPr/>
          <p:nvPr/>
        </p:nvSpPr>
        <p:spPr>
          <a:xfrm>
            <a:off x="10008308" y="539014"/>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6" y="18072"/>
                  <a:pt x="0" y="14027"/>
                  <a:pt x="0" y="9036"/>
                </a:cubicBezTo>
                <a:cubicBezTo>
                  <a:pt x="0" y="4046"/>
                  <a:pt x="4045" y="0"/>
                  <a:pt x="9036" y="0"/>
                </a:cubicBezTo>
                <a:cubicBezTo>
                  <a:pt x="14026"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328" name="Freeform: Shape 8327">
            <a:extLst>
              <a:ext uri="{FF2B5EF4-FFF2-40B4-BE49-F238E27FC236}">
                <a16:creationId xmlns:a16="http://schemas.microsoft.com/office/drawing/2014/main" id="{148FBF5F-22F7-4CB9-9E45-0799A2F2C9D7}"/>
              </a:ext>
            </a:extLst>
          </p:cNvPr>
          <p:cNvSpPr/>
          <p:nvPr/>
        </p:nvSpPr>
        <p:spPr>
          <a:xfrm>
            <a:off x="7901768" y="5417601"/>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329" name="Freeform: Shape 8328">
            <a:extLst>
              <a:ext uri="{FF2B5EF4-FFF2-40B4-BE49-F238E27FC236}">
                <a16:creationId xmlns:a16="http://schemas.microsoft.com/office/drawing/2014/main" id="{78006FAF-86BB-485C-810B-2FB0B99ACD95}"/>
              </a:ext>
            </a:extLst>
          </p:cNvPr>
          <p:cNvSpPr/>
          <p:nvPr/>
        </p:nvSpPr>
        <p:spPr>
          <a:xfrm>
            <a:off x="7897488" y="5438051"/>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330" name="Freeform: Shape 8329">
            <a:extLst>
              <a:ext uri="{FF2B5EF4-FFF2-40B4-BE49-F238E27FC236}">
                <a16:creationId xmlns:a16="http://schemas.microsoft.com/office/drawing/2014/main" id="{986949C6-5208-4EAD-B0A9-54566FE3ACCB}"/>
              </a:ext>
            </a:extLst>
          </p:cNvPr>
          <p:cNvSpPr/>
          <p:nvPr/>
        </p:nvSpPr>
        <p:spPr>
          <a:xfrm>
            <a:off x="6326936" y="5433453"/>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331" name="Freeform: Shape 8330">
            <a:extLst>
              <a:ext uri="{FF2B5EF4-FFF2-40B4-BE49-F238E27FC236}">
                <a16:creationId xmlns:a16="http://schemas.microsoft.com/office/drawing/2014/main" id="{2AEDDFF9-8076-45AE-8A72-7CA95C465D0D}"/>
              </a:ext>
            </a:extLst>
          </p:cNvPr>
          <p:cNvSpPr/>
          <p:nvPr/>
        </p:nvSpPr>
        <p:spPr>
          <a:xfrm>
            <a:off x="8975647" y="414410"/>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6" y="18072"/>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332" name="Freeform: Shape 8331">
            <a:extLst>
              <a:ext uri="{FF2B5EF4-FFF2-40B4-BE49-F238E27FC236}">
                <a16:creationId xmlns:a16="http://schemas.microsoft.com/office/drawing/2014/main" id="{09AAF1C3-B725-46A8-915D-5194BC895F53}"/>
              </a:ext>
            </a:extLst>
          </p:cNvPr>
          <p:cNvSpPr/>
          <p:nvPr/>
        </p:nvSpPr>
        <p:spPr>
          <a:xfrm>
            <a:off x="8367369" y="5463257"/>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333" name="Freeform: Shape 8332">
            <a:extLst>
              <a:ext uri="{FF2B5EF4-FFF2-40B4-BE49-F238E27FC236}">
                <a16:creationId xmlns:a16="http://schemas.microsoft.com/office/drawing/2014/main" id="{217E707A-3815-4623-90C2-D842DEE9C2A8}"/>
              </a:ext>
            </a:extLst>
          </p:cNvPr>
          <p:cNvSpPr/>
          <p:nvPr/>
        </p:nvSpPr>
        <p:spPr>
          <a:xfrm>
            <a:off x="8855799" y="5494646"/>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334" name="Freeform: Shape 8333">
            <a:extLst>
              <a:ext uri="{FF2B5EF4-FFF2-40B4-BE49-F238E27FC236}">
                <a16:creationId xmlns:a16="http://schemas.microsoft.com/office/drawing/2014/main" id="{CE056E27-231A-4F4A-8BE6-15F6C8994E51}"/>
              </a:ext>
            </a:extLst>
          </p:cNvPr>
          <p:cNvSpPr/>
          <p:nvPr/>
        </p:nvSpPr>
        <p:spPr>
          <a:xfrm>
            <a:off x="9451870" y="5464525"/>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5" y="0"/>
                  <a:pt x="9036" y="0"/>
                </a:cubicBezTo>
                <a:cubicBezTo>
                  <a:pt x="14026"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335" name="Freeform: Shape 8334">
            <a:extLst>
              <a:ext uri="{FF2B5EF4-FFF2-40B4-BE49-F238E27FC236}">
                <a16:creationId xmlns:a16="http://schemas.microsoft.com/office/drawing/2014/main" id="{608553F3-F435-4AFD-80A6-6F4B89EDCF71}"/>
              </a:ext>
            </a:extLst>
          </p:cNvPr>
          <p:cNvSpPr/>
          <p:nvPr/>
        </p:nvSpPr>
        <p:spPr>
          <a:xfrm>
            <a:off x="8912394" y="5440587"/>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336" name="Freeform: Shape 8335">
            <a:extLst>
              <a:ext uri="{FF2B5EF4-FFF2-40B4-BE49-F238E27FC236}">
                <a16:creationId xmlns:a16="http://schemas.microsoft.com/office/drawing/2014/main" id="{587597D1-502B-41F3-BEB4-8CB973EBEE91}"/>
              </a:ext>
            </a:extLst>
          </p:cNvPr>
          <p:cNvSpPr/>
          <p:nvPr/>
        </p:nvSpPr>
        <p:spPr>
          <a:xfrm>
            <a:off x="6803793" y="5507011"/>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337" name="Freeform: Shape 8336">
            <a:extLst>
              <a:ext uri="{FF2B5EF4-FFF2-40B4-BE49-F238E27FC236}">
                <a16:creationId xmlns:a16="http://schemas.microsoft.com/office/drawing/2014/main" id="{768D02BD-AEF0-4AC3-A1B9-D61D3555F648}"/>
              </a:ext>
            </a:extLst>
          </p:cNvPr>
          <p:cNvSpPr/>
          <p:nvPr/>
        </p:nvSpPr>
        <p:spPr>
          <a:xfrm>
            <a:off x="7878940" y="5518108"/>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338" name="Freeform: Shape 8337">
            <a:extLst>
              <a:ext uri="{FF2B5EF4-FFF2-40B4-BE49-F238E27FC236}">
                <a16:creationId xmlns:a16="http://schemas.microsoft.com/office/drawing/2014/main" id="{B26173E7-82F5-4BD7-B010-8E82195FC428}"/>
              </a:ext>
            </a:extLst>
          </p:cNvPr>
          <p:cNvSpPr/>
          <p:nvPr/>
        </p:nvSpPr>
        <p:spPr>
          <a:xfrm>
            <a:off x="9503075" y="5431076"/>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339" name="Freeform: Shape 8338">
            <a:extLst>
              <a:ext uri="{FF2B5EF4-FFF2-40B4-BE49-F238E27FC236}">
                <a16:creationId xmlns:a16="http://schemas.microsoft.com/office/drawing/2014/main" id="{C1B01167-0D0D-4C65-98D7-2DA65D04D24B}"/>
              </a:ext>
            </a:extLst>
          </p:cNvPr>
          <p:cNvSpPr/>
          <p:nvPr/>
        </p:nvSpPr>
        <p:spPr>
          <a:xfrm>
            <a:off x="6786830" y="5449306"/>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340" name="Freeform: Shape 8339">
            <a:extLst>
              <a:ext uri="{FF2B5EF4-FFF2-40B4-BE49-F238E27FC236}">
                <a16:creationId xmlns:a16="http://schemas.microsoft.com/office/drawing/2014/main" id="{A19C1458-2BB5-4DA3-A5F1-BEFC359D7FC7}"/>
              </a:ext>
            </a:extLst>
          </p:cNvPr>
          <p:cNvSpPr/>
          <p:nvPr/>
        </p:nvSpPr>
        <p:spPr>
          <a:xfrm>
            <a:off x="8370540" y="5440429"/>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341" name="Freeform: Shape 8340">
            <a:extLst>
              <a:ext uri="{FF2B5EF4-FFF2-40B4-BE49-F238E27FC236}">
                <a16:creationId xmlns:a16="http://schemas.microsoft.com/office/drawing/2014/main" id="{36EF1B9B-0460-4492-9F34-095220C2219C}"/>
              </a:ext>
            </a:extLst>
          </p:cNvPr>
          <p:cNvSpPr/>
          <p:nvPr/>
        </p:nvSpPr>
        <p:spPr>
          <a:xfrm>
            <a:off x="6779697" y="5435831"/>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342" name="Freeform: Shape 8341">
            <a:extLst>
              <a:ext uri="{FF2B5EF4-FFF2-40B4-BE49-F238E27FC236}">
                <a16:creationId xmlns:a16="http://schemas.microsoft.com/office/drawing/2014/main" id="{B8EEA41A-A38E-495E-9DCF-5427001B47AF}"/>
              </a:ext>
            </a:extLst>
          </p:cNvPr>
          <p:cNvSpPr/>
          <p:nvPr/>
        </p:nvSpPr>
        <p:spPr>
          <a:xfrm>
            <a:off x="7372280" y="5472610"/>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343" name="Freeform: Shape 8342">
            <a:extLst>
              <a:ext uri="{FF2B5EF4-FFF2-40B4-BE49-F238E27FC236}">
                <a16:creationId xmlns:a16="http://schemas.microsoft.com/office/drawing/2014/main" id="{4552EA53-3D03-4FB4-AE6C-FA5EE0E82090}"/>
              </a:ext>
            </a:extLst>
          </p:cNvPr>
          <p:cNvSpPr/>
          <p:nvPr/>
        </p:nvSpPr>
        <p:spPr>
          <a:xfrm>
            <a:off x="7351988" y="5562021"/>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344" name="Freeform: Shape 8343">
            <a:extLst>
              <a:ext uri="{FF2B5EF4-FFF2-40B4-BE49-F238E27FC236}">
                <a16:creationId xmlns:a16="http://schemas.microsoft.com/office/drawing/2014/main" id="{3D641DC4-C48F-4D4D-BB51-4997091546E6}"/>
              </a:ext>
            </a:extLst>
          </p:cNvPr>
          <p:cNvSpPr/>
          <p:nvPr/>
        </p:nvSpPr>
        <p:spPr>
          <a:xfrm>
            <a:off x="6776367" y="5537290"/>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345" name="Freeform: Shape 8344">
            <a:extLst>
              <a:ext uri="{FF2B5EF4-FFF2-40B4-BE49-F238E27FC236}">
                <a16:creationId xmlns:a16="http://schemas.microsoft.com/office/drawing/2014/main" id="{E2CB9033-FA4F-49D5-887C-E219B5B8DC52}"/>
              </a:ext>
            </a:extLst>
          </p:cNvPr>
          <p:cNvSpPr/>
          <p:nvPr/>
        </p:nvSpPr>
        <p:spPr>
          <a:xfrm>
            <a:off x="8407319" y="5477683"/>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346" name="Freeform: Shape 8345">
            <a:extLst>
              <a:ext uri="{FF2B5EF4-FFF2-40B4-BE49-F238E27FC236}">
                <a16:creationId xmlns:a16="http://schemas.microsoft.com/office/drawing/2014/main" id="{B1831900-54C4-4AC3-BAF3-DEE5E680D847}"/>
              </a:ext>
            </a:extLst>
          </p:cNvPr>
          <p:cNvSpPr/>
          <p:nvPr/>
        </p:nvSpPr>
        <p:spPr>
          <a:xfrm>
            <a:off x="6754490" y="5444234"/>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347" name="Freeform: Shape 8346">
            <a:extLst>
              <a:ext uri="{FF2B5EF4-FFF2-40B4-BE49-F238E27FC236}">
                <a16:creationId xmlns:a16="http://schemas.microsoft.com/office/drawing/2014/main" id="{D8ADE005-D532-4A57-825C-B33A77B65FB1}"/>
              </a:ext>
            </a:extLst>
          </p:cNvPr>
          <p:cNvSpPr/>
          <p:nvPr/>
        </p:nvSpPr>
        <p:spPr>
          <a:xfrm>
            <a:off x="7396376" y="5545692"/>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348" name="Freeform: Shape 8347">
            <a:extLst>
              <a:ext uri="{FF2B5EF4-FFF2-40B4-BE49-F238E27FC236}">
                <a16:creationId xmlns:a16="http://schemas.microsoft.com/office/drawing/2014/main" id="{93D52148-F2DE-4041-886A-455B99CB1C6D}"/>
              </a:ext>
            </a:extLst>
          </p:cNvPr>
          <p:cNvSpPr/>
          <p:nvPr/>
        </p:nvSpPr>
        <p:spPr>
          <a:xfrm>
            <a:off x="6232453" y="5453745"/>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349" name="Freeform: Shape 8348">
            <a:extLst>
              <a:ext uri="{FF2B5EF4-FFF2-40B4-BE49-F238E27FC236}">
                <a16:creationId xmlns:a16="http://schemas.microsoft.com/office/drawing/2014/main" id="{9A45DD35-604B-466E-A002-7D24297A2CD5}"/>
              </a:ext>
            </a:extLst>
          </p:cNvPr>
          <p:cNvSpPr/>
          <p:nvPr/>
        </p:nvSpPr>
        <p:spPr>
          <a:xfrm>
            <a:off x="7277638" y="5486719"/>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350" name="Freeform: Shape 8349">
            <a:extLst>
              <a:ext uri="{FF2B5EF4-FFF2-40B4-BE49-F238E27FC236}">
                <a16:creationId xmlns:a16="http://schemas.microsoft.com/office/drawing/2014/main" id="{FAD98403-4940-4E8C-AFDB-9977A1726131}"/>
              </a:ext>
            </a:extLst>
          </p:cNvPr>
          <p:cNvSpPr/>
          <p:nvPr/>
        </p:nvSpPr>
        <p:spPr>
          <a:xfrm>
            <a:off x="7401449" y="5454538"/>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351" name="Freeform: Shape 8350">
            <a:extLst>
              <a:ext uri="{FF2B5EF4-FFF2-40B4-BE49-F238E27FC236}">
                <a16:creationId xmlns:a16="http://schemas.microsoft.com/office/drawing/2014/main" id="{42936CE9-4A5A-4CA1-B867-0382B10C1DF6}"/>
              </a:ext>
            </a:extLst>
          </p:cNvPr>
          <p:cNvSpPr/>
          <p:nvPr/>
        </p:nvSpPr>
        <p:spPr>
          <a:xfrm>
            <a:off x="6727857" y="5520486"/>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352" name="Freeform: Shape 8351">
            <a:extLst>
              <a:ext uri="{FF2B5EF4-FFF2-40B4-BE49-F238E27FC236}">
                <a16:creationId xmlns:a16="http://schemas.microsoft.com/office/drawing/2014/main" id="{AED5AEAD-F7FC-429E-8C47-FBC8A39B0EB0}"/>
              </a:ext>
            </a:extLst>
          </p:cNvPr>
          <p:cNvSpPr/>
          <p:nvPr/>
        </p:nvSpPr>
        <p:spPr>
          <a:xfrm>
            <a:off x="7926023" y="5471025"/>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353" name="Freeform: Shape 8352">
            <a:extLst>
              <a:ext uri="{FF2B5EF4-FFF2-40B4-BE49-F238E27FC236}">
                <a16:creationId xmlns:a16="http://schemas.microsoft.com/office/drawing/2014/main" id="{CB54B4B4-EE1B-419A-9641-D1F90CA6DB16}"/>
              </a:ext>
            </a:extLst>
          </p:cNvPr>
          <p:cNvSpPr/>
          <p:nvPr/>
        </p:nvSpPr>
        <p:spPr>
          <a:xfrm>
            <a:off x="6867522" y="5547119"/>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354" name="Freeform: Shape 8353">
            <a:extLst>
              <a:ext uri="{FF2B5EF4-FFF2-40B4-BE49-F238E27FC236}">
                <a16:creationId xmlns:a16="http://schemas.microsoft.com/office/drawing/2014/main" id="{5AC4AC6F-B54A-47F9-989A-7465A1B9896C}"/>
              </a:ext>
            </a:extLst>
          </p:cNvPr>
          <p:cNvSpPr/>
          <p:nvPr/>
        </p:nvSpPr>
        <p:spPr>
          <a:xfrm>
            <a:off x="8314579" y="5560911"/>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355" name="Freeform: Shape 8354">
            <a:extLst>
              <a:ext uri="{FF2B5EF4-FFF2-40B4-BE49-F238E27FC236}">
                <a16:creationId xmlns:a16="http://schemas.microsoft.com/office/drawing/2014/main" id="{92BBA960-50D2-4F56-9861-A0E286837D96}"/>
              </a:ext>
            </a:extLst>
          </p:cNvPr>
          <p:cNvSpPr/>
          <p:nvPr/>
        </p:nvSpPr>
        <p:spPr>
          <a:xfrm>
            <a:off x="7804431" y="5512243"/>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356" name="Freeform: Shape 8355">
            <a:extLst>
              <a:ext uri="{FF2B5EF4-FFF2-40B4-BE49-F238E27FC236}">
                <a16:creationId xmlns:a16="http://schemas.microsoft.com/office/drawing/2014/main" id="{0C8617C5-0000-4307-B588-8628408C4C23}"/>
              </a:ext>
            </a:extLst>
          </p:cNvPr>
          <p:cNvSpPr/>
          <p:nvPr/>
        </p:nvSpPr>
        <p:spPr>
          <a:xfrm>
            <a:off x="8373235" y="5546168"/>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357" name="Freeform: Shape 8356">
            <a:extLst>
              <a:ext uri="{FF2B5EF4-FFF2-40B4-BE49-F238E27FC236}">
                <a16:creationId xmlns:a16="http://schemas.microsoft.com/office/drawing/2014/main" id="{497075B5-283E-446D-9F65-533A1BFCA190}"/>
              </a:ext>
            </a:extLst>
          </p:cNvPr>
          <p:cNvSpPr/>
          <p:nvPr/>
        </p:nvSpPr>
        <p:spPr>
          <a:xfrm>
            <a:off x="8830751" y="5440904"/>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358" name="Freeform: Shape 8357">
            <a:extLst>
              <a:ext uri="{FF2B5EF4-FFF2-40B4-BE49-F238E27FC236}">
                <a16:creationId xmlns:a16="http://schemas.microsoft.com/office/drawing/2014/main" id="{D4D00A5C-3275-44F4-9350-6AF7A7A06D56}"/>
              </a:ext>
            </a:extLst>
          </p:cNvPr>
          <p:cNvSpPr/>
          <p:nvPr/>
        </p:nvSpPr>
        <p:spPr>
          <a:xfrm>
            <a:off x="7398120" y="5551875"/>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359" name="Freeform: Shape 8358">
            <a:extLst>
              <a:ext uri="{FF2B5EF4-FFF2-40B4-BE49-F238E27FC236}">
                <a16:creationId xmlns:a16="http://schemas.microsoft.com/office/drawing/2014/main" id="{5BA1E249-E747-4E53-99ED-ADC9B54DB6CD}"/>
              </a:ext>
            </a:extLst>
          </p:cNvPr>
          <p:cNvSpPr/>
          <p:nvPr/>
        </p:nvSpPr>
        <p:spPr>
          <a:xfrm>
            <a:off x="8428086" y="5505901"/>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360" name="Freeform: Shape 8359">
            <a:extLst>
              <a:ext uri="{FF2B5EF4-FFF2-40B4-BE49-F238E27FC236}">
                <a16:creationId xmlns:a16="http://schemas.microsoft.com/office/drawing/2014/main" id="{2853EB35-5344-4CF1-8F22-CB9F7A3801E8}"/>
              </a:ext>
            </a:extLst>
          </p:cNvPr>
          <p:cNvSpPr/>
          <p:nvPr/>
        </p:nvSpPr>
        <p:spPr>
          <a:xfrm>
            <a:off x="8306970" y="5475622"/>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361" name="Freeform: Shape 8360">
            <a:extLst>
              <a:ext uri="{FF2B5EF4-FFF2-40B4-BE49-F238E27FC236}">
                <a16:creationId xmlns:a16="http://schemas.microsoft.com/office/drawing/2014/main" id="{44C5234C-22A8-4757-9AB9-B4DFF0F27840}"/>
              </a:ext>
            </a:extLst>
          </p:cNvPr>
          <p:cNvSpPr/>
          <p:nvPr/>
        </p:nvSpPr>
        <p:spPr>
          <a:xfrm>
            <a:off x="7317429" y="5434246"/>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362" name="Freeform: Shape 8361">
            <a:extLst>
              <a:ext uri="{FF2B5EF4-FFF2-40B4-BE49-F238E27FC236}">
                <a16:creationId xmlns:a16="http://schemas.microsoft.com/office/drawing/2014/main" id="{9B082B1B-D252-42EB-AD2A-64D88406B1AD}"/>
              </a:ext>
            </a:extLst>
          </p:cNvPr>
          <p:cNvSpPr/>
          <p:nvPr/>
        </p:nvSpPr>
        <p:spPr>
          <a:xfrm>
            <a:off x="9470101" y="451189"/>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6" y="18072"/>
                  <a:pt x="0" y="14027"/>
                  <a:pt x="0" y="9036"/>
                </a:cubicBezTo>
                <a:cubicBezTo>
                  <a:pt x="0" y="4046"/>
                  <a:pt x="4045" y="0"/>
                  <a:pt x="9036" y="0"/>
                </a:cubicBezTo>
                <a:cubicBezTo>
                  <a:pt x="14026"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363" name="Freeform: Shape 8362">
            <a:extLst>
              <a:ext uri="{FF2B5EF4-FFF2-40B4-BE49-F238E27FC236}">
                <a16:creationId xmlns:a16="http://schemas.microsoft.com/office/drawing/2014/main" id="{6698562D-721F-45EB-9FD1-C901A2736281}"/>
              </a:ext>
            </a:extLst>
          </p:cNvPr>
          <p:cNvSpPr/>
          <p:nvPr/>
        </p:nvSpPr>
        <p:spPr>
          <a:xfrm>
            <a:off x="8898602" y="5514304"/>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364" name="Freeform: Shape 8363">
            <a:extLst>
              <a:ext uri="{FF2B5EF4-FFF2-40B4-BE49-F238E27FC236}">
                <a16:creationId xmlns:a16="http://schemas.microsoft.com/office/drawing/2014/main" id="{2292A0B9-2F0A-445D-8964-4AAEF5540277}"/>
              </a:ext>
            </a:extLst>
          </p:cNvPr>
          <p:cNvSpPr/>
          <p:nvPr/>
        </p:nvSpPr>
        <p:spPr>
          <a:xfrm>
            <a:off x="7348817" y="5542680"/>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365" name="Freeform: Shape 8364">
            <a:extLst>
              <a:ext uri="{FF2B5EF4-FFF2-40B4-BE49-F238E27FC236}">
                <a16:creationId xmlns:a16="http://schemas.microsoft.com/office/drawing/2014/main" id="{483FF0E3-AA44-42C7-B316-C1D17C9A1B77}"/>
              </a:ext>
            </a:extLst>
          </p:cNvPr>
          <p:cNvSpPr/>
          <p:nvPr/>
        </p:nvSpPr>
        <p:spPr>
          <a:xfrm>
            <a:off x="8943466" y="5440746"/>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366" name="Freeform: Shape 8365">
            <a:extLst>
              <a:ext uri="{FF2B5EF4-FFF2-40B4-BE49-F238E27FC236}">
                <a16:creationId xmlns:a16="http://schemas.microsoft.com/office/drawing/2014/main" id="{ED6CD906-08B3-4A3E-9465-100A0A09CC8B}"/>
              </a:ext>
            </a:extLst>
          </p:cNvPr>
          <p:cNvSpPr/>
          <p:nvPr/>
        </p:nvSpPr>
        <p:spPr>
          <a:xfrm>
            <a:off x="7309819" y="5499560"/>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367" name="Freeform: Shape 8366">
            <a:extLst>
              <a:ext uri="{FF2B5EF4-FFF2-40B4-BE49-F238E27FC236}">
                <a16:creationId xmlns:a16="http://schemas.microsoft.com/office/drawing/2014/main" id="{E1D51380-D078-41E6-99BA-79F8CE9ECB83}"/>
              </a:ext>
            </a:extLst>
          </p:cNvPr>
          <p:cNvSpPr/>
          <p:nvPr/>
        </p:nvSpPr>
        <p:spPr>
          <a:xfrm>
            <a:off x="8363248" y="5504792"/>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368" name="Freeform: Shape 8367">
            <a:extLst>
              <a:ext uri="{FF2B5EF4-FFF2-40B4-BE49-F238E27FC236}">
                <a16:creationId xmlns:a16="http://schemas.microsoft.com/office/drawing/2014/main" id="{BD8592CF-82C5-4E67-9D67-30D60B3541D5}"/>
              </a:ext>
            </a:extLst>
          </p:cNvPr>
          <p:cNvSpPr/>
          <p:nvPr/>
        </p:nvSpPr>
        <p:spPr>
          <a:xfrm>
            <a:off x="7864197" y="5557106"/>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369" name="Freeform: Shape 8368">
            <a:extLst>
              <a:ext uri="{FF2B5EF4-FFF2-40B4-BE49-F238E27FC236}">
                <a16:creationId xmlns:a16="http://schemas.microsoft.com/office/drawing/2014/main" id="{ACBB4C94-5940-493C-8623-70329C1D492E}"/>
              </a:ext>
            </a:extLst>
          </p:cNvPr>
          <p:cNvSpPr/>
          <p:nvPr/>
        </p:nvSpPr>
        <p:spPr>
          <a:xfrm>
            <a:off x="7793176" y="5477208"/>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370" name="Freeform: Shape 8369">
            <a:extLst>
              <a:ext uri="{FF2B5EF4-FFF2-40B4-BE49-F238E27FC236}">
                <a16:creationId xmlns:a16="http://schemas.microsoft.com/office/drawing/2014/main" id="{EE30126A-8499-41A3-A7EA-07AF38FE55FB}"/>
              </a:ext>
            </a:extLst>
          </p:cNvPr>
          <p:cNvSpPr/>
          <p:nvPr/>
        </p:nvSpPr>
        <p:spPr>
          <a:xfrm>
            <a:off x="7864038" y="5456282"/>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371" name="Freeform: Shape 8370">
            <a:extLst>
              <a:ext uri="{FF2B5EF4-FFF2-40B4-BE49-F238E27FC236}">
                <a16:creationId xmlns:a16="http://schemas.microsoft.com/office/drawing/2014/main" id="{B7F6627E-9308-4E43-B7BF-9BF30FD7DAC7}"/>
              </a:ext>
            </a:extLst>
          </p:cNvPr>
          <p:cNvSpPr/>
          <p:nvPr/>
        </p:nvSpPr>
        <p:spPr>
          <a:xfrm>
            <a:off x="7393840" y="5538241"/>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372" name="Freeform: Shape 8371">
            <a:extLst>
              <a:ext uri="{FF2B5EF4-FFF2-40B4-BE49-F238E27FC236}">
                <a16:creationId xmlns:a16="http://schemas.microsoft.com/office/drawing/2014/main" id="{8C312BCB-5551-41BF-91B2-AC0C0FDCA0E6}"/>
              </a:ext>
            </a:extLst>
          </p:cNvPr>
          <p:cNvSpPr/>
          <p:nvPr/>
        </p:nvSpPr>
        <p:spPr>
          <a:xfrm>
            <a:off x="7840576" y="5550448"/>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373" name="Freeform: Shape 8372">
            <a:extLst>
              <a:ext uri="{FF2B5EF4-FFF2-40B4-BE49-F238E27FC236}">
                <a16:creationId xmlns:a16="http://schemas.microsoft.com/office/drawing/2014/main" id="{CC4D93B5-2BC4-446C-8433-F4975763FBBF}"/>
              </a:ext>
            </a:extLst>
          </p:cNvPr>
          <p:cNvSpPr/>
          <p:nvPr/>
        </p:nvSpPr>
        <p:spPr>
          <a:xfrm>
            <a:off x="7347549" y="5425051"/>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374" name="Freeform: Shape 8373">
            <a:extLst>
              <a:ext uri="{FF2B5EF4-FFF2-40B4-BE49-F238E27FC236}">
                <a16:creationId xmlns:a16="http://schemas.microsoft.com/office/drawing/2014/main" id="{4DD80271-CE23-4819-B44C-0C5B0C676AD1}"/>
              </a:ext>
            </a:extLst>
          </p:cNvPr>
          <p:cNvSpPr/>
          <p:nvPr/>
        </p:nvSpPr>
        <p:spPr>
          <a:xfrm>
            <a:off x="6282231" y="5416491"/>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375" name="Freeform: Shape 8374">
            <a:extLst>
              <a:ext uri="{FF2B5EF4-FFF2-40B4-BE49-F238E27FC236}">
                <a16:creationId xmlns:a16="http://schemas.microsoft.com/office/drawing/2014/main" id="{D0119B94-C8FA-43A6-802C-A8382ECFECC6}"/>
              </a:ext>
            </a:extLst>
          </p:cNvPr>
          <p:cNvSpPr/>
          <p:nvPr/>
        </p:nvSpPr>
        <p:spPr>
          <a:xfrm>
            <a:off x="7294917" y="5533961"/>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376" name="Freeform: Shape 8375">
            <a:extLst>
              <a:ext uri="{FF2B5EF4-FFF2-40B4-BE49-F238E27FC236}">
                <a16:creationId xmlns:a16="http://schemas.microsoft.com/office/drawing/2014/main" id="{8F367A31-6DDE-4085-906A-2CEBCABF24F2}"/>
              </a:ext>
            </a:extLst>
          </p:cNvPr>
          <p:cNvSpPr/>
          <p:nvPr/>
        </p:nvSpPr>
        <p:spPr>
          <a:xfrm>
            <a:off x="8883541" y="5457074"/>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377" name="Freeform: Shape 8376">
            <a:extLst>
              <a:ext uri="{FF2B5EF4-FFF2-40B4-BE49-F238E27FC236}">
                <a16:creationId xmlns:a16="http://schemas.microsoft.com/office/drawing/2014/main" id="{8FF70220-17A8-4BB5-AEC0-15134F1D3C50}"/>
              </a:ext>
            </a:extLst>
          </p:cNvPr>
          <p:cNvSpPr/>
          <p:nvPr/>
        </p:nvSpPr>
        <p:spPr>
          <a:xfrm>
            <a:off x="7259724" y="5512243"/>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378" name="Freeform: Shape 8377">
            <a:extLst>
              <a:ext uri="{FF2B5EF4-FFF2-40B4-BE49-F238E27FC236}">
                <a16:creationId xmlns:a16="http://schemas.microsoft.com/office/drawing/2014/main" id="{762B1E4F-7B03-497C-A12B-AB00EAB9BC1F}"/>
              </a:ext>
            </a:extLst>
          </p:cNvPr>
          <p:cNvSpPr/>
          <p:nvPr/>
        </p:nvSpPr>
        <p:spPr>
          <a:xfrm>
            <a:off x="6782867" y="5424100"/>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379" name="Freeform: Shape 8378">
            <a:extLst>
              <a:ext uri="{FF2B5EF4-FFF2-40B4-BE49-F238E27FC236}">
                <a16:creationId xmlns:a16="http://schemas.microsoft.com/office/drawing/2014/main" id="{54777B72-EEEC-4067-9667-6B74CA5F1BB9}"/>
              </a:ext>
            </a:extLst>
          </p:cNvPr>
          <p:cNvSpPr/>
          <p:nvPr/>
        </p:nvSpPr>
        <p:spPr>
          <a:xfrm>
            <a:off x="7845807" y="5450416"/>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380" name="Freeform: Shape 8379">
            <a:extLst>
              <a:ext uri="{FF2B5EF4-FFF2-40B4-BE49-F238E27FC236}">
                <a16:creationId xmlns:a16="http://schemas.microsoft.com/office/drawing/2014/main" id="{9262B0F2-40E3-4CE3-9A95-99D3E089A329}"/>
              </a:ext>
            </a:extLst>
          </p:cNvPr>
          <p:cNvSpPr/>
          <p:nvPr/>
        </p:nvSpPr>
        <p:spPr>
          <a:xfrm>
            <a:off x="7348183" y="5424893"/>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381" name="Freeform: Shape 8380">
            <a:extLst>
              <a:ext uri="{FF2B5EF4-FFF2-40B4-BE49-F238E27FC236}">
                <a16:creationId xmlns:a16="http://schemas.microsoft.com/office/drawing/2014/main" id="{B172C453-AAF8-4B22-BCF1-4084342E1588}"/>
              </a:ext>
            </a:extLst>
          </p:cNvPr>
          <p:cNvSpPr/>
          <p:nvPr/>
        </p:nvSpPr>
        <p:spPr>
          <a:xfrm>
            <a:off x="7928401" y="5444392"/>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382" name="Freeform: Shape 8381">
            <a:extLst>
              <a:ext uri="{FF2B5EF4-FFF2-40B4-BE49-F238E27FC236}">
                <a16:creationId xmlns:a16="http://schemas.microsoft.com/office/drawing/2014/main" id="{59E547EF-8AC3-4D4C-9270-5981A02FBCF8}"/>
              </a:ext>
            </a:extLst>
          </p:cNvPr>
          <p:cNvSpPr/>
          <p:nvPr/>
        </p:nvSpPr>
        <p:spPr>
          <a:xfrm>
            <a:off x="6835975" y="5547119"/>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383" name="Freeform: Shape 8382">
            <a:extLst>
              <a:ext uri="{FF2B5EF4-FFF2-40B4-BE49-F238E27FC236}">
                <a16:creationId xmlns:a16="http://schemas.microsoft.com/office/drawing/2014/main" id="{B6AD750B-F79C-4792-9551-49F1A3ED6511}"/>
              </a:ext>
            </a:extLst>
          </p:cNvPr>
          <p:cNvSpPr/>
          <p:nvPr/>
        </p:nvSpPr>
        <p:spPr>
          <a:xfrm>
            <a:off x="7796822" y="5440429"/>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384" name="Freeform: Shape 8383">
            <a:extLst>
              <a:ext uri="{FF2B5EF4-FFF2-40B4-BE49-F238E27FC236}">
                <a16:creationId xmlns:a16="http://schemas.microsoft.com/office/drawing/2014/main" id="{43CFEC6F-C0D2-4F96-8015-68711B3BB7D7}"/>
              </a:ext>
            </a:extLst>
          </p:cNvPr>
          <p:cNvSpPr/>
          <p:nvPr/>
        </p:nvSpPr>
        <p:spPr>
          <a:xfrm>
            <a:off x="7918890" y="5486878"/>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385" name="Freeform: Shape 8384">
            <a:extLst>
              <a:ext uri="{FF2B5EF4-FFF2-40B4-BE49-F238E27FC236}">
                <a16:creationId xmlns:a16="http://schemas.microsoft.com/office/drawing/2014/main" id="{1CAFCF86-009C-4D60-80DD-C589392F31B0}"/>
              </a:ext>
            </a:extLst>
          </p:cNvPr>
          <p:cNvSpPr/>
          <p:nvPr/>
        </p:nvSpPr>
        <p:spPr>
          <a:xfrm>
            <a:off x="7919682" y="5519059"/>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386" name="Freeform: Shape 8385">
            <a:extLst>
              <a:ext uri="{FF2B5EF4-FFF2-40B4-BE49-F238E27FC236}">
                <a16:creationId xmlns:a16="http://schemas.microsoft.com/office/drawing/2014/main" id="{24868B86-0FE1-499D-B81E-EE6E22084458}"/>
              </a:ext>
            </a:extLst>
          </p:cNvPr>
          <p:cNvSpPr/>
          <p:nvPr/>
        </p:nvSpPr>
        <p:spPr>
          <a:xfrm>
            <a:off x="6809342" y="5456916"/>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387" name="Freeform: Shape 8386">
            <a:extLst>
              <a:ext uri="{FF2B5EF4-FFF2-40B4-BE49-F238E27FC236}">
                <a16:creationId xmlns:a16="http://schemas.microsoft.com/office/drawing/2014/main" id="{24FBF0A8-B7E9-4ADF-9D95-A1A3CEF824C2}"/>
              </a:ext>
            </a:extLst>
          </p:cNvPr>
          <p:cNvSpPr/>
          <p:nvPr/>
        </p:nvSpPr>
        <p:spPr>
          <a:xfrm>
            <a:off x="7903671" y="5478159"/>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388" name="Freeform: Shape 8387">
            <a:extLst>
              <a:ext uri="{FF2B5EF4-FFF2-40B4-BE49-F238E27FC236}">
                <a16:creationId xmlns:a16="http://schemas.microsoft.com/office/drawing/2014/main" id="{64BE2647-C9C3-4E63-8802-5812A8501A43}"/>
              </a:ext>
            </a:extLst>
          </p:cNvPr>
          <p:cNvSpPr/>
          <p:nvPr/>
        </p:nvSpPr>
        <p:spPr>
          <a:xfrm>
            <a:off x="8309823" y="5417759"/>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389" name="Freeform: Shape 8388">
            <a:extLst>
              <a:ext uri="{FF2B5EF4-FFF2-40B4-BE49-F238E27FC236}">
                <a16:creationId xmlns:a16="http://schemas.microsoft.com/office/drawing/2014/main" id="{AFA82435-1D8E-4E4E-9EDD-DD9DAC86ADE4}"/>
              </a:ext>
            </a:extLst>
          </p:cNvPr>
          <p:cNvSpPr/>
          <p:nvPr/>
        </p:nvSpPr>
        <p:spPr>
          <a:xfrm>
            <a:off x="6747832" y="5458026"/>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390" name="Freeform: Shape 8389">
            <a:extLst>
              <a:ext uri="{FF2B5EF4-FFF2-40B4-BE49-F238E27FC236}">
                <a16:creationId xmlns:a16="http://schemas.microsoft.com/office/drawing/2014/main" id="{0A072048-4604-4086-9637-D1448F7D78FF}"/>
              </a:ext>
            </a:extLst>
          </p:cNvPr>
          <p:cNvSpPr/>
          <p:nvPr/>
        </p:nvSpPr>
        <p:spPr>
          <a:xfrm>
            <a:off x="7371170" y="5464208"/>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391" name="Freeform: Shape 8390">
            <a:extLst>
              <a:ext uri="{FF2B5EF4-FFF2-40B4-BE49-F238E27FC236}">
                <a16:creationId xmlns:a16="http://schemas.microsoft.com/office/drawing/2014/main" id="{2ADF6EA3-0CFD-4F11-9E32-2626033AFA4B}"/>
              </a:ext>
            </a:extLst>
          </p:cNvPr>
          <p:cNvSpPr/>
          <p:nvPr/>
        </p:nvSpPr>
        <p:spPr>
          <a:xfrm>
            <a:off x="7306332" y="5557741"/>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392" name="Freeform: Shape 8391">
            <a:extLst>
              <a:ext uri="{FF2B5EF4-FFF2-40B4-BE49-F238E27FC236}">
                <a16:creationId xmlns:a16="http://schemas.microsoft.com/office/drawing/2014/main" id="{7F5B9D04-F527-4415-B267-81E79B59C501}"/>
              </a:ext>
            </a:extLst>
          </p:cNvPr>
          <p:cNvSpPr/>
          <p:nvPr/>
        </p:nvSpPr>
        <p:spPr>
          <a:xfrm>
            <a:off x="7849612" y="5521279"/>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393" name="Freeform: Shape 8392">
            <a:extLst>
              <a:ext uri="{FF2B5EF4-FFF2-40B4-BE49-F238E27FC236}">
                <a16:creationId xmlns:a16="http://schemas.microsoft.com/office/drawing/2014/main" id="{07339440-B47C-4D52-9C91-45DCA23A7EC8}"/>
              </a:ext>
            </a:extLst>
          </p:cNvPr>
          <p:cNvSpPr/>
          <p:nvPr/>
        </p:nvSpPr>
        <p:spPr>
          <a:xfrm>
            <a:off x="7286515" y="5471342"/>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394" name="Freeform: Shape 8393">
            <a:extLst>
              <a:ext uri="{FF2B5EF4-FFF2-40B4-BE49-F238E27FC236}">
                <a16:creationId xmlns:a16="http://schemas.microsoft.com/office/drawing/2014/main" id="{0DA4EA1E-549A-4BAF-819F-986B9F60B18E}"/>
              </a:ext>
            </a:extLst>
          </p:cNvPr>
          <p:cNvSpPr/>
          <p:nvPr/>
        </p:nvSpPr>
        <p:spPr>
          <a:xfrm>
            <a:off x="8837726" y="5483232"/>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395" name="Freeform: Shape 8394">
            <a:extLst>
              <a:ext uri="{FF2B5EF4-FFF2-40B4-BE49-F238E27FC236}">
                <a16:creationId xmlns:a16="http://schemas.microsoft.com/office/drawing/2014/main" id="{D79189AB-8C16-4C4E-B59C-D5DCB4AEB112}"/>
              </a:ext>
            </a:extLst>
          </p:cNvPr>
          <p:cNvSpPr/>
          <p:nvPr/>
        </p:nvSpPr>
        <p:spPr>
          <a:xfrm>
            <a:off x="8344700" y="5522389"/>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396" name="Freeform: Shape 8395">
            <a:extLst>
              <a:ext uri="{FF2B5EF4-FFF2-40B4-BE49-F238E27FC236}">
                <a16:creationId xmlns:a16="http://schemas.microsoft.com/office/drawing/2014/main" id="{5580C7E8-B1DD-4A2A-BF8D-2C9DAD8E31EE}"/>
              </a:ext>
            </a:extLst>
          </p:cNvPr>
          <p:cNvSpPr/>
          <p:nvPr/>
        </p:nvSpPr>
        <p:spPr>
          <a:xfrm>
            <a:off x="6732296" y="5464050"/>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397" name="Freeform: Shape 8396">
            <a:extLst>
              <a:ext uri="{FF2B5EF4-FFF2-40B4-BE49-F238E27FC236}">
                <a16:creationId xmlns:a16="http://schemas.microsoft.com/office/drawing/2014/main" id="{855A4A9E-9F67-4D5E-96CB-226FC14B625F}"/>
              </a:ext>
            </a:extLst>
          </p:cNvPr>
          <p:cNvSpPr/>
          <p:nvPr/>
        </p:nvSpPr>
        <p:spPr>
          <a:xfrm>
            <a:off x="7308551" y="5420296"/>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398" name="Freeform: Shape 8397">
            <a:extLst>
              <a:ext uri="{FF2B5EF4-FFF2-40B4-BE49-F238E27FC236}">
                <a16:creationId xmlns:a16="http://schemas.microsoft.com/office/drawing/2014/main" id="{A619EE20-5604-45F2-93D5-320BD21ADFCB}"/>
              </a:ext>
            </a:extLst>
          </p:cNvPr>
          <p:cNvSpPr/>
          <p:nvPr/>
        </p:nvSpPr>
        <p:spPr>
          <a:xfrm>
            <a:off x="7776213" y="5560436"/>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399" name="Freeform: Shape 8398">
            <a:extLst>
              <a:ext uri="{FF2B5EF4-FFF2-40B4-BE49-F238E27FC236}">
                <a16:creationId xmlns:a16="http://schemas.microsoft.com/office/drawing/2014/main" id="{A94454D3-1C0D-4A03-BC43-554EF59A075E}"/>
              </a:ext>
            </a:extLst>
          </p:cNvPr>
          <p:cNvSpPr/>
          <p:nvPr/>
        </p:nvSpPr>
        <p:spPr>
          <a:xfrm>
            <a:off x="7822979" y="5424893"/>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400" name="Freeform: Shape 8399">
            <a:extLst>
              <a:ext uri="{FF2B5EF4-FFF2-40B4-BE49-F238E27FC236}">
                <a16:creationId xmlns:a16="http://schemas.microsoft.com/office/drawing/2014/main" id="{950318AC-61B4-40CA-A53D-FD09A2EC5881}"/>
              </a:ext>
            </a:extLst>
          </p:cNvPr>
          <p:cNvSpPr/>
          <p:nvPr/>
        </p:nvSpPr>
        <p:spPr>
          <a:xfrm>
            <a:off x="6769551" y="5456282"/>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401" name="Freeform: Shape 8400">
            <a:extLst>
              <a:ext uri="{FF2B5EF4-FFF2-40B4-BE49-F238E27FC236}">
                <a16:creationId xmlns:a16="http://schemas.microsoft.com/office/drawing/2014/main" id="{EA33BBAB-07BB-45D2-AE72-C38A55C5A012}"/>
              </a:ext>
            </a:extLst>
          </p:cNvPr>
          <p:cNvSpPr/>
          <p:nvPr/>
        </p:nvSpPr>
        <p:spPr>
          <a:xfrm>
            <a:off x="10969790" y="455469"/>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6" y="18072"/>
                  <a:pt x="0" y="14027"/>
                  <a:pt x="0" y="9036"/>
                </a:cubicBezTo>
                <a:cubicBezTo>
                  <a:pt x="0" y="4046"/>
                  <a:pt x="4045" y="0"/>
                  <a:pt x="9036" y="0"/>
                </a:cubicBezTo>
                <a:cubicBezTo>
                  <a:pt x="14026"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402" name="Freeform: Shape 8401">
            <a:extLst>
              <a:ext uri="{FF2B5EF4-FFF2-40B4-BE49-F238E27FC236}">
                <a16:creationId xmlns:a16="http://schemas.microsoft.com/office/drawing/2014/main" id="{B934F279-F34A-4D30-9704-8A53E76D1353}"/>
              </a:ext>
            </a:extLst>
          </p:cNvPr>
          <p:cNvSpPr/>
          <p:nvPr/>
        </p:nvSpPr>
        <p:spPr>
          <a:xfrm>
            <a:off x="7872282" y="5482756"/>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403" name="Freeform: Shape 8402">
            <a:extLst>
              <a:ext uri="{FF2B5EF4-FFF2-40B4-BE49-F238E27FC236}">
                <a16:creationId xmlns:a16="http://schemas.microsoft.com/office/drawing/2014/main" id="{EE040C16-5924-4C01-A434-CDEB167D8418}"/>
              </a:ext>
            </a:extLst>
          </p:cNvPr>
          <p:cNvSpPr/>
          <p:nvPr/>
        </p:nvSpPr>
        <p:spPr>
          <a:xfrm>
            <a:off x="9970261" y="5465159"/>
            <a:ext cx="18072" cy="18072"/>
          </a:xfrm>
          <a:custGeom>
            <a:avLst/>
            <a:gdLst>
              <a:gd name="connsiteX0" fmla="*/ 18073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3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3" y="9036"/>
                </a:moveTo>
                <a:cubicBezTo>
                  <a:pt x="18073" y="14026"/>
                  <a:pt x="14027" y="18072"/>
                  <a:pt x="9036" y="18072"/>
                </a:cubicBezTo>
                <a:cubicBezTo>
                  <a:pt x="4046" y="18072"/>
                  <a:pt x="0" y="14027"/>
                  <a:pt x="0" y="9036"/>
                </a:cubicBezTo>
                <a:cubicBezTo>
                  <a:pt x="0" y="4046"/>
                  <a:pt x="4045" y="0"/>
                  <a:pt x="9036" y="0"/>
                </a:cubicBezTo>
                <a:cubicBezTo>
                  <a:pt x="14027" y="0"/>
                  <a:pt x="18073" y="4045"/>
                  <a:pt x="18073"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404" name="Freeform: Shape 8403">
            <a:extLst>
              <a:ext uri="{FF2B5EF4-FFF2-40B4-BE49-F238E27FC236}">
                <a16:creationId xmlns:a16="http://schemas.microsoft.com/office/drawing/2014/main" id="{17153D0D-7C27-4E87-AEA9-A67413D0CCD4}"/>
              </a:ext>
            </a:extLst>
          </p:cNvPr>
          <p:cNvSpPr/>
          <p:nvPr/>
        </p:nvSpPr>
        <p:spPr>
          <a:xfrm>
            <a:off x="6742601" y="5536022"/>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405" name="Freeform: Shape 8404">
            <a:extLst>
              <a:ext uri="{FF2B5EF4-FFF2-40B4-BE49-F238E27FC236}">
                <a16:creationId xmlns:a16="http://schemas.microsoft.com/office/drawing/2014/main" id="{058677EA-2DFE-48C6-8925-D983A64D010C}"/>
              </a:ext>
            </a:extLst>
          </p:cNvPr>
          <p:cNvSpPr/>
          <p:nvPr/>
        </p:nvSpPr>
        <p:spPr>
          <a:xfrm>
            <a:off x="8446159" y="5473403"/>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406" name="Freeform: Shape 8405">
            <a:extLst>
              <a:ext uri="{FF2B5EF4-FFF2-40B4-BE49-F238E27FC236}">
                <a16:creationId xmlns:a16="http://schemas.microsoft.com/office/drawing/2014/main" id="{C03DAEED-61D9-49D3-AC17-4E053677E5E4}"/>
              </a:ext>
            </a:extLst>
          </p:cNvPr>
          <p:cNvSpPr/>
          <p:nvPr/>
        </p:nvSpPr>
        <p:spPr>
          <a:xfrm>
            <a:off x="9448224" y="5527303"/>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5" y="0"/>
                  <a:pt x="9036" y="0"/>
                </a:cubicBezTo>
                <a:cubicBezTo>
                  <a:pt x="14026"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407" name="Freeform: Shape 8406">
            <a:extLst>
              <a:ext uri="{FF2B5EF4-FFF2-40B4-BE49-F238E27FC236}">
                <a16:creationId xmlns:a16="http://schemas.microsoft.com/office/drawing/2014/main" id="{14195EED-18E8-4E31-843E-F00B39DE6E4D}"/>
              </a:ext>
            </a:extLst>
          </p:cNvPr>
          <p:cNvSpPr/>
          <p:nvPr/>
        </p:nvSpPr>
        <p:spPr>
          <a:xfrm>
            <a:off x="7925548" y="5549973"/>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408" name="Freeform: Shape 8407">
            <a:extLst>
              <a:ext uri="{FF2B5EF4-FFF2-40B4-BE49-F238E27FC236}">
                <a16:creationId xmlns:a16="http://schemas.microsoft.com/office/drawing/2014/main" id="{39DC2037-2F7A-4EDC-B62A-EA36A7AC96EF}"/>
              </a:ext>
            </a:extLst>
          </p:cNvPr>
          <p:cNvSpPr/>
          <p:nvPr/>
        </p:nvSpPr>
        <p:spPr>
          <a:xfrm>
            <a:off x="8912235" y="5505267"/>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409" name="Freeform: Shape 8408">
            <a:extLst>
              <a:ext uri="{FF2B5EF4-FFF2-40B4-BE49-F238E27FC236}">
                <a16:creationId xmlns:a16="http://schemas.microsoft.com/office/drawing/2014/main" id="{2A58B37D-BF39-4E91-BFB2-CBCD20497732}"/>
              </a:ext>
            </a:extLst>
          </p:cNvPr>
          <p:cNvSpPr/>
          <p:nvPr/>
        </p:nvSpPr>
        <p:spPr>
          <a:xfrm>
            <a:off x="7881477" y="5552668"/>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410" name="Freeform: Shape 8409">
            <a:extLst>
              <a:ext uri="{FF2B5EF4-FFF2-40B4-BE49-F238E27FC236}">
                <a16:creationId xmlns:a16="http://schemas.microsoft.com/office/drawing/2014/main" id="{4B7CEA81-6A70-41B3-9D5E-140B2B07AE27}"/>
              </a:ext>
            </a:extLst>
          </p:cNvPr>
          <p:cNvSpPr/>
          <p:nvPr/>
        </p:nvSpPr>
        <p:spPr>
          <a:xfrm>
            <a:off x="7332489" y="5447404"/>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411" name="Freeform: Shape 8410">
            <a:extLst>
              <a:ext uri="{FF2B5EF4-FFF2-40B4-BE49-F238E27FC236}">
                <a16:creationId xmlns:a16="http://schemas.microsoft.com/office/drawing/2014/main" id="{0E99A92A-513B-4C1D-A616-61D5EFF39F2A}"/>
              </a:ext>
            </a:extLst>
          </p:cNvPr>
          <p:cNvSpPr/>
          <p:nvPr/>
        </p:nvSpPr>
        <p:spPr>
          <a:xfrm>
            <a:off x="6244184" y="5507011"/>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412" name="Freeform: Shape 8411">
            <a:extLst>
              <a:ext uri="{FF2B5EF4-FFF2-40B4-BE49-F238E27FC236}">
                <a16:creationId xmlns:a16="http://schemas.microsoft.com/office/drawing/2014/main" id="{16CEC8C6-F415-4018-9E61-5245961F07A9}"/>
              </a:ext>
            </a:extLst>
          </p:cNvPr>
          <p:cNvSpPr/>
          <p:nvPr/>
        </p:nvSpPr>
        <p:spPr>
          <a:xfrm>
            <a:off x="7836137" y="5500987"/>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413" name="Freeform: Shape 8412">
            <a:extLst>
              <a:ext uri="{FF2B5EF4-FFF2-40B4-BE49-F238E27FC236}">
                <a16:creationId xmlns:a16="http://schemas.microsoft.com/office/drawing/2014/main" id="{F0C3FACB-5983-4E73-9A00-2512B74BD57C}"/>
              </a:ext>
            </a:extLst>
          </p:cNvPr>
          <p:cNvSpPr/>
          <p:nvPr/>
        </p:nvSpPr>
        <p:spPr>
          <a:xfrm>
            <a:off x="7919682" y="5493695"/>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414" name="Freeform: Shape 8413">
            <a:extLst>
              <a:ext uri="{FF2B5EF4-FFF2-40B4-BE49-F238E27FC236}">
                <a16:creationId xmlns:a16="http://schemas.microsoft.com/office/drawing/2014/main" id="{C9182F39-0A0B-4F61-A9E3-A094608277E3}"/>
              </a:ext>
            </a:extLst>
          </p:cNvPr>
          <p:cNvSpPr/>
          <p:nvPr/>
        </p:nvSpPr>
        <p:spPr>
          <a:xfrm>
            <a:off x="7328367" y="5466428"/>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415" name="Freeform: Shape 8414">
            <a:extLst>
              <a:ext uri="{FF2B5EF4-FFF2-40B4-BE49-F238E27FC236}">
                <a16:creationId xmlns:a16="http://schemas.microsoft.com/office/drawing/2014/main" id="{52DECA50-03E1-47F3-9F98-0B8CC33B2EF5}"/>
              </a:ext>
            </a:extLst>
          </p:cNvPr>
          <p:cNvSpPr/>
          <p:nvPr/>
        </p:nvSpPr>
        <p:spPr>
          <a:xfrm>
            <a:off x="8911284" y="5415698"/>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416" name="Freeform: Shape 8415">
            <a:extLst>
              <a:ext uri="{FF2B5EF4-FFF2-40B4-BE49-F238E27FC236}">
                <a16:creationId xmlns:a16="http://schemas.microsoft.com/office/drawing/2014/main" id="{4C946692-F193-4B5C-8D46-94355384F574}"/>
              </a:ext>
            </a:extLst>
          </p:cNvPr>
          <p:cNvSpPr/>
          <p:nvPr/>
        </p:nvSpPr>
        <p:spPr>
          <a:xfrm>
            <a:off x="7886708" y="5428063"/>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417" name="Freeform: Shape 8416">
            <a:extLst>
              <a:ext uri="{FF2B5EF4-FFF2-40B4-BE49-F238E27FC236}">
                <a16:creationId xmlns:a16="http://schemas.microsoft.com/office/drawing/2014/main" id="{BB244BB2-050F-4C19-927F-A96DDD1144D7}"/>
              </a:ext>
            </a:extLst>
          </p:cNvPr>
          <p:cNvSpPr/>
          <p:nvPr/>
        </p:nvSpPr>
        <p:spPr>
          <a:xfrm>
            <a:off x="9961701" y="516027"/>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6" y="18072"/>
                  <a:pt x="0" y="14027"/>
                  <a:pt x="0" y="9036"/>
                </a:cubicBezTo>
                <a:cubicBezTo>
                  <a:pt x="0" y="4046"/>
                  <a:pt x="4045" y="0"/>
                  <a:pt x="9036" y="0"/>
                </a:cubicBezTo>
                <a:cubicBezTo>
                  <a:pt x="14026"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418" name="Freeform: Shape 8417">
            <a:extLst>
              <a:ext uri="{FF2B5EF4-FFF2-40B4-BE49-F238E27FC236}">
                <a16:creationId xmlns:a16="http://schemas.microsoft.com/office/drawing/2014/main" id="{7B596CB6-1C44-4453-A044-B7FBBE34AF81}"/>
              </a:ext>
            </a:extLst>
          </p:cNvPr>
          <p:cNvSpPr/>
          <p:nvPr/>
        </p:nvSpPr>
        <p:spPr>
          <a:xfrm>
            <a:off x="7826467" y="5526352"/>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419" name="Freeform: Shape 8418">
            <a:extLst>
              <a:ext uri="{FF2B5EF4-FFF2-40B4-BE49-F238E27FC236}">
                <a16:creationId xmlns:a16="http://schemas.microsoft.com/office/drawing/2014/main" id="{B35ADD4D-38E1-4670-BA79-9D52372FC254}"/>
              </a:ext>
            </a:extLst>
          </p:cNvPr>
          <p:cNvSpPr/>
          <p:nvPr/>
        </p:nvSpPr>
        <p:spPr>
          <a:xfrm>
            <a:off x="6782233" y="5528254"/>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420" name="Freeform: Shape 8419">
            <a:extLst>
              <a:ext uri="{FF2B5EF4-FFF2-40B4-BE49-F238E27FC236}">
                <a16:creationId xmlns:a16="http://schemas.microsoft.com/office/drawing/2014/main" id="{10A2C716-6AA6-4EBF-AD48-112AA70820C8}"/>
              </a:ext>
            </a:extLst>
          </p:cNvPr>
          <p:cNvSpPr/>
          <p:nvPr/>
        </p:nvSpPr>
        <p:spPr>
          <a:xfrm>
            <a:off x="7809663" y="5514938"/>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421" name="Freeform: Shape 8420">
            <a:extLst>
              <a:ext uri="{FF2B5EF4-FFF2-40B4-BE49-F238E27FC236}">
                <a16:creationId xmlns:a16="http://schemas.microsoft.com/office/drawing/2014/main" id="{8E8F6B3D-3A9B-4634-8BD3-1E56088E0DF5}"/>
              </a:ext>
            </a:extLst>
          </p:cNvPr>
          <p:cNvSpPr/>
          <p:nvPr/>
        </p:nvSpPr>
        <p:spPr>
          <a:xfrm>
            <a:off x="7931096" y="5425527"/>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422" name="Freeform: Shape 8421">
            <a:extLst>
              <a:ext uri="{FF2B5EF4-FFF2-40B4-BE49-F238E27FC236}">
                <a16:creationId xmlns:a16="http://schemas.microsoft.com/office/drawing/2014/main" id="{64E7AD11-A5B6-4D23-947D-7D03A1D60D35}"/>
              </a:ext>
            </a:extLst>
          </p:cNvPr>
          <p:cNvSpPr/>
          <p:nvPr/>
        </p:nvSpPr>
        <p:spPr>
          <a:xfrm>
            <a:off x="6832804" y="5438051"/>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423" name="Freeform: Shape 8422">
            <a:extLst>
              <a:ext uri="{FF2B5EF4-FFF2-40B4-BE49-F238E27FC236}">
                <a16:creationId xmlns:a16="http://schemas.microsoft.com/office/drawing/2014/main" id="{4C45146D-6996-4F30-8DFD-FD834D8B8FB4}"/>
              </a:ext>
            </a:extLst>
          </p:cNvPr>
          <p:cNvSpPr/>
          <p:nvPr/>
        </p:nvSpPr>
        <p:spPr>
          <a:xfrm>
            <a:off x="6883375" y="5471501"/>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424" name="Freeform: Shape 8423">
            <a:extLst>
              <a:ext uri="{FF2B5EF4-FFF2-40B4-BE49-F238E27FC236}">
                <a16:creationId xmlns:a16="http://schemas.microsoft.com/office/drawing/2014/main" id="{EE3B2FDF-A599-4312-9B63-9D08C655B56C}"/>
              </a:ext>
            </a:extLst>
          </p:cNvPr>
          <p:cNvSpPr/>
          <p:nvPr/>
        </p:nvSpPr>
        <p:spPr>
          <a:xfrm>
            <a:off x="6764636" y="5466745"/>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425" name="Freeform: Shape 8424">
            <a:extLst>
              <a:ext uri="{FF2B5EF4-FFF2-40B4-BE49-F238E27FC236}">
                <a16:creationId xmlns:a16="http://schemas.microsoft.com/office/drawing/2014/main" id="{E6792D69-E793-4EE0-A211-FEFBD3FBA5FE}"/>
              </a:ext>
            </a:extLst>
          </p:cNvPr>
          <p:cNvSpPr/>
          <p:nvPr/>
        </p:nvSpPr>
        <p:spPr>
          <a:xfrm>
            <a:off x="6350557" y="5549180"/>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426" name="Freeform: Shape 8425">
            <a:extLst>
              <a:ext uri="{FF2B5EF4-FFF2-40B4-BE49-F238E27FC236}">
                <a16:creationId xmlns:a16="http://schemas.microsoft.com/office/drawing/2014/main" id="{6BCF04FD-417E-44A7-9EC0-F1917A321A48}"/>
              </a:ext>
            </a:extLst>
          </p:cNvPr>
          <p:cNvSpPr/>
          <p:nvPr/>
        </p:nvSpPr>
        <p:spPr>
          <a:xfrm>
            <a:off x="6804110" y="427409"/>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6" y="18072"/>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427" name="Freeform: Shape 8426">
            <a:extLst>
              <a:ext uri="{FF2B5EF4-FFF2-40B4-BE49-F238E27FC236}">
                <a16:creationId xmlns:a16="http://schemas.microsoft.com/office/drawing/2014/main" id="{090389AA-E8B1-43A5-B8D9-E98C929EB8B0}"/>
              </a:ext>
            </a:extLst>
          </p:cNvPr>
          <p:cNvSpPr/>
          <p:nvPr/>
        </p:nvSpPr>
        <p:spPr>
          <a:xfrm>
            <a:off x="7294917" y="5494963"/>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428" name="Freeform: Shape 8427">
            <a:extLst>
              <a:ext uri="{FF2B5EF4-FFF2-40B4-BE49-F238E27FC236}">
                <a16:creationId xmlns:a16="http://schemas.microsoft.com/office/drawing/2014/main" id="{430901A0-7B28-4C23-BC7C-7DAC53850985}"/>
              </a:ext>
            </a:extLst>
          </p:cNvPr>
          <p:cNvSpPr/>
          <p:nvPr/>
        </p:nvSpPr>
        <p:spPr>
          <a:xfrm>
            <a:off x="8414136" y="5452319"/>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429" name="Freeform: Shape 8428">
            <a:extLst>
              <a:ext uri="{FF2B5EF4-FFF2-40B4-BE49-F238E27FC236}">
                <a16:creationId xmlns:a16="http://schemas.microsoft.com/office/drawing/2014/main" id="{96CAC072-DCBD-4823-9439-47AB2CC400E4}"/>
              </a:ext>
            </a:extLst>
          </p:cNvPr>
          <p:cNvSpPr/>
          <p:nvPr/>
        </p:nvSpPr>
        <p:spPr>
          <a:xfrm>
            <a:off x="7372597" y="5558216"/>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430" name="Freeform: Shape 8429">
            <a:extLst>
              <a:ext uri="{FF2B5EF4-FFF2-40B4-BE49-F238E27FC236}">
                <a16:creationId xmlns:a16="http://schemas.microsoft.com/office/drawing/2014/main" id="{8F2EDC91-C380-4C40-80EA-A7D3BCC2D5CE}"/>
              </a:ext>
            </a:extLst>
          </p:cNvPr>
          <p:cNvSpPr/>
          <p:nvPr/>
        </p:nvSpPr>
        <p:spPr>
          <a:xfrm>
            <a:off x="8326469" y="5427746"/>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431" name="Freeform: Shape 8430">
            <a:extLst>
              <a:ext uri="{FF2B5EF4-FFF2-40B4-BE49-F238E27FC236}">
                <a16:creationId xmlns:a16="http://schemas.microsoft.com/office/drawing/2014/main" id="{959702C7-25BC-4389-B025-40529A79CEBE}"/>
              </a:ext>
            </a:extLst>
          </p:cNvPr>
          <p:cNvSpPr/>
          <p:nvPr/>
        </p:nvSpPr>
        <p:spPr>
          <a:xfrm>
            <a:off x="7835344" y="5553460"/>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432" name="Freeform: Shape 8431">
            <a:extLst>
              <a:ext uri="{FF2B5EF4-FFF2-40B4-BE49-F238E27FC236}">
                <a16:creationId xmlns:a16="http://schemas.microsoft.com/office/drawing/2014/main" id="{5F168481-00FD-467E-ACC5-F8401170EDAF}"/>
              </a:ext>
            </a:extLst>
          </p:cNvPr>
          <p:cNvSpPr/>
          <p:nvPr/>
        </p:nvSpPr>
        <p:spPr>
          <a:xfrm>
            <a:off x="7394157" y="5421405"/>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433" name="Freeform: Shape 8432">
            <a:extLst>
              <a:ext uri="{FF2B5EF4-FFF2-40B4-BE49-F238E27FC236}">
                <a16:creationId xmlns:a16="http://schemas.microsoft.com/office/drawing/2014/main" id="{D7957F49-39D6-4A0C-8282-4372159231E8}"/>
              </a:ext>
            </a:extLst>
          </p:cNvPr>
          <p:cNvSpPr/>
          <p:nvPr/>
        </p:nvSpPr>
        <p:spPr>
          <a:xfrm>
            <a:off x="6323132" y="5496865"/>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434" name="Freeform: Shape 8433">
            <a:extLst>
              <a:ext uri="{FF2B5EF4-FFF2-40B4-BE49-F238E27FC236}">
                <a16:creationId xmlns:a16="http://schemas.microsoft.com/office/drawing/2014/main" id="{529D2696-07ED-400C-81C3-3F2B53FDDF2C}"/>
              </a:ext>
            </a:extLst>
          </p:cNvPr>
          <p:cNvSpPr/>
          <p:nvPr/>
        </p:nvSpPr>
        <p:spPr>
          <a:xfrm>
            <a:off x="6790001" y="5439953"/>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435" name="Freeform: Shape 8434">
            <a:extLst>
              <a:ext uri="{FF2B5EF4-FFF2-40B4-BE49-F238E27FC236}">
                <a16:creationId xmlns:a16="http://schemas.microsoft.com/office/drawing/2014/main" id="{A6987B99-32A4-4239-A888-D84ECCCECDE2}"/>
              </a:ext>
            </a:extLst>
          </p:cNvPr>
          <p:cNvSpPr/>
          <p:nvPr/>
        </p:nvSpPr>
        <p:spPr>
          <a:xfrm>
            <a:off x="9460589" y="415678"/>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6" y="18072"/>
                  <a:pt x="0" y="14027"/>
                  <a:pt x="0" y="9036"/>
                </a:cubicBezTo>
                <a:cubicBezTo>
                  <a:pt x="0" y="4046"/>
                  <a:pt x="4045" y="0"/>
                  <a:pt x="9036" y="0"/>
                </a:cubicBezTo>
                <a:cubicBezTo>
                  <a:pt x="14026"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436" name="Freeform: Shape 8435">
            <a:extLst>
              <a:ext uri="{FF2B5EF4-FFF2-40B4-BE49-F238E27FC236}">
                <a16:creationId xmlns:a16="http://schemas.microsoft.com/office/drawing/2014/main" id="{7FB1A9E3-1AE2-405D-A4D0-98F17748B6FC}"/>
              </a:ext>
            </a:extLst>
          </p:cNvPr>
          <p:cNvSpPr/>
          <p:nvPr/>
        </p:nvSpPr>
        <p:spPr>
          <a:xfrm>
            <a:off x="8347553" y="5418710"/>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437" name="Freeform: Shape 8436">
            <a:extLst>
              <a:ext uri="{FF2B5EF4-FFF2-40B4-BE49-F238E27FC236}">
                <a16:creationId xmlns:a16="http://schemas.microsoft.com/office/drawing/2014/main" id="{855795FE-24C6-41BF-8B99-ED7F8F61F34F}"/>
              </a:ext>
            </a:extLst>
          </p:cNvPr>
          <p:cNvSpPr/>
          <p:nvPr/>
        </p:nvSpPr>
        <p:spPr>
          <a:xfrm>
            <a:off x="7384487" y="5426795"/>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438" name="Freeform: Shape 8437">
            <a:extLst>
              <a:ext uri="{FF2B5EF4-FFF2-40B4-BE49-F238E27FC236}">
                <a16:creationId xmlns:a16="http://schemas.microsoft.com/office/drawing/2014/main" id="{42453870-4C99-4642-97DA-7D35C7418876}"/>
              </a:ext>
            </a:extLst>
          </p:cNvPr>
          <p:cNvSpPr/>
          <p:nvPr/>
        </p:nvSpPr>
        <p:spPr>
          <a:xfrm>
            <a:off x="8449171" y="5455331"/>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439" name="Freeform: Shape 8438">
            <a:extLst>
              <a:ext uri="{FF2B5EF4-FFF2-40B4-BE49-F238E27FC236}">
                <a16:creationId xmlns:a16="http://schemas.microsoft.com/office/drawing/2014/main" id="{F06D244E-D213-416D-A41C-C41EB11D81DA}"/>
              </a:ext>
            </a:extLst>
          </p:cNvPr>
          <p:cNvSpPr/>
          <p:nvPr/>
        </p:nvSpPr>
        <p:spPr>
          <a:xfrm>
            <a:off x="7862929" y="5427588"/>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440" name="Freeform: Shape 8439">
            <a:extLst>
              <a:ext uri="{FF2B5EF4-FFF2-40B4-BE49-F238E27FC236}">
                <a16:creationId xmlns:a16="http://schemas.microsoft.com/office/drawing/2014/main" id="{B48647DE-2658-4B2B-A6B4-2EB24DD74FBD}"/>
              </a:ext>
            </a:extLst>
          </p:cNvPr>
          <p:cNvSpPr/>
          <p:nvPr/>
        </p:nvSpPr>
        <p:spPr>
          <a:xfrm>
            <a:off x="7786993" y="5468330"/>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441" name="Freeform: Shape 8440">
            <a:extLst>
              <a:ext uri="{FF2B5EF4-FFF2-40B4-BE49-F238E27FC236}">
                <a16:creationId xmlns:a16="http://schemas.microsoft.com/office/drawing/2014/main" id="{C8C5BEF8-419C-4227-A375-258B0F470DBE}"/>
              </a:ext>
            </a:extLst>
          </p:cNvPr>
          <p:cNvSpPr/>
          <p:nvPr/>
        </p:nvSpPr>
        <p:spPr>
          <a:xfrm>
            <a:off x="7341367" y="5506060"/>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442" name="Freeform: Shape 8441">
            <a:extLst>
              <a:ext uri="{FF2B5EF4-FFF2-40B4-BE49-F238E27FC236}">
                <a16:creationId xmlns:a16="http://schemas.microsoft.com/office/drawing/2014/main" id="{67D9124D-FC50-4668-8EAE-79E65E8659C6}"/>
              </a:ext>
            </a:extLst>
          </p:cNvPr>
          <p:cNvSpPr/>
          <p:nvPr/>
        </p:nvSpPr>
        <p:spPr>
          <a:xfrm>
            <a:off x="7903829" y="5553777"/>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443" name="Freeform: Shape 8442">
            <a:extLst>
              <a:ext uri="{FF2B5EF4-FFF2-40B4-BE49-F238E27FC236}">
                <a16:creationId xmlns:a16="http://schemas.microsoft.com/office/drawing/2014/main" id="{70400CA9-BEF8-491F-8401-7D5B3CE8EC6E}"/>
              </a:ext>
            </a:extLst>
          </p:cNvPr>
          <p:cNvSpPr/>
          <p:nvPr/>
        </p:nvSpPr>
        <p:spPr>
          <a:xfrm>
            <a:off x="8958367" y="5495914"/>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444" name="Freeform: Shape 8443">
            <a:extLst>
              <a:ext uri="{FF2B5EF4-FFF2-40B4-BE49-F238E27FC236}">
                <a16:creationId xmlns:a16="http://schemas.microsoft.com/office/drawing/2014/main" id="{91CB2A6A-37EE-4D6E-84DE-B0A6E386481F}"/>
              </a:ext>
            </a:extLst>
          </p:cNvPr>
          <p:cNvSpPr/>
          <p:nvPr/>
        </p:nvSpPr>
        <p:spPr>
          <a:xfrm>
            <a:off x="7929987" y="5546802"/>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445" name="Freeform: Shape 8444">
            <a:extLst>
              <a:ext uri="{FF2B5EF4-FFF2-40B4-BE49-F238E27FC236}">
                <a16:creationId xmlns:a16="http://schemas.microsoft.com/office/drawing/2014/main" id="{5F7B9BD9-A49C-483C-A77B-CF020ED63770}"/>
              </a:ext>
            </a:extLst>
          </p:cNvPr>
          <p:cNvSpPr/>
          <p:nvPr/>
        </p:nvSpPr>
        <p:spPr>
          <a:xfrm>
            <a:off x="7375133" y="5469440"/>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446" name="Freeform: Shape 8445">
            <a:extLst>
              <a:ext uri="{FF2B5EF4-FFF2-40B4-BE49-F238E27FC236}">
                <a16:creationId xmlns:a16="http://schemas.microsoft.com/office/drawing/2014/main" id="{1043CD5D-D6A1-4F7A-A4F9-5287DE44E599}"/>
              </a:ext>
            </a:extLst>
          </p:cNvPr>
          <p:cNvSpPr/>
          <p:nvPr/>
        </p:nvSpPr>
        <p:spPr>
          <a:xfrm>
            <a:off x="6787623" y="5457074"/>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447" name="Freeform: Shape 8446">
            <a:extLst>
              <a:ext uri="{FF2B5EF4-FFF2-40B4-BE49-F238E27FC236}">
                <a16:creationId xmlns:a16="http://schemas.microsoft.com/office/drawing/2014/main" id="{5C527D91-84A2-413B-8BE6-CAA613F0FFD9}"/>
              </a:ext>
            </a:extLst>
          </p:cNvPr>
          <p:cNvSpPr/>
          <p:nvPr/>
        </p:nvSpPr>
        <p:spPr>
          <a:xfrm>
            <a:off x="7825833" y="5529205"/>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448" name="Freeform: Shape 8447">
            <a:extLst>
              <a:ext uri="{FF2B5EF4-FFF2-40B4-BE49-F238E27FC236}">
                <a16:creationId xmlns:a16="http://schemas.microsoft.com/office/drawing/2014/main" id="{E6B3A161-995C-464A-9324-F359DD9E3B58}"/>
              </a:ext>
            </a:extLst>
          </p:cNvPr>
          <p:cNvSpPr/>
          <p:nvPr/>
        </p:nvSpPr>
        <p:spPr>
          <a:xfrm>
            <a:off x="8862140" y="5532376"/>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449" name="Freeform: Shape 8448">
            <a:extLst>
              <a:ext uri="{FF2B5EF4-FFF2-40B4-BE49-F238E27FC236}">
                <a16:creationId xmlns:a16="http://schemas.microsoft.com/office/drawing/2014/main" id="{43C09CDF-D955-4431-87F4-09F73EA949DF}"/>
              </a:ext>
            </a:extLst>
          </p:cNvPr>
          <p:cNvSpPr/>
          <p:nvPr/>
        </p:nvSpPr>
        <p:spPr>
          <a:xfrm>
            <a:off x="7265431" y="5556789"/>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450" name="Freeform: Shape 8449">
            <a:extLst>
              <a:ext uri="{FF2B5EF4-FFF2-40B4-BE49-F238E27FC236}">
                <a16:creationId xmlns:a16="http://schemas.microsoft.com/office/drawing/2014/main" id="{FB6CC581-F167-4F9F-AB51-07C7F43AA486}"/>
              </a:ext>
            </a:extLst>
          </p:cNvPr>
          <p:cNvSpPr/>
          <p:nvPr/>
        </p:nvSpPr>
        <p:spPr>
          <a:xfrm>
            <a:off x="8435062" y="5471184"/>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451" name="Freeform: Shape 8450">
            <a:extLst>
              <a:ext uri="{FF2B5EF4-FFF2-40B4-BE49-F238E27FC236}">
                <a16:creationId xmlns:a16="http://schemas.microsoft.com/office/drawing/2014/main" id="{1AC65E78-DACE-4DDE-B3C1-6D30EB8DEAD6}"/>
              </a:ext>
            </a:extLst>
          </p:cNvPr>
          <p:cNvSpPr/>
          <p:nvPr/>
        </p:nvSpPr>
        <p:spPr>
          <a:xfrm>
            <a:off x="6852779" y="5439795"/>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452" name="Freeform: Shape 8451">
            <a:extLst>
              <a:ext uri="{FF2B5EF4-FFF2-40B4-BE49-F238E27FC236}">
                <a16:creationId xmlns:a16="http://schemas.microsoft.com/office/drawing/2014/main" id="{BF7B3505-C50B-4E31-9FCA-613B2217C4ED}"/>
              </a:ext>
            </a:extLst>
          </p:cNvPr>
          <p:cNvSpPr/>
          <p:nvPr/>
        </p:nvSpPr>
        <p:spPr>
          <a:xfrm>
            <a:off x="7920792" y="5490207"/>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453" name="Freeform: Shape 8452">
            <a:extLst>
              <a:ext uri="{FF2B5EF4-FFF2-40B4-BE49-F238E27FC236}">
                <a16:creationId xmlns:a16="http://schemas.microsoft.com/office/drawing/2014/main" id="{EA31DA84-6F37-4262-AF6D-0F524845B6B2}"/>
              </a:ext>
            </a:extLst>
          </p:cNvPr>
          <p:cNvSpPr/>
          <p:nvPr/>
        </p:nvSpPr>
        <p:spPr>
          <a:xfrm>
            <a:off x="7855953" y="5418393"/>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454" name="Freeform: Shape 8453">
            <a:extLst>
              <a:ext uri="{FF2B5EF4-FFF2-40B4-BE49-F238E27FC236}">
                <a16:creationId xmlns:a16="http://schemas.microsoft.com/office/drawing/2014/main" id="{A6CBADBC-B36E-46D6-9B1E-A2A7EB51A0A3}"/>
              </a:ext>
            </a:extLst>
          </p:cNvPr>
          <p:cNvSpPr/>
          <p:nvPr/>
        </p:nvSpPr>
        <p:spPr>
          <a:xfrm>
            <a:off x="7872916" y="5486244"/>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455" name="Freeform: Shape 8454">
            <a:extLst>
              <a:ext uri="{FF2B5EF4-FFF2-40B4-BE49-F238E27FC236}">
                <a16:creationId xmlns:a16="http://schemas.microsoft.com/office/drawing/2014/main" id="{A25F8036-FE33-4F97-99A1-CD3BD32B968A}"/>
              </a:ext>
            </a:extLst>
          </p:cNvPr>
          <p:cNvSpPr/>
          <p:nvPr/>
        </p:nvSpPr>
        <p:spPr>
          <a:xfrm>
            <a:off x="8311091" y="5559009"/>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456" name="Freeform: Shape 8455">
            <a:extLst>
              <a:ext uri="{FF2B5EF4-FFF2-40B4-BE49-F238E27FC236}">
                <a16:creationId xmlns:a16="http://schemas.microsoft.com/office/drawing/2014/main" id="{9EDCB0D6-8D32-4BE1-A6A7-D14B4462B952}"/>
              </a:ext>
            </a:extLst>
          </p:cNvPr>
          <p:cNvSpPr/>
          <p:nvPr/>
        </p:nvSpPr>
        <p:spPr>
          <a:xfrm>
            <a:off x="7900183" y="5438051"/>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457" name="Freeform: Shape 8456">
            <a:extLst>
              <a:ext uri="{FF2B5EF4-FFF2-40B4-BE49-F238E27FC236}">
                <a16:creationId xmlns:a16="http://schemas.microsoft.com/office/drawing/2014/main" id="{83520EEB-1985-48DF-BF36-A1CC990B5334}"/>
              </a:ext>
            </a:extLst>
          </p:cNvPr>
          <p:cNvSpPr/>
          <p:nvPr/>
        </p:nvSpPr>
        <p:spPr>
          <a:xfrm>
            <a:off x="9419847" y="498748"/>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6" y="18072"/>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458" name="Freeform: Shape 8457">
            <a:extLst>
              <a:ext uri="{FF2B5EF4-FFF2-40B4-BE49-F238E27FC236}">
                <a16:creationId xmlns:a16="http://schemas.microsoft.com/office/drawing/2014/main" id="{426DC606-57CE-47A1-89B1-3184AA7F8244}"/>
              </a:ext>
            </a:extLst>
          </p:cNvPr>
          <p:cNvSpPr/>
          <p:nvPr/>
        </p:nvSpPr>
        <p:spPr>
          <a:xfrm>
            <a:off x="7844856" y="5550448"/>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459" name="Freeform: Shape 8458">
            <a:extLst>
              <a:ext uri="{FF2B5EF4-FFF2-40B4-BE49-F238E27FC236}">
                <a16:creationId xmlns:a16="http://schemas.microsoft.com/office/drawing/2014/main" id="{FC8E17AC-00B0-4415-9996-B52C790CED8A}"/>
              </a:ext>
            </a:extLst>
          </p:cNvPr>
          <p:cNvSpPr/>
          <p:nvPr/>
        </p:nvSpPr>
        <p:spPr>
          <a:xfrm>
            <a:off x="8429672" y="5508279"/>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460" name="Freeform: Shape 8459">
            <a:extLst>
              <a:ext uri="{FF2B5EF4-FFF2-40B4-BE49-F238E27FC236}">
                <a16:creationId xmlns:a16="http://schemas.microsoft.com/office/drawing/2014/main" id="{26C04FF8-0956-463D-8E2F-3122B99FA33B}"/>
              </a:ext>
            </a:extLst>
          </p:cNvPr>
          <p:cNvSpPr/>
          <p:nvPr/>
        </p:nvSpPr>
        <p:spPr>
          <a:xfrm>
            <a:off x="6300620" y="5547436"/>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461" name="Freeform: Shape 8460">
            <a:extLst>
              <a:ext uri="{FF2B5EF4-FFF2-40B4-BE49-F238E27FC236}">
                <a16:creationId xmlns:a16="http://schemas.microsoft.com/office/drawing/2014/main" id="{AB872B9A-1196-4F5A-82F5-5BD62D4ED866}"/>
              </a:ext>
            </a:extLst>
          </p:cNvPr>
          <p:cNvSpPr/>
          <p:nvPr/>
        </p:nvSpPr>
        <p:spPr>
          <a:xfrm>
            <a:off x="7399547" y="5497024"/>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462" name="Freeform: Shape 8461">
            <a:extLst>
              <a:ext uri="{FF2B5EF4-FFF2-40B4-BE49-F238E27FC236}">
                <a16:creationId xmlns:a16="http://schemas.microsoft.com/office/drawing/2014/main" id="{0AB20AD0-3BF5-498B-B595-90C5C2E2AB9C}"/>
              </a:ext>
            </a:extLst>
          </p:cNvPr>
          <p:cNvSpPr/>
          <p:nvPr/>
        </p:nvSpPr>
        <p:spPr>
          <a:xfrm>
            <a:off x="8904309" y="5549021"/>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463" name="Freeform: Shape 8462">
            <a:extLst>
              <a:ext uri="{FF2B5EF4-FFF2-40B4-BE49-F238E27FC236}">
                <a16:creationId xmlns:a16="http://schemas.microsoft.com/office/drawing/2014/main" id="{BE2A14AA-9ED5-4CAF-B657-E265DAAFC7E2}"/>
              </a:ext>
            </a:extLst>
          </p:cNvPr>
          <p:cNvSpPr/>
          <p:nvPr/>
        </p:nvSpPr>
        <p:spPr>
          <a:xfrm>
            <a:off x="7390352" y="5416491"/>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464" name="Freeform: Shape 8463">
            <a:extLst>
              <a:ext uri="{FF2B5EF4-FFF2-40B4-BE49-F238E27FC236}">
                <a16:creationId xmlns:a16="http://schemas.microsoft.com/office/drawing/2014/main" id="{C00A2D19-AD0B-4C0C-AC52-DBEF5ADEAC86}"/>
              </a:ext>
            </a:extLst>
          </p:cNvPr>
          <p:cNvSpPr/>
          <p:nvPr/>
        </p:nvSpPr>
        <p:spPr>
          <a:xfrm>
            <a:off x="7839942" y="5421564"/>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465" name="Freeform: Shape 8464">
            <a:extLst>
              <a:ext uri="{FF2B5EF4-FFF2-40B4-BE49-F238E27FC236}">
                <a16:creationId xmlns:a16="http://schemas.microsoft.com/office/drawing/2014/main" id="{7F734711-1741-4A23-8B8E-5997793E0BD3}"/>
              </a:ext>
            </a:extLst>
          </p:cNvPr>
          <p:cNvSpPr/>
          <p:nvPr/>
        </p:nvSpPr>
        <p:spPr>
          <a:xfrm>
            <a:off x="7894476" y="5485927"/>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466" name="Freeform: Shape 8465">
            <a:extLst>
              <a:ext uri="{FF2B5EF4-FFF2-40B4-BE49-F238E27FC236}">
                <a16:creationId xmlns:a16="http://schemas.microsoft.com/office/drawing/2014/main" id="{BF091F7E-69EF-4265-9476-CD8E3E725E45}"/>
              </a:ext>
            </a:extLst>
          </p:cNvPr>
          <p:cNvSpPr/>
          <p:nvPr/>
        </p:nvSpPr>
        <p:spPr>
          <a:xfrm>
            <a:off x="8368796" y="5423149"/>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467" name="Freeform: Shape 8466">
            <a:extLst>
              <a:ext uri="{FF2B5EF4-FFF2-40B4-BE49-F238E27FC236}">
                <a16:creationId xmlns:a16="http://schemas.microsoft.com/office/drawing/2014/main" id="{AB13D98E-B52C-4618-8CAC-E04F8AF0563C}"/>
              </a:ext>
            </a:extLst>
          </p:cNvPr>
          <p:cNvSpPr/>
          <p:nvPr/>
        </p:nvSpPr>
        <p:spPr>
          <a:xfrm>
            <a:off x="6863717" y="5422673"/>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468" name="Freeform: Shape 8467">
            <a:extLst>
              <a:ext uri="{FF2B5EF4-FFF2-40B4-BE49-F238E27FC236}">
                <a16:creationId xmlns:a16="http://schemas.microsoft.com/office/drawing/2014/main" id="{A3A39CB7-D9B8-4EE3-8D97-E483628023E1}"/>
              </a:ext>
            </a:extLst>
          </p:cNvPr>
          <p:cNvSpPr/>
          <p:nvPr/>
        </p:nvSpPr>
        <p:spPr>
          <a:xfrm>
            <a:off x="6333436" y="5440746"/>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469" name="Freeform: Shape 8468">
            <a:extLst>
              <a:ext uri="{FF2B5EF4-FFF2-40B4-BE49-F238E27FC236}">
                <a16:creationId xmlns:a16="http://schemas.microsoft.com/office/drawing/2014/main" id="{C0346CED-0B11-469F-AF4B-AA58E0B8F004}"/>
              </a:ext>
            </a:extLst>
          </p:cNvPr>
          <p:cNvSpPr/>
          <p:nvPr/>
        </p:nvSpPr>
        <p:spPr>
          <a:xfrm>
            <a:off x="7317429" y="5546485"/>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470" name="Freeform: Shape 8469">
            <a:extLst>
              <a:ext uri="{FF2B5EF4-FFF2-40B4-BE49-F238E27FC236}">
                <a16:creationId xmlns:a16="http://schemas.microsoft.com/office/drawing/2014/main" id="{9D1ACE25-E558-4058-A004-13646005DFD5}"/>
              </a:ext>
            </a:extLst>
          </p:cNvPr>
          <p:cNvSpPr/>
          <p:nvPr/>
        </p:nvSpPr>
        <p:spPr>
          <a:xfrm>
            <a:off x="6261147" y="5499719"/>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471" name="Freeform: Shape 8470">
            <a:extLst>
              <a:ext uri="{FF2B5EF4-FFF2-40B4-BE49-F238E27FC236}">
                <a16:creationId xmlns:a16="http://schemas.microsoft.com/office/drawing/2014/main" id="{A37D1910-5000-4051-B744-FFF1BC10BDDC}"/>
              </a:ext>
            </a:extLst>
          </p:cNvPr>
          <p:cNvSpPr/>
          <p:nvPr/>
        </p:nvSpPr>
        <p:spPr>
          <a:xfrm>
            <a:off x="9384178" y="492406"/>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6" y="18072"/>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472" name="Freeform: Shape 8471">
            <a:extLst>
              <a:ext uri="{FF2B5EF4-FFF2-40B4-BE49-F238E27FC236}">
                <a16:creationId xmlns:a16="http://schemas.microsoft.com/office/drawing/2014/main" id="{212A99CC-B9B8-4397-A5D5-BC3BE4C17F93}"/>
              </a:ext>
            </a:extLst>
          </p:cNvPr>
          <p:cNvSpPr/>
          <p:nvPr/>
        </p:nvSpPr>
        <p:spPr>
          <a:xfrm>
            <a:off x="7806334" y="522527"/>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5" y="18072"/>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473" name="Freeform: Shape 8472">
            <a:extLst>
              <a:ext uri="{FF2B5EF4-FFF2-40B4-BE49-F238E27FC236}">
                <a16:creationId xmlns:a16="http://schemas.microsoft.com/office/drawing/2014/main" id="{0C32C563-0362-4618-BE38-AB7292EA4FBC}"/>
              </a:ext>
            </a:extLst>
          </p:cNvPr>
          <p:cNvSpPr/>
          <p:nvPr/>
        </p:nvSpPr>
        <p:spPr>
          <a:xfrm>
            <a:off x="7368317" y="5528413"/>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474" name="Freeform: Shape 8473">
            <a:extLst>
              <a:ext uri="{FF2B5EF4-FFF2-40B4-BE49-F238E27FC236}">
                <a16:creationId xmlns:a16="http://schemas.microsoft.com/office/drawing/2014/main" id="{9274F6F8-AE90-4434-AEC8-3D1F651E64AB}"/>
              </a:ext>
            </a:extLst>
          </p:cNvPr>
          <p:cNvSpPr/>
          <p:nvPr/>
        </p:nvSpPr>
        <p:spPr>
          <a:xfrm>
            <a:off x="9355167" y="5532851"/>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5" y="0"/>
                  <a:pt x="9036" y="0"/>
                </a:cubicBezTo>
                <a:cubicBezTo>
                  <a:pt x="14026"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475" name="Freeform: Shape 8474">
            <a:extLst>
              <a:ext uri="{FF2B5EF4-FFF2-40B4-BE49-F238E27FC236}">
                <a16:creationId xmlns:a16="http://schemas.microsoft.com/office/drawing/2014/main" id="{D3AD42E7-9900-419F-8A8C-8B49A1B64B04}"/>
              </a:ext>
            </a:extLst>
          </p:cNvPr>
          <p:cNvSpPr/>
          <p:nvPr/>
        </p:nvSpPr>
        <p:spPr>
          <a:xfrm>
            <a:off x="6759246" y="5520169"/>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476" name="Freeform: Shape 8475">
            <a:extLst>
              <a:ext uri="{FF2B5EF4-FFF2-40B4-BE49-F238E27FC236}">
                <a16:creationId xmlns:a16="http://schemas.microsoft.com/office/drawing/2014/main" id="{D3FAFC81-A0A4-498D-89D1-84BD07D698D8}"/>
              </a:ext>
            </a:extLst>
          </p:cNvPr>
          <p:cNvSpPr/>
          <p:nvPr/>
        </p:nvSpPr>
        <p:spPr>
          <a:xfrm>
            <a:off x="8437915" y="5529998"/>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477" name="Freeform: Shape 8476">
            <a:extLst>
              <a:ext uri="{FF2B5EF4-FFF2-40B4-BE49-F238E27FC236}">
                <a16:creationId xmlns:a16="http://schemas.microsoft.com/office/drawing/2014/main" id="{643B5F8F-6B2E-426F-ACEE-933C43911063}"/>
              </a:ext>
            </a:extLst>
          </p:cNvPr>
          <p:cNvSpPr/>
          <p:nvPr/>
        </p:nvSpPr>
        <p:spPr>
          <a:xfrm>
            <a:off x="7303478" y="5431076"/>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478" name="Freeform: Shape 8477">
            <a:extLst>
              <a:ext uri="{FF2B5EF4-FFF2-40B4-BE49-F238E27FC236}">
                <a16:creationId xmlns:a16="http://schemas.microsoft.com/office/drawing/2014/main" id="{EAC23A90-BD59-4F64-BAD7-549073D00485}"/>
              </a:ext>
            </a:extLst>
          </p:cNvPr>
          <p:cNvSpPr/>
          <p:nvPr/>
        </p:nvSpPr>
        <p:spPr>
          <a:xfrm>
            <a:off x="8425074" y="5546009"/>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479" name="Freeform: Shape 8478">
            <a:extLst>
              <a:ext uri="{FF2B5EF4-FFF2-40B4-BE49-F238E27FC236}">
                <a16:creationId xmlns:a16="http://schemas.microsoft.com/office/drawing/2014/main" id="{9811E90F-98A2-4626-A28D-73E61B6B6ACB}"/>
              </a:ext>
            </a:extLst>
          </p:cNvPr>
          <p:cNvSpPr/>
          <p:nvPr/>
        </p:nvSpPr>
        <p:spPr>
          <a:xfrm>
            <a:off x="8431257" y="5425686"/>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480" name="Freeform: Shape 8479">
            <a:extLst>
              <a:ext uri="{FF2B5EF4-FFF2-40B4-BE49-F238E27FC236}">
                <a16:creationId xmlns:a16="http://schemas.microsoft.com/office/drawing/2014/main" id="{A739402E-3FE8-4962-BE25-E88FA5BD860F}"/>
              </a:ext>
            </a:extLst>
          </p:cNvPr>
          <p:cNvSpPr/>
          <p:nvPr/>
        </p:nvSpPr>
        <p:spPr>
          <a:xfrm>
            <a:off x="6800940" y="5531108"/>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481" name="Freeform: Shape 8480">
            <a:extLst>
              <a:ext uri="{FF2B5EF4-FFF2-40B4-BE49-F238E27FC236}">
                <a16:creationId xmlns:a16="http://schemas.microsoft.com/office/drawing/2014/main" id="{F2ECBB08-9625-45CE-8169-51D82EC5454C}"/>
              </a:ext>
            </a:extLst>
          </p:cNvPr>
          <p:cNvSpPr/>
          <p:nvPr/>
        </p:nvSpPr>
        <p:spPr>
          <a:xfrm>
            <a:off x="7349769" y="5493061"/>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482" name="Freeform: Shape 8481">
            <a:extLst>
              <a:ext uri="{FF2B5EF4-FFF2-40B4-BE49-F238E27FC236}">
                <a16:creationId xmlns:a16="http://schemas.microsoft.com/office/drawing/2014/main" id="{3134473C-B3A1-4C16-8F69-EBE069FC5822}"/>
              </a:ext>
            </a:extLst>
          </p:cNvPr>
          <p:cNvSpPr/>
          <p:nvPr/>
        </p:nvSpPr>
        <p:spPr>
          <a:xfrm>
            <a:off x="7822504" y="5545217"/>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483" name="Freeform: Shape 8482">
            <a:extLst>
              <a:ext uri="{FF2B5EF4-FFF2-40B4-BE49-F238E27FC236}">
                <a16:creationId xmlns:a16="http://schemas.microsoft.com/office/drawing/2014/main" id="{3EC56807-9DF9-4AC7-9A34-DF751A39023F}"/>
              </a:ext>
            </a:extLst>
          </p:cNvPr>
          <p:cNvSpPr/>
          <p:nvPr/>
        </p:nvSpPr>
        <p:spPr>
          <a:xfrm>
            <a:off x="6866412" y="5448355"/>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484" name="Freeform: Shape 8483">
            <a:extLst>
              <a:ext uri="{FF2B5EF4-FFF2-40B4-BE49-F238E27FC236}">
                <a16:creationId xmlns:a16="http://schemas.microsoft.com/office/drawing/2014/main" id="{EB7EDC94-29EE-4875-BE2A-CC293D18A543}"/>
              </a:ext>
            </a:extLst>
          </p:cNvPr>
          <p:cNvSpPr/>
          <p:nvPr/>
        </p:nvSpPr>
        <p:spPr>
          <a:xfrm>
            <a:off x="8899236" y="5502889"/>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485" name="Freeform: Shape 8484">
            <a:extLst>
              <a:ext uri="{FF2B5EF4-FFF2-40B4-BE49-F238E27FC236}">
                <a16:creationId xmlns:a16="http://schemas.microsoft.com/office/drawing/2014/main" id="{1F5D8A20-B066-4EDF-86B1-E56925D90E13}"/>
              </a:ext>
            </a:extLst>
          </p:cNvPr>
          <p:cNvSpPr/>
          <p:nvPr/>
        </p:nvSpPr>
        <p:spPr>
          <a:xfrm>
            <a:off x="7325989" y="5497658"/>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486" name="Freeform: Shape 8485">
            <a:extLst>
              <a:ext uri="{FF2B5EF4-FFF2-40B4-BE49-F238E27FC236}">
                <a16:creationId xmlns:a16="http://schemas.microsoft.com/office/drawing/2014/main" id="{ABFF210E-B959-448A-A0CB-0D32B9DF1CD8}"/>
              </a:ext>
            </a:extLst>
          </p:cNvPr>
          <p:cNvSpPr/>
          <p:nvPr/>
        </p:nvSpPr>
        <p:spPr>
          <a:xfrm>
            <a:off x="8443305" y="5464525"/>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487" name="Freeform: Shape 8486">
            <a:extLst>
              <a:ext uri="{FF2B5EF4-FFF2-40B4-BE49-F238E27FC236}">
                <a16:creationId xmlns:a16="http://schemas.microsoft.com/office/drawing/2014/main" id="{961748C5-1F17-4416-9A11-D5DFF01E186E}"/>
              </a:ext>
            </a:extLst>
          </p:cNvPr>
          <p:cNvSpPr/>
          <p:nvPr/>
        </p:nvSpPr>
        <p:spPr>
          <a:xfrm>
            <a:off x="8912869" y="5531900"/>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488" name="Freeform: Shape 8487">
            <a:extLst>
              <a:ext uri="{FF2B5EF4-FFF2-40B4-BE49-F238E27FC236}">
                <a16:creationId xmlns:a16="http://schemas.microsoft.com/office/drawing/2014/main" id="{BB11AF86-ED20-4A62-8179-2C46B9EE277C}"/>
              </a:ext>
            </a:extLst>
          </p:cNvPr>
          <p:cNvSpPr/>
          <p:nvPr/>
        </p:nvSpPr>
        <p:spPr>
          <a:xfrm>
            <a:off x="8951392" y="5477683"/>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489" name="Freeform: Shape 8488">
            <a:extLst>
              <a:ext uri="{FF2B5EF4-FFF2-40B4-BE49-F238E27FC236}">
                <a16:creationId xmlns:a16="http://schemas.microsoft.com/office/drawing/2014/main" id="{EB4BA5EC-9FD9-4EC6-847B-1696B24CB1B2}"/>
              </a:ext>
            </a:extLst>
          </p:cNvPr>
          <p:cNvSpPr/>
          <p:nvPr/>
        </p:nvSpPr>
        <p:spPr>
          <a:xfrm>
            <a:off x="8874505" y="5469598"/>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490" name="Freeform: Shape 8489">
            <a:extLst>
              <a:ext uri="{FF2B5EF4-FFF2-40B4-BE49-F238E27FC236}">
                <a16:creationId xmlns:a16="http://schemas.microsoft.com/office/drawing/2014/main" id="{D94700C5-E3A9-4644-BE92-B2AD98E782F8}"/>
              </a:ext>
            </a:extLst>
          </p:cNvPr>
          <p:cNvSpPr/>
          <p:nvPr/>
        </p:nvSpPr>
        <p:spPr>
          <a:xfrm>
            <a:off x="7780652" y="5416332"/>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491" name="Freeform: Shape 8490">
            <a:extLst>
              <a:ext uri="{FF2B5EF4-FFF2-40B4-BE49-F238E27FC236}">
                <a16:creationId xmlns:a16="http://schemas.microsoft.com/office/drawing/2014/main" id="{351AEF33-F638-4F9B-99D8-7306D0801732}"/>
              </a:ext>
            </a:extLst>
          </p:cNvPr>
          <p:cNvSpPr/>
          <p:nvPr/>
        </p:nvSpPr>
        <p:spPr>
          <a:xfrm>
            <a:off x="7276845" y="5502889"/>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492" name="Freeform: Shape 8491">
            <a:extLst>
              <a:ext uri="{FF2B5EF4-FFF2-40B4-BE49-F238E27FC236}">
                <a16:creationId xmlns:a16="http://schemas.microsoft.com/office/drawing/2014/main" id="{179372D4-ED48-4575-B268-48AD258098C2}"/>
              </a:ext>
            </a:extLst>
          </p:cNvPr>
          <p:cNvSpPr/>
          <p:nvPr/>
        </p:nvSpPr>
        <p:spPr>
          <a:xfrm>
            <a:off x="8352309" y="5474513"/>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493" name="Freeform: Shape 8492">
            <a:extLst>
              <a:ext uri="{FF2B5EF4-FFF2-40B4-BE49-F238E27FC236}">
                <a16:creationId xmlns:a16="http://schemas.microsoft.com/office/drawing/2014/main" id="{D7EE482E-B880-4C4F-B2A8-D23821BC2106}"/>
              </a:ext>
            </a:extLst>
          </p:cNvPr>
          <p:cNvSpPr/>
          <p:nvPr/>
        </p:nvSpPr>
        <p:spPr>
          <a:xfrm>
            <a:off x="6818378" y="5452953"/>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494" name="Freeform: Shape 8493">
            <a:extLst>
              <a:ext uri="{FF2B5EF4-FFF2-40B4-BE49-F238E27FC236}">
                <a16:creationId xmlns:a16="http://schemas.microsoft.com/office/drawing/2014/main" id="{4329E2CF-1600-4C36-B545-3B8ABEBF7A4E}"/>
              </a:ext>
            </a:extLst>
          </p:cNvPr>
          <p:cNvSpPr/>
          <p:nvPr/>
        </p:nvSpPr>
        <p:spPr>
          <a:xfrm>
            <a:off x="6292853" y="5417759"/>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495" name="Freeform: Shape 8494">
            <a:extLst>
              <a:ext uri="{FF2B5EF4-FFF2-40B4-BE49-F238E27FC236}">
                <a16:creationId xmlns:a16="http://schemas.microsoft.com/office/drawing/2014/main" id="{252F4933-C1FD-40CB-9936-6747FE07DCC1}"/>
              </a:ext>
            </a:extLst>
          </p:cNvPr>
          <p:cNvSpPr/>
          <p:nvPr/>
        </p:nvSpPr>
        <p:spPr>
          <a:xfrm>
            <a:off x="6250208" y="5453428"/>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496" name="Freeform: Shape 8495">
            <a:extLst>
              <a:ext uri="{FF2B5EF4-FFF2-40B4-BE49-F238E27FC236}">
                <a16:creationId xmlns:a16="http://schemas.microsoft.com/office/drawing/2014/main" id="{9953C02F-A0CD-4E0A-89AC-E2E35AA55B47}"/>
              </a:ext>
            </a:extLst>
          </p:cNvPr>
          <p:cNvSpPr/>
          <p:nvPr/>
        </p:nvSpPr>
        <p:spPr>
          <a:xfrm>
            <a:off x="8364040" y="5433612"/>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497" name="Freeform: Shape 8496">
            <a:extLst>
              <a:ext uri="{FF2B5EF4-FFF2-40B4-BE49-F238E27FC236}">
                <a16:creationId xmlns:a16="http://schemas.microsoft.com/office/drawing/2014/main" id="{15D05DF0-0DA2-462E-9DD9-8D6C777224E2}"/>
              </a:ext>
            </a:extLst>
          </p:cNvPr>
          <p:cNvSpPr/>
          <p:nvPr/>
        </p:nvSpPr>
        <p:spPr>
          <a:xfrm>
            <a:off x="7893366" y="5548387"/>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498" name="Freeform: Shape 8497">
            <a:extLst>
              <a:ext uri="{FF2B5EF4-FFF2-40B4-BE49-F238E27FC236}">
                <a16:creationId xmlns:a16="http://schemas.microsoft.com/office/drawing/2014/main" id="{D1EC9DD7-560D-479B-A87D-C8285B1060FA}"/>
              </a:ext>
            </a:extLst>
          </p:cNvPr>
          <p:cNvSpPr/>
          <p:nvPr/>
        </p:nvSpPr>
        <p:spPr>
          <a:xfrm>
            <a:off x="6822341" y="5464684"/>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499" name="Freeform: Shape 8498">
            <a:extLst>
              <a:ext uri="{FF2B5EF4-FFF2-40B4-BE49-F238E27FC236}">
                <a16:creationId xmlns:a16="http://schemas.microsoft.com/office/drawing/2014/main" id="{65B49D26-5A5B-42D0-879A-ED4EA1EEF7FB}"/>
              </a:ext>
            </a:extLst>
          </p:cNvPr>
          <p:cNvSpPr/>
          <p:nvPr/>
        </p:nvSpPr>
        <p:spPr>
          <a:xfrm>
            <a:off x="7801736" y="5428222"/>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500" name="Freeform: Shape 8499">
            <a:extLst>
              <a:ext uri="{FF2B5EF4-FFF2-40B4-BE49-F238E27FC236}">
                <a16:creationId xmlns:a16="http://schemas.microsoft.com/office/drawing/2014/main" id="{5D7777D8-2FDE-4D71-8743-916E27820E2D}"/>
              </a:ext>
            </a:extLst>
          </p:cNvPr>
          <p:cNvSpPr/>
          <p:nvPr/>
        </p:nvSpPr>
        <p:spPr>
          <a:xfrm>
            <a:off x="8888614" y="5487671"/>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501" name="Freeform: Shape 8500">
            <a:extLst>
              <a:ext uri="{FF2B5EF4-FFF2-40B4-BE49-F238E27FC236}">
                <a16:creationId xmlns:a16="http://schemas.microsoft.com/office/drawing/2014/main" id="{530C5EDB-C434-489A-BF44-6D9D0EA7C406}"/>
              </a:ext>
            </a:extLst>
          </p:cNvPr>
          <p:cNvSpPr/>
          <p:nvPr/>
        </p:nvSpPr>
        <p:spPr>
          <a:xfrm>
            <a:off x="8456622" y="5475781"/>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502" name="Freeform: Shape 8501">
            <a:extLst>
              <a:ext uri="{FF2B5EF4-FFF2-40B4-BE49-F238E27FC236}">
                <a16:creationId xmlns:a16="http://schemas.microsoft.com/office/drawing/2014/main" id="{B39CE66B-5D38-4DD0-9ABE-7379D966A3B7}"/>
              </a:ext>
            </a:extLst>
          </p:cNvPr>
          <p:cNvSpPr/>
          <p:nvPr/>
        </p:nvSpPr>
        <p:spPr>
          <a:xfrm>
            <a:off x="7893049" y="5554253"/>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503" name="Freeform: Shape 8502">
            <a:extLst>
              <a:ext uri="{FF2B5EF4-FFF2-40B4-BE49-F238E27FC236}">
                <a16:creationId xmlns:a16="http://schemas.microsoft.com/office/drawing/2014/main" id="{781B64DE-58C4-4271-955B-84FB81628A63}"/>
              </a:ext>
            </a:extLst>
          </p:cNvPr>
          <p:cNvSpPr/>
          <p:nvPr/>
        </p:nvSpPr>
        <p:spPr>
          <a:xfrm>
            <a:off x="6833121" y="5519535"/>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504" name="Freeform: Shape 8503">
            <a:extLst>
              <a:ext uri="{FF2B5EF4-FFF2-40B4-BE49-F238E27FC236}">
                <a16:creationId xmlns:a16="http://schemas.microsoft.com/office/drawing/2014/main" id="{CF9A2153-D17F-4230-89C3-0B79E8B22D9B}"/>
              </a:ext>
            </a:extLst>
          </p:cNvPr>
          <p:cNvSpPr/>
          <p:nvPr/>
        </p:nvSpPr>
        <p:spPr>
          <a:xfrm>
            <a:off x="7836454" y="5484817"/>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505" name="Freeform: Shape 8504">
            <a:extLst>
              <a:ext uri="{FF2B5EF4-FFF2-40B4-BE49-F238E27FC236}">
                <a16:creationId xmlns:a16="http://schemas.microsoft.com/office/drawing/2014/main" id="{A9A57EA5-0483-42F1-AE9A-0496BC7C3BB8}"/>
              </a:ext>
            </a:extLst>
          </p:cNvPr>
          <p:cNvSpPr/>
          <p:nvPr/>
        </p:nvSpPr>
        <p:spPr>
          <a:xfrm>
            <a:off x="8839629" y="5518108"/>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506" name="Freeform: Shape 8505">
            <a:extLst>
              <a:ext uri="{FF2B5EF4-FFF2-40B4-BE49-F238E27FC236}">
                <a16:creationId xmlns:a16="http://schemas.microsoft.com/office/drawing/2014/main" id="{B4B1575A-918E-4DA8-B878-F33D65BB7A04}"/>
              </a:ext>
            </a:extLst>
          </p:cNvPr>
          <p:cNvSpPr/>
          <p:nvPr/>
        </p:nvSpPr>
        <p:spPr>
          <a:xfrm>
            <a:off x="7915560" y="5476415"/>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507" name="Freeform: Shape 8506">
            <a:extLst>
              <a:ext uri="{FF2B5EF4-FFF2-40B4-BE49-F238E27FC236}">
                <a16:creationId xmlns:a16="http://schemas.microsoft.com/office/drawing/2014/main" id="{2788FBCA-BF06-4B78-B889-02FB4B8F4BC3}"/>
              </a:ext>
            </a:extLst>
          </p:cNvPr>
          <p:cNvSpPr/>
          <p:nvPr/>
        </p:nvSpPr>
        <p:spPr>
          <a:xfrm>
            <a:off x="7317270" y="5487988"/>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508" name="Freeform: Shape 8507">
            <a:extLst>
              <a:ext uri="{FF2B5EF4-FFF2-40B4-BE49-F238E27FC236}">
                <a16:creationId xmlns:a16="http://schemas.microsoft.com/office/drawing/2014/main" id="{1AEBA398-772B-4DCE-A281-5F2B4C82B308}"/>
              </a:ext>
            </a:extLst>
          </p:cNvPr>
          <p:cNvSpPr/>
          <p:nvPr/>
        </p:nvSpPr>
        <p:spPr>
          <a:xfrm>
            <a:off x="7312039" y="5471818"/>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509" name="Freeform: Shape 8508">
            <a:extLst>
              <a:ext uri="{FF2B5EF4-FFF2-40B4-BE49-F238E27FC236}">
                <a16:creationId xmlns:a16="http://schemas.microsoft.com/office/drawing/2014/main" id="{E6C1C31E-F075-47CB-AD4B-8031D94874E2}"/>
              </a:ext>
            </a:extLst>
          </p:cNvPr>
          <p:cNvSpPr/>
          <p:nvPr/>
        </p:nvSpPr>
        <p:spPr>
          <a:xfrm>
            <a:off x="7818382" y="5525242"/>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510" name="Freeform: Shape 8509">
            <a:extLst>
              <a:ext uri="{FF2B5EF4-FFF2-40B4-BE49-F238E27FC236}">
                <a16:creationId xmlns:a16="http://schemas.microsoft.com/office/drawing/2014/main" id="{9D4484B0-3898-43AC-825A-7C01CDD0CEC0}"/>
              </a:ext>
            </a:extLst>
          </p:cNvPr>
          <p:cNvSpPr/>
          <p:nvPr/>
        </p:nvSpPr>
        <p:spPr>
          <a:xfrm>
            <a:off x="7796663" y="5425210"/>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511" name="Freeform: Shape 8510">
            <a:extLst>
              <a:ext uri="{FF2B5EF4-FFF2-40B4-BE49-F238E27FC236}">
                <a16:creationId xmlns:a16="http://schemas.microsoft.com/office/drawing/2014/main" id="{E2621E86-9B11-4EC7-BDEB-CF1532905821}"/>
              </a:ext>
            </a:extLst>
          </p:cNvPr>
          <p:cNvSpPr/>
          <p:nvPr/>
        </p:nvSpPr>
        <p:spPr>
          <a:xfrm>
            <a:off x="8977708" y="5519218"/>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512" name="Freeform: Shape 8511">
            <a:extLst>
              <a:ext uri="{FF2B5EF4-FFF2-40B4-BE49-F238E27FC236}">
                <a16:creationId xmlns:a16="http://schemas.microsoft.com/office/drawing/2014/main" id="{9DDA0A3C-1946-41BD-97F8-058A2BC6E979}"/>
              </a:ext>
            </a:extLst>
          </p:cNvPr>
          <p:cNvSpPr/>
          <p:nvPr/>
        </p:nvSpPr>
        <p:spPr>
          <a:xfrm>
            <a:off x="8838361" y="5494329"/>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513" name="Freeform: Shape 8512">
            <a:extLst>
              <a:ext uri="{FF2B5EF4-FFF2-40B4-BE49-F238E27FC236}">
                <a16:creationId xmlns:a16="http://schemas.microsoft.com/office/drawing/2014/main" id="{C167BD44-8CEE-49CD-8D06-9AC81F8FD79D}"/>
              </a:ext>
            </a:extLst>
          </p:cNvPr>
          <p:cNvSpPr/>
          <p:nvPr/>
        </p:nvSpPr>
        <p:spPr>
          <a:xfrm>
            <a:off x="9907166" y="518564"/>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6" y="18072"/>
                  <a:pt x="0" y="14027"/>
                  <a:pt x="0" y="9036"/>
                </a:cubicBezTo>
                <a:cubicBezTo>
                  <a:pt x="0" y="4046"/>
                  <a:pt x="4045" y="0"/>
                  <a:pt x="9036" y="0"/>
                </a:cubicBezTo>
                <a:cubicBezTo>
                  <a:pt x="14026"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514" name="Freeform: Shape 8513">
            <a:extLst>
              <a:ext uri="{FF2B5EF4-FFF2-40B4-BE49-F238E27FC236}">
                <a16:creationId xmlns:a16="http://schemas.microsoft.com/office/drawing/2014/main" id="{660BBBCC-1149-478A-8A48-7BCEA7AE0BBF}"/>
              </a:ext>
            </a:extLst>
          </p:cNvPr>
          <p:cNvSpPr/>
          <p:nvPr/>
        </p:nvSpPr>
        <p:spPr>
          <a:xfrm>
            <a:off x="8375296" y="5509072"/>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515" name="Freeform: Shape 8514">
            <a:extLst>
              <a:ext uri="{FF2B5EF4-FFF2-40B4-BE49-F238E27FC236}">
                <a16:creationId xmlns:a16="http://schemas.microsoft.com/office/drawing/2014/main" id="{90F61CAE-688F-4B26-BC74-EB39F133F71D}"/>
              </a:ext>
            </a:extLst>
          </p:cNvPr>
          <p:cNvSpPr/>
          <p:nvPr/>
        </p:nvSpPr>
        <p:spPr>
          <a:xfrm>
            <a:off x="6206612" y="5550607"/>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516" name="Freeform: Shape 8515">
            <a:extLst>
              <a:ext uri="{FF2B5EF4-FFF2-40B4-BE49-F238E27FC236}">
                <a16:creationId xmlns:a16="http://schemas.microsoft.com/office/drawing/2014/main" id="{E2286777-E747-4DF8-838A-177D144444FD}"/>
              </a:ext>
            </a:extLst>
          </p:cNvPr>
          <p:cNvSpPr/>
          <p:nvPr/>
        </p:nvSpPr>
        <p:spPr>
          <a:xfrm>
            <a:off x="6351826" y="5533486"/>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517" name="Freeform: Shape 8516">
            <a:extLst>
              <a:ext uri="{FF2B5EF4-FFF2-40B4-BE49-F238E27FC236}">
                <a16:creationId xmlns:a16="http://schemas.microsoft.com/office/drawing/2014/main" id="{E647FAFD-7A52-417A-B123-1A3561B18804}"/>
              </a:ext>
            </a:extLst>
          </p:cNvPr>
          <p:cNvSpPr/>
          <p:nvPr/>
        </p:nvSpPr>
        <p:spPr>
          <a:xfrm>
            <a:off x="7916195" y="5425527"/>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518" name="Freeform: Shape 8517">
            <a:extLst>
              <a:ext uri="{FF2B5EF4-FFF2-40B4-BE49-F238E27FC236}">
                <a16:creationId xmlns:a16="http://schemas.microsoft.com/office/drawing/2014/main" id="{1E1CF282-73AC-4B9E-9622-5C2A08BA66E0}"/>
              </a:ext>
            </a:extLst>
          </p:cNvPr>
          <p:cNvSpPr/>
          <p:nvPr/>
        </p:nvSpPr>
        <p:spPr>
          <a:xfrm>
            <a:off x="8371650" y="5457550"/>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519" name="Freeform: Shape 8518">
            <a:extLst>
              <a:ext uri="{FF2B5EF4-FFF2-40B4-BE49-F238E27FC236}">
                <a16:creationId xmlns:a16="http://schemas.microsoft.com/office/drawing/2014/main" id="{C792BE46-C594-42D3-AA9F-368550E9ED17}"/>
              </a:ext>
            </a:extLst>
          </p:cNvPr>
          <p:cNvSpPr/>
          <p:nvPr/>
        </p:nvSpPr>
        <p:spPr>
          <a:xfrm>
            <a:off x="6252269" y="5454538"/>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520" name="Freeform: Shape 8519">
            <a:extLst>
              <a:ext uri="{FF2B5EF4-FFF2-40B4-BE49-F238E27FC236}">
                <a16:creationId xmlns:a16="http://schemas.microsoft.com/office/drawing/2014/main" id="{59F2681A-7F78-4170-8A69-B01EAC0D5120}"/>
              </a:ext>
            </a:extLst>
          </p:cNvPr>
          <p:cNvSpPr/>
          <p:nvPr/>
        </p:nvSpPr>
        <p:spPr>
          <a:xfrm>
            <a:off x="6780331" y="5471659"/>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521" name="Freeform: Shape 8520">
            <a:extLst>
              <a:ext uri="{FF2B5EF4-FFF2-40B4-BE49-F238E27FC236}">
                <a16:creationId xmlns:a16="http://schemas.microsoft.com/office/drawing/2014/main" id="{AD7C035B-A639-4974-9F1A-8F1DBDD6812E}"/>
              </a:ext>
            </a:extLst>
          </p:cNvPr>
          <p:cNvSpPr/>
          <p:nvPr/>
        </p:nvSpPr>
        <p:spPr>
          <a:xfrm>
            <a:off x="7339623" y="5497816"/>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522" name="Freeform: Shape 8521">
            <a:extLst>
              <a:ext uri="{FF2B5EF4-FFF2-40B4-BE49-F238E27FC236}">
                <a16:creationId xmlns:a16="http://schemas.microsoft.com/office/drawing/2014/main" id="{CF9E84DD-FE92-44A4-A28F-13B66F64EF04}"/>
              </a:ext>
            </a:extLst>
          </p:cNvPr>
          <p:cNvSpPr/>
          <p:nvPr/>
        </p:nvSpPr>
        <p:spPr>
          <a:xfrm>
            <a:off x="7907792" y="5556631"/>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523" name="Freeform: Shape 8522">
            <a:extLst>
              <a:ext uri="{FF2B5EF4-FFF2-40B4-BE49-F238E27FC236}">
                <a16:creationId xmlns:a16="http://schemas.microsoft.com/office/drawing/2014/main" id="{E080BA59-C08A-4774-8C5D-E630B554D0FF}"/>
              </a:ext>
            </a:extLst>
          </p:cNvPr>
          <p:cNvSpPr/>
          <p:nvPr/>
        </p:nvSpPr>
        <p:spPr>
          <a:xfrm>
            <a:off x="7261468" y="5529047"/>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524" name="Freeform: Shape 8523">
            <a:extLst>
              <a:ext uri="{FF2B5EF4-FFF2-40B4-BE49-F238E27FC236}">
                <a16:creationId xmlns:a16="http://schemas.microsoft.com/office/drawing/2014/main" id="{3FE29133-E5BA-4903-AB48-D9AB0AC5DD7B}"/>
              </a:ext>
            </a:extLst>
          </p:cNvPr>
          <p:cNvSpPr/>
          <p:nvPr/>
        </p:nvSpPr>
        <p:spPr>
          <a:xfrm>
            <a:off x="7925548" y="5420930"/>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525" name="Freeform: Shape 8524">
            <a:extLst>
              <a:ext uri="{FF2B5EF4-FFF2-40B4-BE49-F238E27FC236}">
                <a16:creationId xmlns:a16="http://schemas.microsoft.com/office/drawing/2014/main" id="{056BAC8E-D416-4D56-AD21-D8D37ED66867}"/>
              </a:ext>
            </a:extLst>
          </p:cNvPr>
          <p:cNvSpPr/>
          <p:nvPr/>
        </p:nvSpPr>
        <p:spPr>
          <a:xfrm>
            <a:off x="7358963" y="5553777"/>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526" name="Freeform: Shape 8525">
            <a:extLst>
              <a:ext uri="{FF2B5EF4-FFF2-40B4-BE49-F238E27FC236}">
                <a16:creationId xmlns:a16="http://schemas.microsoft.com/office/drawing/2014/main" id="{9431F6AD-F0B4-41C1-9C5F-DFAC52E4195F}"/>
              </a:ext>
            </a:extLst>
          </p:cNvPr>
          <p:cNvSpPr/>
          <p:nvPr/>
        </p:nvSpPr>
        <p:spPr>
          <a:xfrm>
            <a:off x="7346757" y="5459769"/>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527" name="Freeform: Shape 8526">
            <a:extLst>
              <a:ext uri="{FF2B5EF4-FFF2-40B4-BE49-F238E27FC236}">
                <a16:creationId xmlns:a16="http://schemas.microsoft.com/office/drawing/2014/main" id="{131F9E2C-824D-4A5D-B14B-639053557C34}"/>
              </a:ext>
            </a:extLst>
          </p:cNvPr>
          <p:cNvSpPr/>
          <p:nvPr/>
        </p:nvSpPr>
        <p:spPr>
          <a:xfrm>
            <a:off x="8386076" y="5530632"/>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528" name="Freeform: Shape 8527">
            <a:extLst>
              <a:ext uri="{FF2B5EF4-FFF2-40B4-BE49-F238E27FC236}">
                <a16:creationId xmlns:a16="http://schemas.microsoft.com/office/drawing/2014/main" id="{F4BB5795-46E5-48DB-829D-F59C3C70DA42}"/>
              </a:ext>
            </a:extLst>
          </p:cNvPr>
          <p:cNvSpPr/>
          <p:nvPr/>
        </p:nvSpPr>
        <p:spPr>
          <a:xfrm>
            <a:off x="7902402" y="5460404"/>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529" name="Freeform: Shape 8528">
            <a:extLst>
              <a:ext uri="{FF2B5EF4-FFF2-40B4-BE49-F238E27FC236}">
                <a16:creationId xmlns:a16="http://schemas.microsoft.com/office/drawing/2014/main" id="{A97D5651-B807-4114-A76D-7F9C351D8050}"/>
              </a:ext>
            </a:extLst>
          </p:cNvPr>
          <p:cNvSpPr/>
          <p:nvPr/>
        </p:nvSpPr>
        <p:spPr>
          <a:xfrm>
            <a:off x="7836454" y="5496231"/>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530" name="Freeform: Shape 8529">
            <a:extLst>
              <a:ext uri="{FF2B5EF4-FFF2-40B4-BE49-F238E27FC236}">
                <a16:creationId xmlns:a16="http://schemas.microsoft.com/office/drawing/2014/main" id="{19190735-6F7E-479F-BFEC-C891BF6CE792}"/>
              </a:ext>
            </a:extLst>
          </p:cNvPr>
          <p:cNvSpPr/>
          <p:nvPr/>
        </p:nvSpPr>
        <p:spPr>
          <a:xfrm>
            <a:off x="7335977" y="5547278"/>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531" name="Freeform: Shape 8530">
            <a:extLst>
              <a:ext uri="{FF2B5EF4-FFF2-40B4-BE49-F238E27FC236}">
                <a16:creationId xmlns:a16="http://schemas.microsoft.com/office/drawing/2014/main" id="{BE5C2BE1-6870-4BFD-B589-CD89C8CCF7E0}"/>
              </a:ext>
            </a:extLst>
          </p:cNvPr>
          <p:cNvSpPr/>
          <p:nvPr/>
        </p:nvSpPr>
        <p:spPr>
          <a:xfrm>
            <a:off x="7921109" y="5478476"/>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532" name="Freeform: Shape 8531">
            <a:extLst>
              <a:ext uri="{FF2B5EF4-FFF2-40B4-BE49-F238E27FC236}">
                <a16:creationId xmlns:a16="http://schemas.microsoft.com/office/drawing/2014/main" id="{E08F8954-B7E3-4157-804F-6F87619F6AFE}"/>
              </a:ext>
            </a:extLst>
          </p:cNvPr>
          <p:cNvSpPr/>
          <p:nvPr/>
        </p:nvSpPr>
        <p:spPr>
          <a:xfrm>
            <a:off x="7922853" y="5423783"/>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533" name="Freeform: Shape 8532">
            <a:extLst>
              <a:ext uri="{FF2B5EF4-FFF2-40B4-BE49-F238E27FC236}">
                <a16:creationId xmlns:a16="http://schemas.microsoft.com/office/drawing/2014/main" id="{7348B269-3949-49D0-A1CD-E49ED1F537ED}"/>
              </a:ext>
            </a:extLst>
          </p:cNvPr>
          <p:cNvSpPr/>
          <p:nvPr/>
        </p:nvSpPr>
        <p:spPr>
          <a:xfrm>
            <a:off x="7258297" y="5547119"/>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534" name="Freeform: Shape 8533">
            <a:extLst>
              <a:ext uri="{FF2B5EF4-FFF2-40B4-BE49-F238E27FC236}">
                <a16:creationId xmlns:a16="http://schemas.microsoft.com/office/drawing/2014/main" id="{F7278BBB-D318-4E01-93F6-E185EFC7D399}"/>
              </a:ext>
            </a:extLst>
          </p:cNvPr>
          <p:cNvSpPr/>
          <p:nvPr/>
        </p:nvSpPr>
        <p:spPr>
          <a:xfrm>
            <a:off x="7329318" y="5535864"/>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535" name="Freeform: Shape 8534">
            <a:extLst>
              <a:ext uri="{FF2B5EF4-FFF2-40B4-BE49-F238E27FC236}">
                <a16:creationId xmlns:a16="http://schemas.microsoft.com/office/drawing/2014/main" id="{703D7AA5-F456-4CC6-9983-2B8D1FEFAFB0}"/>
              </a:ext>
            </a:extLst>
          </p:cNvPr>
          <p:cNvSpPr/>
          <p:nvPr/>
        </p:nvSpPr>
        <p:spPr>
          <a:xfrm>
            <a:off x="7785091" y="5460562"/>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536" name="Freeform: Shape 8535">
            <a:extLst>
              <a:ext uri="{FF2B5EF4-FFF2-40B4-BE49-F238E27FC236}">
                <a16:creationId xmlns:a16="http://schemas.microsoft.com/office/drawing/2014/main" id="{55EB99DB-C162-4076-9216-3084E381EFA8}"/>
              </a:ext>
            </a:extLst>
          </p:cNvPr>
          <p:cNvSpPr/>
          <p:nvPr/>
        </p:nvSpPr>
        <p:spPr>
          <a:xfrm>
            <a:off x="7841527" y="5519059"/>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537" name="Freeform: Shape 8536">
            <a:extLst>
              <a:ext uri="{FF2B5EF4-FFF2-40B4-BE49-F238E27FC236}">
                <a16:creationId xmlns:a16="http://schemas.microsoft.com/office/drawing/2014/main" id="{2C8361A8-D9D9-4F47-8B47-654164009F59}"/>
              </a:ext>
            </a:extLst>
          </p:cNvPr>
          <p:cNvSpPr/>
          <p:nvPr/>
        </p:nvSpPr>
        <p:spPr>
          <a:xfrm>
            <a:off x="6753381" y="5469281"/>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538" name="Freeform: Shape 8537">
            <a:extLst>
              <a:ext uri="{FF2B5EF4-FFF2-40B4-BE49-F238E27FC236}">
                <a16:creationId xmlns:a16="http://schemas.microsoft.com/office/drawing/2014/main" id="{6B65E4BE-D26F-47ED-8C2B-8A697EACB241}"/>
              </a:ext>
            </a:extLst>
          </p:cNvPr>
          <p:cNvSpPr/>
          <p:nvPr/>
        </p:nvSpPr>
        <p:spPr>
          <a:xfrm>
            <a:off x="8366894" y="5503682"/>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539" name="Freeform: Shape 8538">
            <a:extLst>
              <a:ext uri="{FF2B5EF4-FFF2-40B4-BE49-F238E27FC236}">
                <a16:creationId xmlns:a16="http://schemas.microsoft.com/office/drawing/2014/main" id="{C34ED61A-A987-4B99-A9DA-6F5B34D19AD0}"/>
              </a:ext>
            </a:extLst>
          </p:cNvPr>
          <p:cNvSpPr/>
          <p:nvPr/>
        </p:nvSpPr>
        <p:spPr>
          <a:xfrm>
            <a:off x="6785087" y="5440904"/>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540" name="Freeform: Shape 8539">
            <a:extLst>
              <a:ext uri="{FF2B5EF4-FFF2-40B4-BE49-F238E27FC236}">
                <a16:creationId xmlns:a16="http://schemas.microsoft.com/office/drawing/2014/main" id="{C326DA56-F66F-4680-8952-E48DC7CD506C}"/>
              </a:ext>
            </a:extLst>
          </p:cNvPr>
          <p:cNvSpPr/>
          <p:nvPr/>
        </p:nvSpPr>
        <p:spPr>
          <a:xfrm>
            <a:off x="6855474" y="5521437"/>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541" name="Freeform: Shape 8540">
            <a:extLst>
              <a:ext uri="{FF2B5EF4-FFF2-40B4-BE49-F238E27FC236}">
                <a16:creationId xmlns:a16="http://schemas.microsoft.com/office/drawing/2014/main" id="{AC68B411-8A4F-4708-B1B8-39E0B6A163B1}"/>
              </a:ext>
            </a:extLst>
          </p:cNvPr>
          <p:cNvSpPr/>
          <p:nvPr/>
        </p:nvSpPr>
        <p:spPr>
          <a:xfrm>
            <a:off x="8957258" y="5479110"/>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542" name="Freeform: Shape 8541">
            <a:extLst>
              <a:ext uri="{FF2B5EF4-FFF2-40B4-BE49-F238E27FC236}">
                <a16:creationId xmlns:a16="http://schemas.microsoft.com/office/drawing/2014/main" id="{AFBFA6FA-CB3C-40BE-A93D-E52D100A3DCB}"/>
              </a:ext>
            </a:extLst>
          </p:cNvPr>
          <p:cNvSpPr/>
          <p:nvPr/>
        </p:nvSpPr>
        <p:spPr>
          <a:xfrm>
            <a:off x="6805061" y="5553936"/>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543" name="Freeform: Shape 8542">
            <a:extLst>
              <a:ext uri="{FF2B5EF4-FFF2-40B4-BE49-F238E27FC236}">
                <a16:creationId xmlns:a16="http://schemas.microsoft.com/office/drawing/2014/main" id="{80D7F6B2-CBF9-48C3-B2A4-E74BC27802A2}"/>
              </a:ext>
            </a:extLst>
          </p:cNvPr>
          <p:cNvSpPr/>
          <p:nvPr/>
        </p:nvSpPr>
        <p:spPr>
          <a:xfrm>
            <a:off x="7268919" y="5474513"/>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544" name="Freeform: Shape 8543">
            <a:extLst>
              <a:ext uri="{FF2B5EF4-FFF2-40B4-BE49-F238E27FC236}">
                <a16:creationId xmlns:a16="http://schemas.microsoft.com/office/drawing/2014/main" id="{23621458-5C88-4B7F-AAC9-64311C27CB50}"/>
              </a:ext>
            </a:extLst>
          </p:cNvPr>
          <p:cNvSpPr/>
          <p:nvPr/>
        </p:nvSpPr>
        <p:spPr>
          <a:xfrm>
            <a:off x="7918731" y="5426637"/>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545" name="Freeform: Shape 8544">
            <a:extLst>
              <a:ext uri="{FF2B5EF4-FFF2-40B4-BE49-F238E27FC236}">
                <a16:creationId xmlns:a16="http://schemas.microsoft.com/office/drawing/2014/main" id="{F5D42D53-E5E9-45FE-A184-9B6881E96206}"/>
              </a:ext>
            </a:extLst>
          </p:cNvPr>
          <p:cNvSpPr/>
          <p:nvPr/>
        </p:nvSpPr>
        <p:spPr>
          <a:xfrm>
            <a:off x="8364199" y="5441063"/>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546" name="Freeform: Shape 8545">
            <a:extLst>
              <a:ext uri="{FF2B5EF4-FFF2-40B4-BE49-F238E27FC236}">
                <a16:creationId xmlns:a16="http://schemas.microsoft.com/office/drawing/2014/main" id="{897C7C20-6A6A-4C75-851C-1F9A945A44C3}"/>
              </a:ext>
            </a:extLst>
          </p:cNvPr>
          <p:cNvSpPr/>
          <p:nvPr/>
        </p:nvSpPr>
        <p:spPr>
          <a:xfrm>
            <a:off x="6872912" y="5419503"/>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547" name="Freeform: Shape 8546">
            <a:extLst>
              <a:ext uri="{FF2B5EF4-FFF2-40B4-BE49-F238E27FC236}">
                <a16:creationId xmlns:a16="http://schemas.microsoft.com/office/drawing/2014/main" id="{673B1A40-C7C8-4E6A-AECD-0A8D005721B2}"/>
              </a:ext>
            </a:extLst>
          </p:cNvPr>
          <p:cNvSpPr/>
          <p:nvPr/>
        </p:nvSpPr>
        <p:spPr>
          <a:xfrm>
            <a:off x="9470101" y="5510657"/>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5" y="0"/>
                  <a:pt x="9036" y="0"/>
                </a:cubicBezTo>
                <a:cubicBezTo>
                  <a:pt x="14026"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548" name="Freeform: Shape 8547">
            <a:extLst>
              <a:ext uri="{FF2B5EF4-FFF2-40B4-BE49-F238E27FC236}">
                <a16:creationId xmlns:a16="http://schemas.microsoft.com/office/drawing/2014/main" id="{DEAACA32-8652-4C89-9046-9BE0F8AC13E4}"/>
              </a:ext>
            </a:extLst>
          </p:cNvPr>
          <p:cNvSpPr/>
          <p:nvPr/>
        </p:nvSpPr>
        <p:spPr>
          <a:xfrm>
            <a:off x="8856909" y="5524291"/>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549" name="Freeform: Shape 8548">
            <a:extLst>
              <a:ext uri="{FF2B5EF4-FFF2-40B4-BE49-F238E27FC236}">
                <a16:creationId xmlns:a16="http://schemas.microsoft.com/office/drawing/2014/main" id="{99451A22-FBC3-4DB3-BB26-D45835C0658F}"/>
              </a:ext>
            </a:extLst>
          </p:cNvPr>
          <p:cNvSpPr/>
          <p:nvPr/>
        </p:nvSpPr>
        <p:spPr>
          <a:xfrm>
            <a:off x="6757661" y="5527303"/>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550" name="Freeform: Shape 8549">
            <a:extLst>
              <a:ext uri="{FF2B5EF4-FFF2-40B4-BE49-F238E27FC236}">
                <a16:creationId xmlns:a16="http://schemas.microsoft.com/office/drawing/2014/main" id="{AB195164-7F81-48F9-8C00-61714E2B3A61}"/>
              </a:ext>
            </a:extLst>
          </p:cNvPr>
          <p:cNvSpPr/>
          <p:nvPr/>
        </p:nvSpPr>
        <p:spPr>
          <a:xfrm>
            <a:off x="7823296" y="5528571"/>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551" name="Freeform: Shape 8550">
            <a:extLst>
              <a:ext uri="{FF2B5EF4-FFF2-40B4-BE49-F238E27FC236}">
                <a16:creationId xmlns:a16="http://schemas.microsoft.com/office/drawing/2014/main" id="{CE585968-43D4-4D63-9877-79E3CB8F1565}"/>
              </a:ext>
            </a:extLst>
          </p:cNvPr>
          <p:cNvSpPr/>
          <p:nvPr/>
        </p:nvSpPr>
        <p:spPr>
          <a:xfrm>
            <a:off x="8366577" y="534258"/>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6" y="18072"/>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552" name="Freeform: Shape 8551">
            <a:extLst>
              <a:ext uri="{FF2B5EF4-FFF2-40B4-BE49-F238E27FC236}">
                <a16:creationId xmlns:a16="http://schemas.microsoft.com/office/drawing/2014/main" id="{B4EAE6E5-EECF-4837-BF03-2CEA35B9CCBD}"/>
              </a:ext>
            </a:extLst>
          </p:cNvPr>
          <p:cNvSpPr/>
          <p:nvPr/>
        </p:nvSpPr>
        <p:spPr>
          <a:xfrm>
            <a:off x="7286991" y="5521913"/>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553" name="Freeform: Shape 8552">
            <a:extLst>
              <a:ext uri="{FF2B5EF4-FFF2-40B4-BE49-F238E27FC236}">
                <a16:creationId xmlns:a16="http://schemas.microsoft.com/office/drawing/2014/main" id="{AC324F21-F4D1-40EA-8560-AA2199DC27A8}"/>
              </a:ext>
            </a:extLst>
          </p:cNvPr>
          <p:cNvSpPr/>
          <p:nvPr/>
        </p:nvSpPr>
        <p:spPr>
          <a:xfrm>
            <a:off x="8392417" y="5436941"/>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554" name="Freeform: Shape 8553">
            <a:extLst>
              <a:ext uri="{FF2B5EF4-FFF2-40B4-BE49-F238E27FC236}">
                <a16:creationId xmlns:a16="http://schemas.microsoft.com/office/drawing/2014/main" id="{4E308157-590D-4F12-A18E-2CDE410143BE}"/>
              </a:ext>
            </a:extLst>
          </p:cNvPr>
          <p:cNvSpPr/>
          <p:nvPr/>
        </p:nvSpPr>
        <p:spPr>
          <a:xfrm>
            <a:off x="7335025" y="5427429"/>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555" name="Freeform: Shape 8554">
            <a:extLst>
              <a:ext uri="{FF2B5EF4-FFF2-40B4-BE49-F238E27FC236}">
                <a16:creationId xmlns:a16="http://schemas.microsoft.com/office/drawing/2014/main" id="{10FB443F-1E7E-4379-B7A6-3E49EDFAB446}"/>
              </a:ext>
            </a:extLst>
          </p:cNvPr>
          <p:cNvSpPr/>
          <p:nvPr/>
        </p:nvSpPr>
        <p:spPr>
          <a:xfrm>
            <a:off x="7812358" y="5511926"/>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556" name="Freeform: Shape 8555">
            <a:extLst>
              <a:ext uri="{FF2B5EF4-FFF2-40B4-BE49-F238E27FC236}">
                <a16:creationId xmlns:a16="http://schemas.microsoft.com/office/drawing/2014/main" id="{AF4362EB-6B2F-4004-8086-B7BDC8771B66}"/>
              </a:ext>
            </a:extLst>
          </p:cNvPr>
          <p:cNvSpPr/>
          <p:nvPr/>
        </p:nvSpPr>
        <p:spPr>
          <a:xfrm>
            <a:off x="7259090" y="5552509"/>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557" name="Freeform: Shape 8556">
            <a:extLst>
              <a:ext uri="{FF2B5EF4-FFF2-40B4-BE49-F238E27FC236}">
                <a16:creationId xmlns:a16="http://schemas.microsoft.com/office/drawing/2014/main" id="{6E7DD0EB-0962-4A27-B244-78CFFDDC0B18}"/>
              </a:ext>
            </a:extLst>
          </p:cNvPr>
          <p:cNvSpPr/>
          <p:nvPr/>
        </p:nvSpPr>
        <p:spPr>
          <a:xfrm>
            <a:off x="7845490" y="5447721"/>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558" name="Freeform: Shape 8557">
            <a:extLst>
              <a:ext uri="{FF2B5EF4-FFF2-40B4-BE49-F238E27FC236}">
                <a16:creationId xmlns:a16="http://schemas.microsoft.com/office/drawing/2014/main" id="{5C04F5B6-7DA1-4FAA-9DEE-9A27BEF408EF}"/>
              </a:ext>
            </a:extLst>
          </p:cNvPr>
          <p:cNvSpPr/>
          <p:nvPr/>
        </p:nvSpPr>
        <p:spPr>
          <a:xfrm>
            <a:off x="7320916" y="5529205"/>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559" name="Freeform: Shape 8558">
            <a:extLst>
              <a:ext uri="{FF2B5EF4-FFF2-40B4-BE49-F238E27FC236}">
                <a16:creationId xmlns:a16="http://schemas.microsoft.com/office/drawing/2014/main" id="{D819D73C-9673-4EB1-BA40-ED6CD975FC3A}"/>
              </a:ext>
            </a:extLst>
          </p:cNvPr>
          <p:cNvSpPr/>
          <p:nvPr/>
        </p:nvSpPr>
        <p:spPr>
          <a:xfrm>
            <a:off x="8327579" y="5441380"/>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560" name="Freeform: Shape 8559">
            <a:extLst>
              <a:ext uri="{FF2B5EF4-FFF2-40B4-BE49-F238E27FC236}">
                <a16:creationId xmlns:a16="http://schemas.microsoft.com/office/drawing/2014/main" id="{16F93757-0387-4D98-B68A-85A1571DF269}"/>
              </a:ext>
            </a:extLst>
          </p:cNvPr>
          <p:cNvSpPr/>
          <p:nvPr/>
        </p:nvSpPr>
        <p:spPr>
          <a:xfrm>
            <a:off x="7320758" y="5517474"/>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561" name="Freeform: Shape 8560">
            <a:extLst>
              <a:ext uri="{FF2B5EF4-FFF2-40B4-BE49-F238E27FC236}">
                <a16:creationId xmlns:a16="http://schemas.microsoft.com/office/drawing/2014/main" id="{57F841A5-7BBF-4ADB-BA56-0F3E47124636}"/>
              </a:ext>
            </a:extLst>
          </p:cNvPr>
          <p:cNvSpPr/>
          <p:nvPr/>
        </p:nvSpPr>
        <p:spPr>
          <a:xfrm>
            <a:off x="8338834" y="5488780"/>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562" name="Freeform: Shape 8561">
            <a:extLst>
              <a:ext uri="{FF2B5EF4-FFF2-40B4-BE49-F238E27FC236}">
                <a16:creationId xmlns:a16="http://schemas.microsoft.com/office/drawing/2014/main" id="{82DCB084-5395-465B-9A9D-0B8729545AC9}"/>
              </a:ext>
            </a:extLst>
          </p:cNvPr>
          <p:cNvSpPr/>
          <p:nvPr/>
        </p:nvSpPr>
        <p:spPr>
          <a:xfrm>
            <a:off x="7329160" y="5463099"/>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563" name="Freeform: Shape 8562">
            <a:extLst>
              <a:ext uri="{FF2B5EF4-FFF2-40B4-BE49-F238E27FC236}">
                <a16:creationId xmlns:a16="http://schemas.microsoft.com/office/drawing/2014/main" id="{65AF4F11-3251-498A-88F5-198B898CF6A8}"/>
              </a:ext>
            </a:extLst>
          </p:cNvPr>
          <p:cNvSpPr/>
          <p:nvPr/>
        </p:nvSpPr>
        <p:spPr>
          <a:xfrm>
            <a:off x="7849295" y="5530949"/>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564" name="Freeform: Shape 8563">
            <a:extLst>
              <a:ext uri="{FF2B5EF4-FFF2-40B4-BE49-F238E27FC236}">
                <a16:creationId xmlns:a16="http://schemas.microsoft.com/office/drawing/2014/main" id="{CD32B995-4CCD-4024-8334-1C01198F8CAB}"/>
              </a:ext>
            </a:extLst>
          </p:cNvPr>
          <p:cNvSpPr/>
          <p:nvPr/>
        </p:nvSpPr>
        <p:spPr>
          <a:xfrm>
            <a:off x="8453768" y="5482439"/>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565" name="Freeform: Shape 8564">
            <a:extLst>
              <a:ext uri="{FF2B5EF4-FFF2-40B4-BE49-F238E27FC236}">
                <a16:creationId xmlns:a16="http://schemas.microsoft.com/office/drawing/2014/main" id="{CA998F63-713D-4A69-B23E-650BD7EE732F}"/>
              </a:ext>
            </a:extLst>
          </p:cNvPr>
          <p:cNvSpPr/>
          <p:nvPr/>
        </p:nvSpPr>
        <p:spPr>
          <a:xfrm>
            <a:off x="7926657" y="5450099"/>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566" name="Freeform: Shape 8565">
            <a:extLst>
              <a:ext uri="{FF2B5EF4-FFF2-40B4-BE49-F238E27FC236}">
                <a16:creationId xmlns:a16="http://schemas.microsoft.com/office/drawing/2014/main" id="{91D892F9-E808-4091-97F6-FB93105B3987}"/>
              </a:ext>
            </a:extLst>
          </p:cNvPr>
          <p:cNvSpPr/>
          <p:nvPr/>
        </p:nvSpPr>
        <p:spPr>
          <a:xfrm>
            <a:off x="7271297" y="5429966"/>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567" name="Freeform: Shape 8566">
            <a:extLst>
              <a:ext uri="{FF2B5EF4-FFF2-40B4-BE49-F238E27FC236}">
                <a16:creationId xmlns:a16="http://schemas.microsoft.com/office/drawing/2014/main" id="{60D166A6-A81E-445D-B803-EE4896F18A3E}"/>
              </a:ext>
            </a:extLst>
          </p:cNvPr>
          <p:cNvSpPr/>
          <p:nvPr/>
        </p:nvSpPr>
        <p:spPr>
          <a:xfrm>
            <a:off x="8301580" y="5518267"/>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568" name="Freeform: Shape 8567">
            <a:extLst>
              <a:ext uri="{FF2B5EF4-FFF2-40B4-BE49-F238E27FC236}">
                <a16:creationId xmlns:a16="http://schemas.microsoft.com/office/drawing/2014/main" id="{B029E84C-A927-4F52-871B-9AEA99D879D1}"/>
              </a:ext>
            </a:extLst>
          </p:cNvPr>
          <p:cNvSpPr/>
          <p:nvPr/>
        </p:nvSpPr>
        <p:spPr>
          <a:xfrm>
            <a:off x="7837881" y="5477366"/>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569" name="Freeform: Shape 8568">
            <a:extLst>
              <a:ext uri="{FF2B5EF4-FFF2-40B4-BE49-F238E27FC236}">
                <a16:creationId xmlns:a16="http://schemas.microsoft.com/office/drawing/2014/main" id="{F0C3A0CF-F745-4164-B6A1-FA2D782CC5D9}"/>
              </a:ext>
            </a:extLst>
          </p:cNvPr>
          <p:cNvSpPr/>
          <p:nvPr/>
        </p:nvSpPr>
        <p:spPr>
          <a:xfrm>
            <a:off x="6225636" y="5416015"/>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570" name="Freeform: Shape 8569">
            <a:extLst>
              <a:ext uri="{FF2B5EF4-FFF2-40B4-BE49-F238E27FC236}">
                <a16:creationId xmlns:a16="http://schemas.microsoft.com/office/drawing/2014/main" id="{5D618DC0-8DB4-451B-9BE9-9A7A46FA3F13}"/>
              </a:ext>
            </a:extLst>
          </p:cNvPr>
          <p:cNvSpPr/>
          <p:nvPr/>
        </p:nvSpPr>
        <p:spPr>
          <a:xfrm>
            <a:off x="7837564" y="5460086"/>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571" name="Freeform: Shape 8570">
            <a:extLst>
              <a:ext uri="{FF2B5EF4-FFF2-40B4-BE49-F238E27FC236}">
                <a16:creationId xmlns:a16="http://schemas.microsoft.com/office/drawing/2014/main" id="{8D11634B-3B74-495C-A3E2-3AF02AF1CE79}"/>
              </a:ext>
            </a:extLst>
          </p:cNvPr>
          <p:cNvSpPr/>
          <p:nvPr/>
        </p:nvSpPr>
        <p:spPr>
          <a:xfrm>
            <a:off x="8348346" y="5510974"/>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572" name="Freeform: Shape 8571">
            <a:extLst>
              <a:ext uri="{FF2B5EF4-FFF2-40B4-BE49-F238E27FC236}">
                <a16:creationId xmlns:a16="http://schemas.microsoft.com/office/drawing/2014/main" id="{A7D84DBD-5F6C-4A9A-B55B-2DDA431FA152}"/>
              </a:ext>
            </a:extLst>
          </p:cNvPr>
          <p:cNvSpPr/>
          <p:nvPr/>
        </p:nvSpPr>
        <p:spPr>
          <a:xfrm>
            <a:off x="7286515" y="523320"/>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6" y="18072"/>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573" name="Freeform: Shape 8572">
            <a:extLst>
              <a:ext uri="{FF2B5EF4-FFF2-40B4-BE49-F238E27FC236}">
                <a16:creationId xmlns:a16="http://schemas.microsoft.com/office/drawing/2014/main" id="{ECE9C57E-DC70-4E9A-B40C-343EE95EE10D}"/>
              </a:ext>
            </a:extLst>
          </p:cNvPr>
          <p:cNvSpPr/>
          <p:nvPr/>
        </p:nvSpPr>
        <p:spPr>
          <a:xfrm>
            <a:off x="8455036" y="5511291"/>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574" name="Freeform: Shape 8573">
            <a:extLst>
              <a:ext uri="{FF2B5EF4-FFF2-40B4-BE49-F238E27FC236}">
                <a16:creationId xmlns:a16="http://schemas.microsoft.com/office/drawing/2014/main" id="{5ED307B5-396D-4807-BB88-37835BCB1D28}"/>
              </a:ext>
            </a:extLst>
          </p:cNvPr>
          <p:cNvSpPr/>
          <p:nvPr/>
        </p:nvSpPr>
        <p:spPr>
          <a:xfrm>
            <a:off x="8330432" y="5523974"/>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575" name="Freeform: Shape 8574">
            <a:extLst>
              <a:ext uri="{FF2B5EF4-FFF2-40B4-BE49-F238E27FC236}">
                <a16:creationId xmlns:a16="http://schemas.microsoft.com/office/drawing/2014/main" id="{2A49088C-DFD3-4D7B-A802-742D05F523DB}"/>
              </a:ext>
            </a:extLst>
          </p:cNvPr>
          <p:cNvSpPr/>
          <p:nvPr/>
        </p:nvSpPr>
        <p:spPr>
          <a:xfrm>
            <a:off x="7314575" y="5429966"/>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576" name="Freeform: Shape 8575">
            <a:extLst>
              <a:ext uri="{FF2B5EF4-FFF2-40B4-BE49-F238E27FC236}">
                <a16:creationId xmlns:a16="http://schemas.microsoft.com/office/drawing/2014/main" id="{FBCE5B80-8FF6-4142-967C-D16F478B0373}"/>
              </a:ext>
            </a:extLst>
          </p:cNvPr>
          <p:cNvSpPr/>
          <p:nvPr/>
        </p:nvSpPr>
        <p:spPr>
          <a:xfrm>
            <a:off x="7809821" y="5434088"/>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577" name="Freeform: Shape 8576">
            <a:extLst>
              <a:ext uri="{FF2B5EF4-FFF2-40B4-BE49-F238E27FC236}">
                <a16:creationId xmlns:a16="http://schemas.microsoft.com/office/drawing/2014/main" id="{DAD5FB31-B8BB-47FA-8747-D50165B3DF71}"/>
              </a:ext>
            </a:extLst>
          </p:cNvPr>
          <p:cNvSpPr/>
          <p:nvPr/>
        </p:nvSpPr>
        <p:spPr>
          <a:xfrm>
            <a:off x="7277796" y="493516"/>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5" y="18072"/>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578" name="Freeform: Shape 8577">
            <a:extLst>
              <a:ext uri="{FF2B5EF4-FFF2-40B4-BE49-F238E27FC236}">
                <a16:creationId xmlns:a16="http://schemas.microsoft.com/office/drawing/2014/main" id="{94AE2577-6354-41F8-A607-9BA842B0E9DA}"/>
              </a:ext>
            </a:extLst>
          </p:cNvPr>
          <p:cNvSpPr/>
          <p:nvPr/>
        </p:nvSpPr>
        <p:spPr>
          <a:xfrm>
            <a:off x="6829316" y="5551875"/>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579" name="Freeform: Shape 8578">
            <a:extLst>
              <a:ext uri="{FF2B5EF4-FFF2-40B4-BE49-F238E27FC236}">
                <a16:creationId xmlns:a16="http://schemas.microsoft.com/office/drawing/2014/main" id="{633E4C35-06C0-4C60-B23A-E8DAB45E8C75}"/>
              </a:ext>
            </a:extLst>
          </p:cNvPr>
          <p:cNvSpPr/>
          <p:nvPr/>
        </p:nvSpPr>
        <p:spPr>
          <a:xfrm>
            <a:off x="9480881" y="5523498"/>
            <a:ext cx="18072" cy="18072"/>
          </a:xfrm>
          <a:custGeom>
            <a:avLst/>
            <a:gdLst>
              <a:gd name="connsiteX0" fmla="*/ 18073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3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3" y="9036"/>
                </a:moveTo>
                <a:cubicBezTo>
                  <a:pt x="18073" y="14027"/>
                  <a:pt x="14027" y="18073"/>
                  <a:pt x="9036" y="18073"/>
                </a:cubicBezTo>
                <a:cubicBezTo>
                  <a:pt x="4046" y="18073"/>
                  <a:pt x="0" y="14027"/>
                  <a:pt x="0" y="9036"/>
                </a:cubicBezTo>
                <a:cubicBezTo>
                  <a:pt x="0" y="4046"/>
                  <a:pt x="4045" y="0"/>
                  <a:pt x="9036" y="0"/>
                </a:cubicBezTo>
                <a:cubicBezTo>
                  <a:pt x="14027" y="0"/>
                  <a:pt x="18073" y="4046"/>
                  <a:pt x="18073"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580" name="Freeform: Shape 8579">
            <a:extLst>
              <a:ext uri="{FF2B5EF4-FFF2-40B4-BE49-F238E27FC236}">
                <a16:creationId xmlns:a16="http://schemas.microsoft.com/office/drawing/2014/main" id="{CC15B307-EB95-4CA2-AFF1-A9A444503305}"/>
              </a:ext>
            </a:extLst>
          </p:cNvPr>
          <p:cNvSpPr/>
          <p:nvPr/>
        </p:nvSpPr>
        <p:spPr>
          <a:xfrm>
            <a:off x="8334237" y="5523815"/>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581" name="Freeform: Shape 8580">
            <a:extLst>
              <a:ext uri="{FF2B5EF4-FFF2-40B4-BE49-F238E27FC236}">
                <a16:creationId xmlns:a16="http://schemas.microsoft.com/office/drawing/2014/main" id="{CD961C75-740F-4214-9C66-4E84C8D5E98C}"/>
              </a:ext>
            </a:extLst>
          </p:cNvPr>
          <p:cNvSpPr/>
          <p:nvPr/>
        </p:nvSpPr>
        <p:spPr>
          <a:xfrm>
            <a:off x="8356272" y="5537449"/>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582" name="Freeform: Shape 8581">
            <a:extLst>
              <a:ext uri="{FF2B5EF4-FFF2-40B4-BE49-F238E27FC236}">
                <a16:creationId xmlns:a16="http://schemas.microsoft.com/office/drawing/2014/main" id="{2A6497A3-E462-49C8-995F-E081D1F53B0C}"/>
              </a:ext>
            </a:extLst>
          </p:cNvPr>
          <p:cNvSpPr/>
          <p:nvPr/>
        </p:nvSpPr>
        <p:spPr>
          <a:xfrm>
            <a:off x="8381003" y="5417442"/>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583" name="Freeform: Shape 8582">
            <a:extLst>
              <a:ext uri="{FF2B5EF4-FFF2-40B4-BE49-F238E27FC236}">
                <a16:creationId xmlns:a16="http://schemas.microsoft.com/office/drawing/2014/main" id="{0FC12ABE-7CB5-4B51-B793-F7B487DEAB57}"/>
              </a:ext>
            </a:extLst>
          </p:cNvPr>
          <p:cNvSpPr/>
          <p:nvPr/>
        </p:nvSpPr>
        <p:spPr>
          <a:xfrm>
            <a:off x="8436171" y="5517791"/>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584" name="Freeform: Shape 8583">
            <a:extLst>
              <a:ext uri="{FF2B5EF4-FFF2-40B4-BE49-F238E27FC236}">
                <a16:creationId xmlns:a16="http://schemas.microsoft.com/office/drawing/2014/main" id="{99F9B69D-C222-4B63-8E08-D4FD31641311}"/>
              </a:ext>
            </a:extLst>
          </p:cNvPr>
          <p:cNvSpPr/>
          <p:nvPr/>
        </p:nvSpPr>
        <p:spPr>
          <a:xfrm>
            <a:off x="7292540" y="5483549"/>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585" name="Freeform: Shape 8584">
            <a:extLst>
              <a:ext uri="{FF2B5EF4-FFF2-40B4-BE49-F238E27FC236}">
                <a16:creationId xmlns:a16="http://schemas.microsoft.com/office/drawing/2014/main" id="{4AE41111-D0DB-4E2B-8318-520AA5845284}"/>
              </a:ext>
            </a:extLst>
          </p:cNvPr>
          <p:cNvSpPr/>
          <p:nvPr/>
        </p:nvSpPr>
        <p:spPr>
          <a:xfrm>
            <a:off x="7378780" y="5549339"/>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586" name="Freeform: Shape 8585">
            <a:extLst>
              <a:ext uri="{FF2B5EF4-FFF2-40B4-BE49-F238E27FC236}">
                <a16:creationId xmlns:a16="http://schemas.microsoft.com/office/drawing/2014/main" id="{740EC54F-EE7C-4BE1-80AA-CF71B6A22A26}"/>
              </a:ext>
            </a:extLst>
          </p:cNvPr>
          <p:cNvSpPr/>
          <p:nvPr/>
        </p:nvSpPr>
        <p:spPr>
          <a:xfrm>
            <a:off x="7358171" y="5547119"/>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587" name="Freeform: Shape 8586">
            <a:extLst>
              <a:ext uri="{FF2B5EF4-FFF2-40B4-BE49-F238E27FC236}">
                <a16:creationId xmlns:a16="http://schemas.microsoft.com/office/drawing/2014/main" id="{1ACF28FA-FB93-459A-AFB4-8A7A31FCBA3F}"/>
              </a:ext>
            </a:extLst>
          </p:cNvPr>
          <p:cNvSpPr/>
          <p:nvPr/>
        </p:nvSpPr>
        <p:spPr>
          <a:xfrm>
            <a:off x="7811565" y="5416174"/>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588" name="Freeform: Shape 8587">
            <a:extLst>
              <a:ext uri="{FF2B5EF4-FFF2-40B4-BE49-F238E27FC236}">
                <a16:creationId xmlns:a16="http://schemas.microsoft.com/office/drawing/2014/main" id="{8530D55F-DDB3-42C6-8289-3F5221B6B0F0}"/>
              </a:ext>
            </a:extLst>
          </p:cNvPr>
          <p:cNvSpPr/>
          <p:nvPr/>
        </p:nvSpPr>
        <p:spPr>
          <a:xfrm>
            <a:off x="7368792" y="5485451"/>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589" name="Freeform: Shape 8588">
            <a:extLst>
              <a:ext uri="{FF2B5EF4-FFF2-40B4-BE49-F238E27FC236}">
                <a16:creationId xmlns:a16="http://schemas.microsoft.com/office/drawing/2014/main" id="{CBC1CD95-2AF4-43F0-A5CB-476A7C164798}"/>
              </a:ext>
            </a:extLst>
          </p:cNvPr>
          <p:cNvSpPr/>
          <p:nvPr/>
        </p:nvSpPr>
        <p:spPr>
          <a:xfrm>
            <a:off x="8972794" y="5517474"/>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590" name="Freeform: Shape 8589">
            <a:extLst>
              <a:ext uri="{FF2B5EF4-FFF2-40B4-BE49-F238E27FC236}">
                <a16:creationId xmlns:a16="http://schemas.microsoft.com/office/drawing/2014/main" id="{F10140FB-CDF5-41A4-920A-5795959B4E79}"/>
              </a:ext>
            </a:extLst>
          </p:cNvPr>
          <p:cNvSpPr/>
          <p:nvPr/>
        </p:nvSpPr>
        <p:spPr>
          <a:xfrm>
            <a:off x="8442671" y="5430917"/>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591" name="Freeform: Shape 8590">
            <a:extLst>
              <a:ext uri="{FF2B5EF4-FFF2-40B4-BE49-F238E27FC236}">
                <a16:creationId xmlns:a16="http://schemas.microsoft.com/office/drawing/2014/main" id="{D92CF875-5C2F-464E-B73A-32F7C331A342}"/>
              </a:ext>
            </a:extLst>
          </p:cNvPr>
          <p:cNvSpPr/>
          <p:nvPr/>
        </p:nvSpPr>
        <p:spPr>
          <a:xfrm>
            <a:off x="8936173" y="5489414"/>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592" name="Freeform: Shape 8591">
            <a:extLst>
              <a:ext uri="{FF2B5EF4-FFF2-40B4-BE49-F238E27FC236}">
                <a16:creationId xmlns:a16="http://schemas.microsoft.com/office/drawing/2014/main" id="{CDBEC986-231F-4E1F-95EC-4143476B7F7E}"/>
              </a:ext>
            </a:extLst>
          </p:cNvPr>
          <p:cNvSpPr/>
          <p:nvPr/>
        </p:nvSpPr>
        <p:spPr>
          <a:xfrm>
            <a:off x="6249098" y="5414271"/>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593" name="Freeform: Shape 8592">
            <a:extLst>
              <a:ext uri="{FF2B5EF4-FFF2-40B4-BE49-F238E27FC236}">
                <a16:creationId xmlns:a16="http://schemas.microsoft.com/office/drawing/2014/main" id="{53593835-B8F8-428C-A225-9D4241ABAD9E}"/>
              </a:ext>
            </a:extLst>
          </p:cNvPr>
          <p:cNvSpPr/>
          <p:nvPr/>
        </p:nvSpPr>
        <p:spPr>
          <a:xfrm>
            <a:off x="6884485" y="5484659"/>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594" name="Freeform: Shape 8593">
            <a:extLst>
              <a:ext uri="{FF2B5EF4-FFF2-40B4-BE49-F238E27FC236}">
                <a16:creationId xmlns:a16="http://schemas.microsoft.com/office/drawing/2014/main" id="{5C77E3D0-DE4A-4077-800D-93CEEAA916FC}"/>
              </a:ext>
            </a:extLst>
          </p:cNvPr>
          <p:cNvSpPr/>
          <p:nvPr/>
        </p:nvSpPr>
        <p:spPr>
          <a:xfrm>
            <a:off x="6763685" y="5453428"/>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595" name="Freeform: Shape 8594">
            <a:extLst>
              <a:ext uri="{FF2B5EF4-FFF2-40B4-BE49-F238E27FC236}">
                <a16:creationId xmlns:a16="http://schemas.microsoft.com/office/drawing/2014/main" id="{1B30F1EC-A39F-46E1-991B-A391B47F54F3}"/>
              </a:ext>
            </a:extLst>
          </p:cNvPr>
          <p:cNvSpPr/>
          <p:nvPr/>
        </p:nvSpPr>
        <p:spPr>
          <a:xfrm>
            <a:off x="6782550" y="5504792"/>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596" name="Freeform: Shape 8595">
            <a:extLst>
              <a:ext uri="{FF2B5EF4-FFF2-40B4-BE49-F238E27FC236}">
                <a16:creationId xmlns:a16="http://schemas.microsoft.com/office/drawing/2014/main" id="{60410A27-2734-4002-802B-A284998AFF07}"/>
              </a:ext>
            </a:extLst>
          </p:cNvPr>
          <p:cNvSpPr/>
          <p:nvPr/>
        </p:nvSpPr>
        <p:spPr>
          <a:xfrm>
            <a:off x="7400498" y="5424100"/>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597" name="Freeform: Shape 8596">
            <a:extLst>
              <a:ext uri="{FF2B5EF4-FFF2-40B4-BE49-F238E27FC236}">
                <a16:creationId xmlns:a16="http://schemas.microsoft.com/office/drawing/2014/main" id="{C5D17A1C-7B24-43C4-87CE-4A015EF252E7}"/>
              </a:ext>
            </a:extLst>
          </p:cNvPr>
          <p:cNvSpPr/>
          <p:nvPr/>
        </p:nvSpPr>
        <p:spPr>
          <a:xfrm>
            <a:off x="6271610" y="5486085"/>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598" name="Freeform: Shape 8597">
            <a:extLst>
              <a:ext uri="{FF2B5EF4-FFF2-40B4-BE49-F238E27FC236}">
                <a16:creationId xmlns:a16="http://schemas.microsoft.com/office/drawing/2014/main" id="{FCA7110B-EDDC-4562-9ED8-743E297F4175}"/>
              </a:ext>
            </a:extLst>
          </p:cNvPr>
          <p:cNvSpPr/>
          <p:nvPr/>
        </p:nvSpPr>
        <p:spPr>
          <a:xfrm>
            <a:off x="8380527" y="5498926"/>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599" name="Freeform: Shape 8598">
            <a:extLst>
              <a:ext uri="{FF2B5EF4-FFF2-40B4-BE49-F238E27FC236}">
                <a16:creationId xmlns:a16="http://schemas.microsoft.com/office/drawing/2014/main" id="{1F7F68FE-7818-4AAC-8398-E29D5D5CF970}"/>
              </a:ext>
            </a:extLst>
          </p:cNvPr>
          <p:cNvSpPr/>
          <p:nvPr/>
        </p:nvSpPr>
        <p:spPr>
          <a:xfrm>
            <a:off x="8446634" y="5489731"/>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600" name="Freeform: Shape 8599">
            <a:extLst>
              <a:ext uri="{FF2B5EF4-FFF2-40B4-BE49-F238E27FC236}">
                <a16:creationId xmlns:a16="http://schemas.microsoft.com/office/drawing/2014/main" id="{D74AFD1B-ABE0-418F-8D67-0609E37BB2B3}"/>
              </a:ext>
            </a:extLst>
          </p:cNvPr>
          <p:cNvSpPr/>
          <p:nvPr/>
        </p:nvSpPr>
        <p:spPr>
          <a:xfrm>
            <a:off x="9971688" y="5510340"/>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5" y="0"/>
                  <a:pt x="9036" y="0"/>
                </a:cubicBezTo>
                <a:cubicBezTo>
                  <a:pt x="14026"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601" name="Freeform: Shape 8600">
            <a:extLst>
              <a:ext uri="{FF2B5EF4-FFF2-40B4-BE49-F238E27FC236}">
                <a16:creationId xmlns:a16="http://schemas.microsoft.com/office/drawing/2014/main" id="{36D9E8F9-5D41-4101-9F6D-B9A4D5E8B652}"/>
              </a:ext>
            </a:extLst>
          </p:cNvPr>
          <p:cNvSpPr/>
          <p:nvPr/>
        </p:nvSpPr>
        <p:spPr>
          <a:xfrm>
            <a:off x="7920316" y="5461038"/>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602" name="Freeform: Shape 8601">
            <a:extLst>
              <a:ext uri="{FF2B5EF4-FFF2-40B4-BE49-F238E27FC236}">
                <a16:creationId xmlns:a16="http://schemas.microsoft.com/office/drawing/2014/main" id="{82A114FB-57A0-4D1D-9874-2A2CF1CD5EEF}"/>
              </a:ext>
            </a:extLst>
          </p:cNvPr>
          <p:cNvSpPr/>
          <p:nvPr/>
        </p:nvSpPr>
        <p:spPr>
          <a:xfrm>
            <a:off x="7320441" y="5520803"/>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603" name="Freeform: Shape 8602">
            <a:extLst>
              <a:ext uri="{FF2B5EF4-FFF2-40B4-BE49-F238E27FC236}">
                <a16:creationId xmlns:a16="http://schemas.microsoft.com/office/drawing/2014/main" id="{E90398A2-4767-4EC9-8F07-C7DD0866E405}"/>
              </a:ext>
            </a:extLst>
          </p:cNvPr>
          <p:cNvSpPr/>
          <p:nvPr/>
        </p:nvSpPr>
        <p:spPr>
          <a:xfrm>
            <a:off x="8358809" y="5440429"/>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604" name="Freeform: Shape 8603">
            <a:extLst>
              <a:ext uri="{FF2B5EF4-FFF2-40B4-BE49-F238E27FC236}">
                <a16:creationId xmlns:a16="http://schemas.microsoft.com/office/drawing/2014/main" id="{13214F55-2125-4D51-B7D0-E69EF3C9897A}"/>
              </a:ext>
            </a:extLst>
          </p:cNvPr>
          <p:cNvSpPr/>
          <p:nvPr/>
        </p:nvSpPr>
        <p:spPr>
          <a:xfrm>
            <a:off x="7261943" y="5490207"/>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605" name="Freeform: Shape 8604">
            <a:extLst>
              <a:ext uri="{FF2B5EF4-FFF2-40B4-BE49-F238E27FC236}">
                <a16:creationId xmlns:a16="http://schemas.microsoft.com/office/drawing/2014/main" id="{994C0175-3A7D-4005-9278-524671AE84BC}"/>
              </a:ext>
            </a:extLst>
          </p:cNvPr>
          <p:cNvSpPr/>
          <p:nvPr/>
        </p:nvSpPr>
        <p:spPr>
          <a:xfrm>
            <a:off x="8434586" y="5435356"/>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606" name="Freeform: Shape 8605">
            <a:extLst>
              <a:ext uri="{FF2B5EF4-FFF2-40B4-BE49-F238E27FC236}">
                <a16:creationId xmlns:a16="http://schemas.microsoft.com/office/drawing/2014/main" id="{A8EC36E0-4781-412B-9255-7D82431B558E}"/>
              </a:ext>
            </a:extLst>
          </p:cNvPr>
          <p:cNvSpPr/>
          <p:nvPr/>
        </p:nvSpPr>
        <p:spPr>
          <a:xfrm>
            <a:off x="6808549" y="5463891"/>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607" name="Freeform: Shape 8606">
            <a:extLst>
              <a:ext uri="{FF2B5EF4-FFF2-40B4-BE49-F238E27FC236}">
                <a16:creationId xmlns:a16="http://schemas.microsoft.com/office/drawing/2014/main" id="{12438A6F-69C1-44C3-96CF-CF5960377649}"/>
              </a:ext>
            </a:extLst>
          </p:cNvPr>
          <p:cNvSpPr/>
          <p:nvPr/>
        </p:nvSpPr>
        <p:spPr>
          <a:xfrm>
            <a:off x="7848502" y="5459294"/>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608" name="Freeform: Shape 8607">
            <a:extLst>
              <a:ext uri="{FF2B5EF4-FFF2-40B4-BE49-F238E27FC236}">
                <a16:creationId xmlns:a16="http://schemas.microsoft.com/office/drawing/2014/main" id="{7771E018-9DB7-4377-B331-A5AB671BA21A}"/>
              </a:ext>
            </a:extLst>
          </p:cNvPr>
          <p:cNvSpPr/>
          <p:nvPr/>
        </p:nvSpPr>
        <p:spPr>
          <a:xfrm>
            <a:off x="8418574" y="5415381"/>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609" name="Freeform: Shape 8608">
            <a:extLst>
              <a:ext uri="{FF2B5EF4-FFF2-40B4-BE49-F238E27FC236}">
                <a16:creationId xmlns:a16="http://schemas.microsoft.com/office/drawing/2014/main" id="{B40D08C7-D80E-495D-AFF3-23EDA049F300}"/>
              </a:ext>
            </a:extLst>
          </p:cNvPr>
          <p:cNvSpPr/>
          <p:nvPr/>
        </p:nvSpPr>
        <p:spPr>
          <a:xfrm>
            <a:off x="9497209" y="5558850"/>
            <a:ext cx="18072" cy="18072"/>
          </a:xfrm>
          <a:custGeom>
            <a:avLst/>
            <a:gdLst>
              <a:gd name="connsiteX0" fmla="*/ 18073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3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3" y="9036"/>
                </a:moveTo>
                <a:cubicBezTo>
                  <a:pt x="18073" y="14026"/>
                  <a:pt x="14027" y="18072"/>
                  <a:pt x="9036" y="18072"/>
                </a:cubicBezTo>
                <a:cubicBezTo>
                  <a:pt x="4046" y="18072"/>
                  <a:pt x="0" y="14027"/>
                  <a:pt x="0" y="9036"/>
                </a:cubicBezTo>
                <a:cubicBezTo>
                  <a:pt x="0" y="4046"/>
                  <a:pt x="4045" y="0"/>
                  <a:pt x="9036" y="0"/>
                </a:cubicBezTo>
                <a:cubicBezTo>
                  <a:pt x="14027" y="0"/>
                  <a:pt x="18073" y="4045"/>
                  <a:pt x="18073"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610" name="Freeform: Shape 8609">
            <a:extLst>
              <a:ext uri="{FF2B5EF4-FFF2-40B4-BE49-F238E27FC236}">
                <a16:creationId xmlns:a16="http://schemas.microsoft.com/office/drawing/2014/main" id="{5EA360B4-D056-4CA0-B431-1FB633C07550}"/>
              </a:ext>
            </a:extLst>
          </p:cNvPr>
          <p:cNvSpPr/>
          <p:nvPr/>
        </p:nvSpPr>
        <p:spPr>
          <a:xfrm>
            <a:off x="6839462" y="5438368"/>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611" name="Freeform: Shape 8610">
            <a:extLst>
              <a:ext uri="{FF2B5EF4-FFF2-40B4-BE49-F238E27FC236}">
                <a16:creationId xmlns:a16="http://schemas.microsoft.com/office/drawing/2014/main" id="{13810AAA-9DD1-4993-8F61-EA41B13EDB31}"/>
              </a:ext>
            </a:extLst>
          </p:cNvPr>
          <p:cNvSpPr/>
          <p:nvPr/>
        </p:nvSpPr>
        <p:spPr>
          <a:xfrm>
            <a:off x="8909857" y="407752"/>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5" y="18072"/>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612" name="Freeform: Shape 8611">
            <a:extLst>
              <a:ext uri="{FF2B5EF4-FFF2-40B4-BE49-F238E27FC236}">
                <a16:creationId xmlns:a16="http://schemas.microsoft.com/office/drawing/2014/main" id="{22662F44-99FF-41D7-A892-5C2C57351A0C}"/>
              </a:ext>
            </a:extLst>
          </p:cNvPr>
          <p:cNvSpPr/>
          <p:nvPr/>
        </p:nvSpPr>
        <p:spPr>
          <a:xfrm>
            <a:off x="8971525" y="5413796"/>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613" name="Freeform: Shape 8612">
            <a:extLst>
              <a:ext uri="{FF2B5EF4-FFF2-40B4-BE49-F238E27FC236}">
                <a16:creationId xmlns:a16="http://schemas.microsoft.com/office/drawing/2014/main" id="{4BEF73DF-AE69-4558-9C9E-93E8C31D4725}"/>
              </a:ext>
            </a:extLst>
          </p:cNvPr>
          <p:cNvSpPr/>
          <p:nvPr/>
        </p:nvSpPr>
        <p:spPr>
          <a:xfrm>
            <a:off x="7386072" y="5512243"/>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614" name="Freeform: Shape 8613">
            <a:extLst>
              <a:ext uri="{FF2B5EF4-FFF2-40B4-BE49-F238E27FC236}">
                <a16:creationId xmlns:a16="http://schemas.microsoft.com/office/drawing/2014/main" id="{C73EBD86-75E3-4161-806A-FA9858591105}"/>
              </a:ext>
            </a:extLst>
          </p:cNvPr>
          <p:cNvSpPr/>
          <p:nvPr/>
        </p:nvSpPr>
        <p:spPr>
          <a:xfrm>
            <a:off x="8418733" y="5518584"/>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615" name="Freeform: Shape 8614">
            <a:extLst>
              <a:ext uri="{FF2B5EF4-FFF2-40B4-BE49-F238E27FC236}">
                <a16:creationId xmlns:a16="http://schemas.microsoft.com/office/drawing/2014/main" id="{0535131F-F3C4-49BC-9F6B-4A04760200BE}"/>
              </a:ext>
            </a:extLst>
          </p:cNvPr>
          <p:cNvSpPr/>
          <p:nvPr/>
        </p:nvSpPr>
        <p:spPr>
          <a:xfrm>
            <a:off x="8408429" y="5500353"/>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616" name="Freeform: Shape 8615">
            <a:extLst>
              <a:ext uri="{FF2B5EF4-FFF2-40B4-BE49-F238E27FC236}">
                <a16:creationId xmlns:a16="http://schemas.microsoft.com/office/drawing/2014/main" id="{86D599BB-93A3-49F8-BB77-1D432BEACD3D}"/>
              </a:ext>
            </a:extLst>
          </p:cNvPr>
          <p:cNvSpPr/>
          <p:nvPr/>
        </p:nvSpPr>
        <p:spPr>
          <a:xfrm>
            <a:off x="6817110" y="5552192"/>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617" name="Freeform: Shape 8616">
            <a:extLst>
              <a:ext uri="{FF2B5EF4-FFF2-40B4-BE49-F238E27FC236}">
                <a16:creationId xmlns:a16="http://schemas.microsoft.com/office/drawing/2014/main" id="{00B84673-9DAF-4616-8653-198D90E7EEA9}"/>
              </a:ext>
            </a:extLst>
          </p:cNvPr>
          <p:cNvSpPr/>
          <p:nvPr/>
        </p:nvSpPr>
        <p:spPr>
          <a:xfrm>
            <a:off x="7886232" y="5549180"/>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618" name="Freeform: Shape 8617">
            <a:extLst>
              <a:ext uri="{FF2B5EF4-FFF2-40B4-BE49-F238E27FC236}">
                <a16:creationId xmlns:a16="http://schemas.microsoft.com/office/drawing/2014/main" id="{A6B937E1-25C9-4FB2-9104-C386558355D6}"/>
              </a:ext>
            </a:extLst>
          </p:cNvPr>
          <p:cNvSpPr/>
          <p:nvPr/>
        </p:nvSpPr>
        <p:spPr>
          <a:xfrm>
            <a:off x="7405571" y="5459928"/>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619" name="Freeform: Shape 8618">
            <a:extLst>
              <a:ext uri="{FF2B5EF4-FFF2-40B4-BE49-F238E27FC236}">
                <a16:creationId xmlns:a16="http://schemas.microsoft.com/office/drawing/2014/main" id="{4F6FD462-0416-437C-BA95-4C3E3D6F1DFA}"/>
              </a:ext>
            </a:extLst>
          </p:cNvPr>
          <p:cNvSpPr/>
          <p:nvPr/>
        </p:nvSpPr>
        <p:spPr>
          <a:xfrm>
            <a:off x="7819016" y="5466269"/>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620" name="Freeform: Shape 8619">
            <a:extLst>
              <a:ext uri="{FF2B5EF4-FFF2-40B4-BE49-F238E27FC236}">
                <a16:creationId xmlns:a16="http://schemas.microsoft.com/office/drawing/2014/main" id="{58C060B7-41B5-4ACF-8331-F48C31EDF35A}"/>
              </a:ext>
            </a:extLst>
          </p:cNvPr>
          <p:cNvSpPr/>
          <p:nvPr/>
        </p:nvSpPr>
        <p:spPr>
          <a:xfrm>
            <a:off x="7822821" y="514759"/>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6" y="18072"/>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621" name="Freeform: Shape 8620">
            <a:extLst>
              <a:ext uri="{FF2B5EF4-FFF2-40B4-BE49-F238E27FC236}">
                <a16:creationId xmlns:a16="http://schemas.microsoft.com/office/drawing/2014/main" id="{33E883B7-7202-4215-A8EF-B62B66413738}"/>
              </a:ext>
            </a:extLst>
          </p:cNvPr>
          <p:cNvSpPr/>
          <p:nvPr/>
        </p:nvSpPr>
        <p:spPr>
          <a:xfrm>
            <a:off x="7375133" y="510954"/>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5" y="18072"/>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622" name="Freeform: Shape 8621">
            <a:extLst>
              <a:ext uri="{FF2B5EF4-FFF2-40B4-BE49-F238E27FC236}">
                <a16:creationId xmlns:a16="http://schemas.microsoft.com/office/drawing/2014/main" id="{D89F76FB-F87B-40D1-BC16-6FDAFED4D666}"/>
              </a:ext>
            </a:extLst>
          </p:cNvPr>
          <p:cNvSpPr/>
          <p:nvPr/>
        </p:nvSpPr>
        <p:spPr>
          <a:xfrm>
            <a:off x="7880842" y="5539985"/>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623" name="Freeform: Shape 8622">
            <a:extLst>
              <a:ext uri="{FF2B5EF4-FFF2-40B4-BE49-F238E27FC236}">
                <a16:creationId xmlns:a16="http://schemas.microsoft.com/office/drawing/2014/main" id="{21C6A89E-376A-4878-B51D-EFDBE83A5478}"/>
              </a:ext>
            </a:extLst>
          </p:cNvPr>
          <p:cNvSpPr/>
          <p:nvPr/>
        </p:nvSpPr>
        <p:spPr>
          <a:xfrm>
            <a:off x="6810768" y="5458184"/>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624" name="Freeform: Shape 8623">
            <a:extLst>
              <a:ext uri="{FF2B5EF4-FFF2-40B4-BE49-F238E27FC236}">
                <a16:creationId xmlns:a16="http://schemas.microsoft.com/office/drawing/2014/main" id="{4C30B991-D29E-4699-9127-86290B350054}"/>
              </a:ext>
            </a:extLst>
          </p:cNvPr>
          <p:cNvSpPr/>
          <p:nvPr/>
        </p:nvSpPr>
        <p:spPr>
          <a:xfrm>
            <a:off x="7404461" y="5432185"/>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625" name="Freeform: Shape 8624">
            <a:extLst>
              <a:ext uri="{FF2B5EF4-FFF2-40B4-BE49-F238E27FC236}">
                <a16:creationId xmlns:a16="http://schemas.microsoft.com/office/drawing/2014/main" id="{B696B48C-FF94-4101-A8AB-388794DFBDD6}"/>
              </a:ext>
            </a:extLst>
          </p:cNvPr>
          <p:cNvSpPr/>
          <p:nvPr/>
        </p:nvSpPr>
        <p:spPr>
          <a:xfrm>
            <a:off x="8352309" y="5533644"/>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626" name="Freeform: Shape 8625">
            <a:extLst>
              <a:ext uri="{FF2B5EF4-FFF2-40B4-BE49-F238E27FC236}">
                <a16:creationId xmlns:a16="http://schemas.microsoft.com/office/drawing/2014/main" id="{1222205A-2951-4619-9037-DF6E4E82A4A7}"/>
              </a:ext>
            </a:extLst>
          </p:cNvPr>
          <p:cNvSpPr/>
          <p:nvPr/>
        </p:nvSpPr>
        <p:spPr>
          <a:xfrm>
            <a:off x="8447585" y="5477208"/>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627" name="Freeform: Shape 8626">
            <a:extLst>
              <a:ext uri="{FF2B5EF4-FFF2-40B4-BE49-F238E27FC236}">
                <a16:creationId xmlns:a16="http://schemas.microsoft.com/office/drawing/2014/main" id="{5BAA011C-27A5-4082-9763-3AF09B8EE964}"/>
              </a:ext>
            </a:extLst>
          </p:cNvPr>
          <p:cNvSpPr/>
          <p:nvPr/>
        </p:nvSpPr>
        <p:spPr>
          <a:xfrm>
            <a:off x="7908585" y="5464684"/>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628" name="Freeform: Shape 8627">
            <a:extLst>
              <a:ext uri="{FF2B5EF4-FFF2-40B4-BE49-F238E27FC236}">
                <a16:creationId xmlns:a16="http://schemas.microsoft.com/office/drawing/2014/main" id="{6153CF8D-320F-42E2-8F02-CDB146E1015F}"/>
              </a:ext>
            </a:extLst>
          </p:cNvPr>
          <p:cNvSpPr/>
          <p:nvPr/>
        </p:nvSpPr>
        <p:spPr>
          <a:xfrm>
            <a:off x="6842316" y="5494963"/>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629" name="Freeform: Shape 8628">
            <a:extLst>
              <a:ext uri="{FF2B5EF4-FFF2-40B4-BE49-F238E27FC236}">
                <a16:creationId xmlns:a16="http://schemas.microsoft.com/office/drawing/2014/main" id="{80894A97-B042-4632-B069-7FD41AF3E6A8}"/>
              </a:ext>
            </a:extLst>
          </p:cNvPr>
          <p:cNvSpPr/>
          <p:nvPr/>
        </p:nvSpPr>
        <p:spPr>
          <a:xfrm>
            <a:off x="7340891" y="5477208"/>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630" name="Freeform: Shape 8629">
            <a:extLst>
              <a:ext uri="{FF2B5EF4-FFF2-40B4-BE49-F238E27FC236}">
                <a16:creationId xmlns:a16="http://schemas.microsoft.com/office/drawing/2014/main" id="{BE262083-F028-43AC-963D-C126671B1EFB}"/>
              </a:ext>
            </a:extLst>
          </p:cNvPr>
          <p:cNvSpPr/>
          <p:nvPr/>
        </p:nvSpPr>
        <p:spPr>
          <a:xfrm>
            <a:off x="6258452" y="5481488"/>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631" name="Freeform: Shape 8630">
            <a:extLst>
              <a:ext uri="{FF2B5EF4-FFF2-40B4-BE49-F238E27FC236}">
                <a16:creationId xmlns:a16="http://schemas.microsoft.com/office/drawing/2014/main" id="{FB067F61-2866-45F7-8F30-4E2B3E6FE71F}"/>
              </a:ext>
            </a:extLst>
          </p:cNvPr>
          <p:cNvSpPr/>
          <p:nvPr/>
        </p:nvSpPr>
        <p:spPr>
          <a:xfrm>
            <a:off x="9482783" y="5415857"/>
            <a:ext cx="18072" cy="18072"/>
          </a:xfrm>
          <a:custGeom>
            <a:avLst/>
            <a:gdLst>
              <a:gd name="connsiteX0" fmla="*/ 18073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3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3" y="9036"/>
                </a:moveTo>
                <a:cubicBezTo>
                  <a:pt x="18073" y="14027"/>
                  <a:pt x="14027" y="18073"/>
                  <a:pt x="9036" y="18073"/>
                </a:cubicBezTo>
                <a:cubicBezTo>
                  <a:pt x="4046" y="18073"/>
                  <a:pt x="0" y="14027"/>
                  <a:pt x="0" y="9036"/>
                </a:cubicBezTo>
                <a:cubicBezTo>
                  <a:pt x="0" y="4046"/>
                  <a:pt x="4045" y="0"/>
                  <a:pt x="9036" y="0"/>
                </a:cubicBezTo>
                <a:cubicBezTo>
                  <a:pt x="14027" y="0"/>
                  <a:pt x="18073" y="4045"/>
                  <a:pt x="18073"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632" name="Freeform: Shape 8631">
            <a:extLst>
              <a:ext uri="{FF2B5EF4-FFF2-40B4-BE49-F238E27FC236}">
                <a16:creationId xmlns:a16="http://schemas.microsoft.com/office/drawing/2014/main" id="{30C9108E-FB18-4487-8A1C-3A85E31A78BB}"/>
              </a:ext>
            </a:extLst>
          </p:cNvPr>
          <p:cNvSpPr/>
          <p:nvPr/>
        </p:nvSpPr>
        <p:spPr>
          <a:xfrm>
            <a:off x="7903195" y="5484024"/>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633" name="Freeform: Shape 8632">
            <a:extLst>
              <a:ext uri="{FF2B5EF4-FFF2-40B4-BE49-F238E27FC236}">
                <a16:creationId xmlns:a16="http://schemas.microsoft.com/office/drawing/2014/main" id="{EAD7774B-38C1-4757-BC4B-CDB8DB67C70F}"/>
              </a:ext>
            </a:extLst>
          </p:cNvPr>
          <p:cNvSpPr/>
          <p:nvPr/>
        </p:nvSpPr>
        <p:spPr>
          <a:xfrm>
            <a:off x="7373390" y="5460721"/>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634" name="Freeform: Shape 8633">
            <a:extLst>
              <a:ext uri="{FF2B5EF4-FFF2-40B4-BE49-F238E27FC236}">
                <a16:creationId xmlns:a16="http://schemas.microsoft.com/office/drawing/2014/main" id="{1EA4F342-1D3E-4B22-8DA4-B27C377F2D52}"/>
              </a:ext>
            </a:extLst>
          </p:cNvPr>
          <p:cNvSpPr/>
          <p:nvPr/>
        </p:nvSpPr>
        <p:spPr>
          <a:xfrm>
            <a:off x="8349139" y="5551716"/>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635" name="Freeform: Shape 8634">
            <a:extLst>
              <a:ext uri="{FF2B5EF4-FFF2-40B4-BE49-F238E27FC236}">
                <a16:creationId xmlns:a16="http://schemas.microsoft.com/office/drawing/2014/main" id="{4899E823-A39C-4DE4-85C8-CE33949098C4}"/>
              </a:ext>
            </a:extLst>
          </p:cNvPr>
          <p:cNvSpPr/>
          <p:nvPr/>
        </p:nvSpPr>
        <p:spPr>
          <a:xfrm>
            <a:off x="7843747" y="5414747"/>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636" name="Freeform: Shape 8635">
            <a:extLst>
              <a:ext uri="{FF2B5EF4-FFF2-40B4-BE49-F238E27FC236}">
                <a16:creationId xmlns:a16="http://schemas.microsoft.com/office/drawing/2014/main" id="{E8F9528E-6720-4F09-9F29-269EB3148208}"/>
              </a:ext>
            </a:extLst>
          </p:cNvPr>
          <p:cNvSpPr/>
          <p:nvPr/>
        </p:nvSpPr>
        <p:spPr>
          <a:xfrm>
            <a:off x="7915719" y="5510182"/>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637" name="Freeform: Shape 8636">
            <a:extLst>
              <a:ext uri="{FF2B5EF4-FFF2-40B4-BE49-F238E27FC236}">
                <a16:creationId xmlns:a16="http://schemas.microsoft.com/office/drawing/2014/main" id="{E0C4645A-CFAE-4388-9A73-1441F8C83A30}"/>
              </a:ext>
            </a:extLst>
          </p:cNvPr>
          <p:cNvSpPr/>
          <p:nvPr/>
        </p:nvSpPr>
        <p:spPr>
          <a:xfrm>
            <a:off x="7880050" y="5527461"/>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638" name="Freeform: Shape 8637">
            <a:extLst>
              <a:ext uri="{FF2B5EF4-FFF2-40B4-BE49-F238E27FC236}">
                <a16:creationId xmlns:a16="http://schemas.microsoft.com/office/drawing/2014/main" id="{1404FA60-A7B6-4562-8F04-8614E9C1AC38}"/>
              </a:ext>
            </a:extLst>
          </p:cNvPr>
          <p:cNvSpPr/>
          <p:nvPr/>
        </p:nvSpPr>
        <p:spPr>
          <a:xfrm>
            <a:off x="8958526" y="5484024"/>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639" name="Freeform: Shape 8638">
            <a:extLst>
              <a:ext uri="{FF2B5EF4-FFF2-40B4-BE49-F238E27FC236}">
                <a16:creationId xmlns:a16="http://schemas.microsoft.com/office/drawing/2014/main" id="{AC7730A2-6E72-4BE5-9EC3-73AD8C841748}"/>
              </a:ext>
            </a:extLst>
          </p:cNvPr>
          <p:cNvSpPr/>
          <p:nvPr/>
        </p:nvSpPr>
        <p:spPr>
          <a:xfrm>
            <a:off x="7356585" y="5434563"/>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640" name="Freeform: Shape 8639">
            <a:extLst>
              <a:ext uri="{FF2B5EF4-FFF2-40B4-BE49-F238E27FC236}">
                <a16:creationId xmlns:a16="http://schemas.microsoft.com/office/drawing/2014/main" id="{83BDE126-40CB-48B0-BC3E-97C293DC8A5E}"/>
              </a:ext>
            </a:extLst>
          </p:cNvPr>
          <p:cNvSpPr/>
          <p:nvPr/>
        </p:nvSpPr>
        <p:spPr>
          <a:xfrm>
            <a:off x="7810455" y="5425844"/>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641" name="Freeform: Shape 8640">
            <a:extLst>
              <a:ext uri="{FF2B5EF4-FFF2-40B4-BE49-F238E27FC236}">
                <a16:creationId xmlns:a16="http://schemas.microsoft.com/office/drawing/2014/main" id="{6FB10AAA-248C-4B02-B7D5-CD1CA91C602A}"/>
              </a:ext>
            </a:extLst>
          </p:cNvPr>
          <p:cNvSpPr/>
          <p:nvPr/>
        </p:nvSpPr>
        <p:spPr>
          <a:xfrm>
            <a:off x="8376723" y="5428539"/>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642" name="Freeform: Shape 8641">
            <a:extLst>
              <a:ext uri="{FF2B5EF4-FFF2-40B4-BE49-F238E27FC236}">
                <a16:creationId xmlns:a16="http://schemas.microsoft.com/office/drawing/2014/main" id="{24BC3879-1A44-4EDA-B2F1-43C8EA16BAB6}"/>
              </a:ext>
            </a:extLst>
          </p:cNvPr>
          <p:cNvSpPr/>
          <p:nvPr/>
        </p:nvSpPr>
        <p:spPr>
          <a:xfrm>
            <a:off x="8872603" y="5543473"/>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643" name="Freeform: Shape 8642">
            <a:extLst>
              <a:ext uri="{FF2B5EF4-FFF2-40B4-BE49-F238E27FC236}">
                <a16:creationId xmlns:a16="http://schemas.microsoft.com/office/drawing/2014/main" id="{FE1ED4EE-75D5-48DB-81CF-77D339AE12FB}"/>
              </a:ext>
            </a:extLst>
          </p:cNvPr>
          <p:cNvSpPr/>
          <p:nvPr/>
        </p:nvSpPr>
        <p:spPr>
          <a:xfrm>
            <a:off x="9898447" y="5480537"/>
            <a:ext cx="18072" cy="18072"/>
          </a:xfrm>
          <a:custGeom>
            <a:avLst/>
            <a:gdLst>
              <a:gd name="connsiteX0" fmla="*/ 18073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3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3" y="9036"/>
                </a:moveTo>
                <a:cubicBezTo>
                  <a:pt x="18073" y="14026"/>
                  <a:pt x="14027" y="18072"/>
                  <a:pt x="9036" y="18072"/>
                </a:cubicBezTo>
                <a:cubicBezTo>
                  <a:pt x="4046" y="18072"/>
                  <a:pt x="0" y="14027"/>
                  <a:pt x="0" y="9036"/>
                </a:cubicBezTo>
                <a:cubicBezTo>
                  <a:pt x="0" y="4046"/>
                  <a:pt x="4045" y="0"/>
                  <a:pt x="9036" y="0"/>
                </a:cubicBezTo>
                <a:cubicBezTo>
                  <a:pt x="14027" y="0"/>
                  <a:pt x="18073" y="4045"/>
                  <a:pt x="18073"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644" name="Freeform: Shape 8643">
            <a:extLst>
              <a:ext uri="{FF2B5EF4-FFF2-40B4-BE49-F238E27FC236}">
                <a16:creationId xmlns:a16="http://schemas.microsoft.com/office/drawing/2014/main" id="{C48BEA76-F5C8-4DC0-B9CE-A58F16F46B7D}"/>
              </a:ext>
            </a:extLst>
          </p:cNvPr>
          <p:cNvSpPr/>
          <p:nvPr/>
        </p:nvSpPr>
        <p:spPr>
          <a:xfrm>
            <a:off x="9457577" y="5449465"/>
            <a:ext cx="18072" cy="18072"/>
          </a:xfrm>
          <a:custGeom>
            <a:avLst/>
            <a:gdLst>
              <a:gd name="connsiteX0" fmla="*/ 18073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3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3" y="9036"/>
                </a:moveTo>
                <a:cubicBezTo>
                  <a:pt x="18073" y="14027"/>
                  <a:pt x="14027" y="18072"/>
                  <a:pt x="9036" y="18072"/>
                </a:cubicBezTo>
                <a:cubicBezTo>
                  <a:pt x="4046" y="18072"/>
                  <a:pt x="0" y="14027"/>
                  <a:pt x="0" y="9036"/>
                </a:cubicBezTo>
                <a:cubicBezTo>
                  <a:pt x="0" y="4046"/>
                  <a:pt x="4045" y="0"/>
                  <a:pt x="9036" y="0"/>
                </a:cubicBezTo>
                <a:cubicBezTo>
                  <a:pt x="14027" y="0"/>
                  <a:pt x="18073" y="4045"/>
                  <a:pt x="18073"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645" name="Freeform: Shape 8644">
            <a:extLst>
              <a:ext uri="{FF2B5EF4-FFF2-40B4-BE49-F238E27FC236}">
                <a16:creationId xmlns:a16="http://schemas.microsoft.com/office/drawing/2014/main" id="{7DF18EFF-86E5-4EB3-87B3-1A55C6AE2533}"/>
              </a:ext>
            </a:extLst>
          </p:cNvPr>
          <p:cNvSpPr/>
          <p:nvPr/>
        </p:nvSpPr>
        <p:spPr>
          <a:xfrm>
            <a:off x="6856108" y="5460086"/>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646" name="Freeform: Shape 8645">
            <a:extLst>
              <a:ext uri="{FF2B5EF4-FFF2-40B4-BE49-F238E27FC236}">
                <a16:creationId xmlns:a16="http://schemas.microsoft.com/office/drawing/2014/main" id="{5914A1B6-3190-4817-8294-16DC4BBB3E1C}"/>
              </a:ext>
            </a:extLst>
          </p:cNvPr>
          <p:cNvSpPr/>
          <p:nvPr/>
        </p:nvSpPr>
        <p:spPr>
          <a:xfrm>
            <a:off x="7884964" y="5492426"/>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647" name="Freeform: Shape 8646">
            <a:extLst>
              <a:ext uri="{FF2B5EF4-FFF2-40B4-BE49-F238E27FC236}">
                <a16:creationId xmlns:a16="http://schemas.microsoft.com/office/drawing/2014/main" id="{F709A151-EF64-4B29-840A-907DD1DBEADD}"/>
              </a:ext>
            </a:extLst>
          </p:cNvPr>
          <p:cNvSpPr/>
          <p:nvPr/>
        </p:nvSpPr>
        <p:spPr>
          <a:xfrm>
            <a:off x="9997370" y="5537449"/>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5" y="0"/>
                  <a:pt x="9036" y="0"/>
                </a:cubicBezTo>
                <a:cubicBezTo>
                  <a:pt x="14026"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648" name="Freeform: Shape 8647">
            <a:extLst>
              <a:ext uri="{FF2B5EF4-FFF2-40B4-BE49-F238E27FC236}">
                <a16:creationId xmlns:a16="http://schemas.microsoft.com/office/drawing/2014/main" id="{7406914A-9CAE-4B5C-ACCF-531100639F95}"/>
              </a:ext>
            </a:extLst>
          </p:cNvPr>
          <p:cNvSpPr/>
          <p:nvPr/>
        </p:nvSpPr>
        <p:spPr>
          <a:xfrm>
            <a:off x="6884802" y="5490524"/>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649" name="Freeform: Shape 8648">
            <a:extLst>
              <a:ext uri="{FF2B5EF4-FFF2-40B4-BE49-F238E27FC236}">
                <a16:creationId xmlns:a16="http://schemas.microsoft.com/office/drawing/2014/main" id="{4B14B791-C122-481A-AE68-30EB3C4B0B65}"/>
              </a:ext>
            </a:extLst>
          </p:cNvPr>
          <p:cNvSpPr/>
          <p:nvPr/>
        </p:nvSpPr>
        <p:spPr>
          <a:xfrm>
            <a:off x="8914930" y="5520962"/>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650" name="Freeform: Shape 8649">
            <a:extLst>
              <a:ext uri="{FF2B5EF4-FFF2-40B4-BE49-F238E27FC236}">
                <a16:creationId xmlns:a16="http://schemas.microsoft.com/office/drawing/2014/main" id="{5E7BB576-63D9-495A-B324-685F41F3DB73}"/>
              </a:ext>
            </a:extLst>
          </p:cNvPr>
          <p:cNvSpPr/>
          <p:nvPr/>
        </p:nvSpPr>
        <p:spPr>
          <a:xfrm>
            <a:off x="7819809" y="5539351"/>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651" name="Freeform: Shape 8650">
            <a:extLst>
              <a:ext uri="{FF2B5EF4-FFF2-40B4-BE49-F238E27FC236}">
                <a16:creationId xmlns:a16="http://schemas.microsoft.com/office/drawing/2014/main" id="{B5F3AAEE-0C80-402D-9695-6C5DEF3175A8}"/>
              </a:ext>
            </a:extLst>
          </p:cNvPr>
          <p:cNvSpPr/>
          <p:nvPr/>
        </p:nvSpPr>
        <p:spPr>
          <a:xfrm>
            <a:off x="6303157" y="5420613"/>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652" name="Freeform: Shape 8651">
            <a:extLst>
              <a:ext uri="{FF2B5EF4-FFF2-40B4-BE49-F238E27FC236}">
                <a16:creationId xmlns:a16="http://schemas.microsoft.com/office/drawing/2014/main" id="{16736A42-DA9F-4E4A-82BF-4D96DE6A4AD0}"/>
              </a:ext>
            </a:extLst>
          </p:cNvPr>
          <p:cNvSpPr/>
          <p:nvPr/>
        </p:nvSpPr>
        <p:spPr>
          <a:xfrm>
            <a:off x="7272248" y="5456757"/>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653" name="Freeform: Shape 8652">
            <a:extLst>
              <a:ext uri="{FF2B5EF4-FFF2-40B4-BE49-F238E27FC236}">
                <a16:creationId xmlns:a16="http://schemas.microsoft.com/office/drawing/2014/main" id="{F31CCD9E-2BF7-4835-BB0A-9DB8123A3117}"/>
              </a:ext>
            </a:extLst>
          </p:cNvPr>
          <p:cNvSpPr/>
          <p:nvPr/>
        </p:nvSpPr>
        <p:spPr>
          <a:xfrm>
            <a:off x="7802212" y="5429966"/>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654" name="Freeform: Shape 8653">
            <a:extLst>
              <a:ext uri="{FF2B5EF4-FFF2-40B4-BE49-F238E27FC236}">
                <a16:creationId xmlns:a16="http://schemas.microsoft.com/office/drawing/2014/main" id="{00E4D72E-83F1-4A8F-9B3D-77AFABF31FC0}"/>
              </a:ext>
            </a:extLst>
          </p:cNvPr>
          <p:cNvSpPr/>
          <p:nvPr/>
        </p:nvSpPr>
        <p:spPr>
          <a:xfrm>
            <a:off x="7321233" y="5560911"/>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655" name="Freeform: Shape 8654">
            <a:extLst>
              <a:ext uri="{FF2B5EF4-FFF2-40B4-BE49-F238E27FC236}">
                <a16:creationId xmlns:a16="http://schemas.microsoft.com/office/drawing/2014/main" id="{9C710836-4D3C-4290-AC1F-CC5FE289AC0F}"/>
              </a:ext>
            </a:extLst>
          </p:cNvPr>
          <p:cNvSpPr/>
          <p:nvPr/>
        </p:nvSpPr>
        <p:spPr>
          <a:xfrm>
            <a:off x="7256395" y="5435039"/>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656" name="Freeform: Shape 8655">
            <a:extLst>
              <a:ext uri="{FF2B5EF4-FFF2-40B4-BE49-F238E27FC236}">
                <a16:creationId xmlns:a16="http://schemas.microsoft.com/office/drawing/2014/main" id="{4A6FE3D5-6DCD-45E8-B87E-6DFA24EF6A5E}"/>
              </a:ext>
            </a:extLst>
          </p:cNvPr>
          <p:cNvSpPr/>
          <p:nvPr/>
        </p:nvSpPr>
        <p:spPr>
          <a:xfrm>
            <a:off x="7379889" y="488919"/>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6" y="18072"/>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657" name="Freeform: Shape 8656">
            <a:extLst>
              <a:ext uri="{FF2B5EF4-FFF2-40B4-BE49-F238E27FC236}">
                <a16:creationId xmlns:a16="http://schemas.microsoft.com/office/drawing/2014/main" id="{4B69D5A1-2312-4CC8-9BBD-41A1FB4CBD35}"/>
              </a:ext>
            </a:extLst>
          </p:cNvPr>
          <p:cNvSpPr/>
          <p:nvPr/>
        </p:nvSpPr>
        <p:spPr>
          <a:xfrm>
            <a:off x="9362618" y="5509865"/>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5" y="0"/>
                  <a:pt x="9036" y="0"/>
                </a:cubicBezTo>
                <a:cubicBezTo>
                  <a:pt x="14026"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658" name="Freeform: Shape 8657">
            <a:extLst>
              <a:ext uri="{FF2B5EF4-FFF2-40B4-BE49-F238E27FC236}">
                <a16:creationId xmlns:a16="http://schemas.microsoft.com/office/drawing/2014/main" id="{199F1253-F74F-4C28-88B2-1F6A15D1E50C}"/>
              </a:ext>
            </a:extLst>
          </p:cNvPr>
          <p:cNvSpPr/>
          <p:nvPr/>
        </p:nvSpPr>
        <p:spPr>
          <a:xfrm>
            <a:off x="6778904" y="5493219"/>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659" name="Freeform: Shape 8658">
            <a:extLst>
              <a:ext uri="{FF2B5EF4-FFF2-40B4-BE49-F238E27FC236}">
                <a16:creationId xmlns:a16="http://schemas.microsoft.com/office/drawing/2014/main" id="{A3AB42DE-1A02-426C-837F-65ED3FDC1CFC}"/>
              </a:ext>
            </a:extLst>
          </p:cNvPr>
          <p:cNvSpPr/>
          <p:nvPr/>
        </p:nvSpPr>
        <p:spPr>
          <a:xfrm>
            <a:off x="6859120" y="5538559"/>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660" name="Freeform: Shape 8659">
            <a:extLst>
              <a:ext uri="{FF2B5EF4-FFF2-40B4-BE49-F238E27FC236}">
                <a16:creationId xmlns:a16="http://schemas.microsoft.com/office/drawing/2014/main" id="{7F752935-A824-4BFD-A2E0-AD35105C6E1D}"/>
              </a:ext>
            </a:extLst>
          </p:cNvPr>
          <p:cNvSpPr/>
          <p:nvPr/>
        </p:nvSpPr>
        <p:spPr>
          <a:xfrm>
            <a:off x="8854848" y="5441380"/>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661" name="Freeform: Shape 8660">
            <a:extLst>
              <a:ext uri="{FF2B5EF4-FFF2-40B4-BE49-F238E27FC236}">
                <a16:creationId xmlns:a16="http://schemas.microsoft.com/office/drawing/2014/main" id="{C70430ED-2CD8-4276-8336-D0CF4ECFC9BC}"/>
              </a:ext>
            </a:extLst>
          </p:cNvPr>
          <p:cNvSpPr/>
          <p:nvPr/>
        </p:nvSpPr>
        <p:spPr>
          <a:xfrm>
            <a:off x="6865144" y="5424417"/>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662" name="Freeform: Shape 8661">
            <a:extLst>
              <a:ext uri="{FF2B5EF4-FFF2-40B4-BE49-F238E27FC236}">
                <a16:creationId xmlns:a16="http://schemas.microsoft.com/office/drawing/2014/main" id="{39805F79-C40A-4E9E-9236-51779DE4B906}"/>
              </a:ext>
            </a:extLst>
          </p:cNvPr>
          <p:cNvSpPr/>
          <p:nvPr/>
        </p:nvSpPr>
        <p:spPr>
          <a:xfrm>
            <a:off x="8384015" y="5525242"/>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663" name="Freeform: Shape 8662">
            <a:extLst>
              <a:ext uri="{FF2B5EF4-FFF2-40B4-BE49-F238E27FC236}">
                <a16:creationId xmlns:a16="http://schemas.microsoft.com/office/drawing/2014/main" id="{1E152D0D-F446-4E44-A780-3BE2A6E5BBAA}"/>
              </a:ext>
            </a:extLst>
          </p:cNvPr>
          <p:cNvSpPr/>
          <p:nvPr/>
        </p:nvSpPr>
        <p:spPr>
          <a:xfrm>
            <a:off x="6790477" y="5542997"/>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664" name="Freeform: Shape 8663">
            <a:extLst>
              <a:ext uri="{FF2B5EF4-FFF2-40B4-BE49-F238E27FC236}">
                <a16:creationId xmlns:a16="http://schemas.microsoft.com/office/drawing/2014/main" id="{7FDF7491-2912-41E3-8D07-42CC7B6B1036}"/>
              </a:ext>
            </a:extLst>
          </p:cNvPr>
          <p:cNvSpPr/>
          <p:nvPr/>
        </p:nvSpPr>
        <p:spPr>
          <a:xfrm>
            <a:off x="7826308" y="5425368"/>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665" name="Freeform: Shape 8664">
            <a:extLst>
              <a:ext uri="{FF2B5EF4-FFF2-40B4-BE49-F238E27FC236}">
                <a16:creationId xmlns:a16="http://schemas.microsoft.com/office/drawing/2014/main" id="{7C65E738-6E8C-4B93-A0D0-5B24D0DE11CB}"/>
              </a:ext>
            </a:extLst>
          </p:cNvPr>
          <p:cNvSpPr/>
          <p:nvPr/>
        </p:nvSpPr>
        <p:spPr>
          <a:xfrm>
            <a:off x="8900663" y="5555680"/>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666" name="Freeform: Shape 8665">
            <a:extLst>
              <a:ext uri="{FF2B5EF4-FFF2-40B4-BE49-F238E27FC236}">
                <a16:creationId xmlns:a16="http://schemas.microsoft.com/office/drawing/2014/main" id="{312ECA89-1579-483E-9C0E-F7752BB61812}"/>
              </a:ext>
            </a:extLst>
          </p:cNvPr>
          <p:cNvSpPr/>
          <p:nvPr/>
        </p:nvSpPr>
        <p:spPr>
          <a:xfrm>
            <a:off x="7789529" y="5506853"/>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667" name="Freeform: Shape 8666">
            <a:extLst>
              <a:ext uri="{FF2B5EF4-FFF2-40B4-BE49-F238E27FC236}">
                <a16:creationId xmlns:a16="http://schemas.microsoft.com/office/drawing/2014/main" id="{4A8DD0A3-EBF1-4039-BB1A-C0A408799BD2}"/>
              </a:ext>
            </a:extLst>
          </p:cNvPr>
          <p:cNvSpPr/>
          <p:nvPr/>
        </p:nvSpPr>
        <p:spPr>
          <a:xfrm>
            <a:off x="7798724" y="5418076"/>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668" name="Freeform: Shape 8667">
            <a:extLst>
              <a:ext uri="{FF2B5EF4-FFF2-40B4-BE49-F238E27FC236}">
                <a16:creationId xmlns:a16="http://schemas.microsoft.com/office/drawing/2014/main" id="{011548CA-90A2-409E-A7E8-5D03CA1F5184}"/>
              </a:ext>
            </a:extLst>
          </p:cNvPr>
          <p:cNvSpPr/>
          <p:nvPr/>
        </p:nvSpPr>
        <p:spPr>
          <a:xfrm>
            <a:off x="7285564" y="5471184"/>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669" name="Freeform: Shape 8668">
            <a:extLst>
              <a:ext uri="{FF2B5EF4-FFF2-40B4-BE49-F238E27FC236}">
                <a16:creationId xmlns:a16="http://schemas.microsoft.com/office/drawing/2014/main" id="{E408685F-0F4D-4ABC-A9C0-7E3DAD1EFC0C}"/>
              </a:ext>
            </a:extLst>
          </p:cNvPr>
          <p:cNvSpPr/>
          <p:nvPr/>
        </p:nvSpPr>
        <p:spPr>
          <a:xfrm>
            <a:off x="6226746" y="5539034"/>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670" name="Freeform: Shape 8669">
            <a:extLst>
              <a:ext uri="{FF2B5EF4-FFF2-40B4-BE49-F238E27FC236}">
                <a16:creationId xmlns:a16="http://schemas.microsoft.com/office/drawing/2014/main" id="{9C16FBB5-BE9D-4160-8B0C-8FDD48AAC74E}"/>
              </a:ext>
            </a:extLst>
          </p:cNvPr>
          <p:cNvSpPr/>
          <p:nvPr/>
        </p:nvSpPr>
        <p:spPr>
          <a:xfrm>
            <a:off x="8843592" y="5436466"/>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671" name="Freeform: Shape 8670">
            <a:extLst>
              <a:ext uri="{FF2B5EF4-FFF2-40B4-BE49-F238E27FC236}">
                <a16:creationId xmlns:a16="http://schemas.microsoft.com/office/drawing/2014/main" id="{3B1AC69E-7C08-441C-BEBE-63335251A718}"/>
              </a:ext>
            </a:extLst>
          </p:cNvPr>
          <p:cNvSpPr/>
          <p:nvPr/>
        </p:nvSpPr>
        <p:spPr>
          <a:xfrm>
            <a:off x="7883062" y="5420296"/>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672" name="Freeform: Shape 8671">
            <a:extLst>
              <a:ext uri="{FF2B5EF4-FFF2-40B4-BE49-F238E27FC236}">
                <a16:creationId xmlns:a16="http://schemas.microsoft.com/office/drawing/2014/main" id="{82E1A9F9-A192-49BD-B4FE-52F0FE69F6CC}"/>
              </a:ext>
            </a:extLst>
          </p:cNvPr>
          <p:cNvSpPr/>
          <p:nvPr/>
        </p:nvSpPr>
        <p:spPr>
          <a:xfrm>
            <a:off x="7834076" y="5544107"/>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673" name="Freeform: Shape 8672">
            <a:extLst>
              <a:ext uri="{FF2B5EF4-FFF2-40B4-BE49-F238E27FC236}">
                <a16:creationId xmlns:a16="http://schemas.microsoft.com/office/drawing/2014/main" id="{A1FC4E9F-8FDF-4CA4-BAB4-0B85866E89BC}"/>
              </a:ext>
            </a:extLst>
          </p:cNvPr>
          <p:cNvSpPr/>
          <p:nvPr/>
        </p:nvSpPr>
        <p:spPr>
          <a:xfrm>
            <a:off x="6760039" y="5464208"/>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674" name="Freeform: Shape 8673">
            <a:extLst>
              <a:ext uri="{FF2B5EF4-FFF2-40B4-BE49-F238E27FC236}">
                <a16:creationId xmlns:a16="http://schemas.microsoft.com/office/drawing/2014/main" id="{AAA660FA-6018-4B20-A3A9-4C59EA1CAA82}"/>
              </a:ext>
            </a:extLst>
          </p:cNvPr>
          <p:cNvSpPr/>
          <p:nvPr/>
        </p:nvSpPr>
        <p:spPr>
          <a:xfrm>
            <a:off x="8847080" y="510637"/>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6" y="18072"/>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675" name="Freeform: Shape 8674">
            <a:extLst>
              <a:ext uri="{FF2B5EF4-FFF2-40B4-BE49-F238E27FC236}">
                <a16:creationId xmlns:a16="http://schemas.microsoft.com/office/drawing/2014/main" id="{6834B2D7-27E5-4A10-BF44-C8B51E3D7A3B}"/>
              </a:ext>
            </a:extLst>
          </p:cNvPr>
          <p:cNvSpPr/>
          <p:nvPr/>
        </p:nvSpPr>
        <p:spPr>
          <a:xfrm>
            <a:off x="8305701" y="5550290"/>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676" name="Freeform: Shape 8675">
            <a:extLst>
              <a:ext uri="{FF2B5EF4-FFF2-40B4-BE49-F238E27FC236}">
                <a16:creationId xmlns:a16="http://schemas.microsoft.com/office/drawing/2014/main" id="{1D2CAAC5-CF78-489E-85A7-E2DE30DAA54B}"/>
              </a:ext>
            </a:extLst>
          </p:cNvPr>
          <p:cNvSpPr/>
          <p:nvPr/>
        </p:nvSpPr>
        <p:spPr>
          <a:xfrm>
            <a:off x="7806175" y="5549180"/>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677" name="Freeform: Shape 8676">
            <a:extLst>
              <a:ext uri="{FF2B5EF4-FFF2-40B4-BE49-F238E27FC236}">
                <a16:creationId xmlns:a16="http://schemas.microsoft.com/office/drawing/2014/main" id="{D17B2B1B-712B-479F-9210-C58AC715EF9C}"/>
              </a:ext>
            </a:extLst>
          </p:cNvPr>
          <p:cNvSpPr/>
          <p:nvPr/>
        </p:nvSpPr>
        <p:spPr>
          <a:xfrm>
            <a:off x="10479933" y="420910"/>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6" y="18072"/>
                  <a:pt x="0" y="14027"/>
                  <a:pt x="0" y="9036"/>
                </a:cubicBezTo>
                <a:cubicBezTo>
                  <a:pt x="0" y="4046"/>
                  <a:pt x="4045" y="0"/>
                  <a:pt x="9036" y="0"/>
                </a:cubicBezTo>
                <a:cubicBezTo>
                  <a:pt x="14026"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678" name="Freeform: Shape 8677">
            <a:extLst>
              <a:ext uri="{FF2B5EF4-FFF2-40B4-BE49-F238E27FC236}">
                <a16:creationId xmlns:a16="http://schemas.microsoft.com/office/drawing/2014/main" id="{AA00B9FB-79B5-452F-81BA-7A8D1948C1E8}"/>
              </a:ext>
            </a:extLst>
          </p:cNvPr>
          <p:cNvSpPr/>
          <p:nvPr/>
        </p:nvSpPr>
        <p:spPr>
          <a:xfrm>
            <a:off x="7903037" y="5538083"/>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679" name="Freeform: Shape 8678">
            <a:extLst>
              <a:ext uri="{FF2B5EF4-FFF2-40B4-BE49-F238E27FC236}">
                <a16:creationId xmlns:a16="http://schemas.microsoft.com/office/drawing/2014/main" id="{241D3A8B-26D7-4A16-A3E1-F668D6F90AF2}"/>
              </a:ext>
            </a:extLst>
          </p:cNvPr>
          <p:cNvSpPr/>
          <p:nvPr/>
        </p:nvSpPr>
        <p:spPr>
          <a:xfrm>
            <a:off x="7373707" y="5480854"/>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680" name="Freeform: Shape 8679">
            <a:extLst>
              <a:ext uri="{FF2B5EF4-FFF2-40B4-BE49-F238E27FC236}">
                <a16:creationId xmlns:a16="http://schemas.microsoft.com/office/drawing/2014/main" id="{290308F4-F2E5-4DB6-BA85-695F88D31C0D}"/>
              </a:ext>
            </a:extLst>
          </p:cNvPr>
          <p:cNvSpPr/>
          <p:nvPr/>
        </p:nvSpPr>
        <p:spPr>
          <a:xfrm>
            <a:off x="7913817" y="5539510"/>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681" name="Freeform: Shape 8680">
            <a:extLst>
              <a:ext uri="{FF2B5EF4-FFF2-40B4-BE49-F238E27FC236}">
                <a16:creationId xmlns:a16="http://schemas.microsoft.com/office/drawing/2014/main" id="{316485B7-E2FB-40B8-BD54-F987392E5941}"/>
              </a:ext>
            </a:extLst>
          </p:cNvPr>
          <p:cNvSpPr/>
          <p:nvPr/>
        </p:nvSpPr>
        <p:spPr>
          <a:xfrm>
            <a:off x="7862294" y="5464842"/>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682" name="Freeform: Shape 8681">
            <a:extLst>
              <a:ext uri="{FF2B5EF4-FFF2-40B4-BE49-F238E27FC236}">
                <a16:creationId xmlns:a16="http://schemas.microsoft.com/office/drawing/2014/main" id="{BEFDBADA-E12E-4F63-AF29-326CD0EE6E1F}"/>
              </a:ext>
            </a:extLst>
          </p:cNvPr>
          <p:cNvSpPr/>
          <p:nvPr/>
        </p:nvSpPr>
        <p:spPr>
          <a:xfrm>
            <a:off x="8414294" y="433275"/>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6" y="18072"/>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683" name="Freeform: Shape 8682">
            <a:extLst>
              <a:ext uri="{FF2B5EF4-FFF2-40B4-BE49-F238E27FC236}">
                <a16:creationId xmlns:a16="http://schemas.microsoft.com/office/drawing/2014/main" id="{33F47E2E-C9B0-42D8-8CD8-5954D9705125}"/>
              </a:ext>
            </a:extLst>
          </p:cNvPr>
          <p:cNvSpPr/>
          <p:nvPr/>
        </p:nvSpPr>
        <p:spPr>
          <a:xfrm>
            <a:off x="7898915" y="5437734"/>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684" name="Freeform: Shape 8683">
            <a:extLst>
              <a:ext uri="{FF2B5EF4-FFF2-40B4-BE49-F238E27FC236}">
                <a16:creationId xmlns:a16="http://schemas.microsoft.com/office/drawing/2014/main" id="{424ACB3C-3734-43C9-9AFE-FE703AC51615}"/>
              </a:ext>
            </a:extLst>
          </p:cNvPr>
          <p:cNvSpPr/>
          <p:nvPr/>
        </p:nvSpPr>
        <p:spPr>
          <a:xfrm>
            <a:off x="7350086" y="5507328"/>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685" name="Freeform: Shape 8684">
            <a:extLst>
              <a:ext uri="{FF2B5EF4-FFF2-40B4-BE49-F238E27FC236}">
                <a16:creationId xmlns:a16="http://schemas.microsoft.com/office/drawing/2014/main" id="{F00C577F-CCE1-421D-A754-366B46B48719}"/>
              </a:ext>
            </a:extLst>
          </p:cNvPr>
          <p:cNvSpPr/>
          <p:nvPr/>
        </p:nvSpPr>
        <p:spPr>
          <a:xfrm>
            <a:off x="7850880" y="5415857"/>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686" name="Freeform: Shape 8685">
            <a:extLst>
              <a:ext uri="{FF2B5EF4-FFF2-40B4-BE49-F238E27FC236}">
                <a16:creationId xmlns:a16="http://schemas.microsoft.com/office/drawing/2014/main" id="{FE821E69-AFBF-485A-80AA-D85D62A636BE}"/>
              </a:ext>
            </a:extLst>
          </p:cNvPr>
          <p:cNvSpPr/>
          <p:nvPr/>
        </p:nvSpPr>
        <p:spPr>
          <a:xfrm>
            <a:off x="7804114" y="5504950"/>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687" name="Freeform: Shape 8686">
            <a:extLst>
              <a:ext uri="{FF2B5EF4-FFF2-40B4-BE49-F238E27FC236}">
                <a16:creationId xmlns:a16="http://schemas.microsoft.com/office/drawing/2014/main" id="{23A944AC-4724-4B82-8DAF-466C85DC0A24}"/>
              </a:ext>
            </a:extLst>
          </p:cNvPr>
          <p:cNvSpPr/>
          <p:nvPr/>
        </p:nvSpPr>
        <p:spPr>
          <a:xfrm>
            <a:off x="7265272" y="5543631"/>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688" name="Freeform: Shape 8687">
            <a:extLst>
              <a:ext uri="{FF2B5EF4-FFF2-40B4-BE49-F238E27FC236}">
                <a16:creationId xmlns:a16="http://schemas.microsoft.com/office/drawing/2014/main" id="{BF345E4A-1454-4D13-B870-7B940F51EC60}"/>
              </a:ext>
            </a:extLst>
          </p:cNvPr>
          <p:cNvSpPr/>
          <p:nvPr/>
        </p:nvSpPr>
        <p:spPr>
          <a:xfrm>
            <a:off x="6798086" y="5424100"/>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689" name="Freeform: Shape 8688">
            <a:extLst>
              <a:ext uri="{FF2B5EF4-FFF2-40B4-BE49-F238E27FC236}">
                <a16:creationId xmlns:a16="http://schemas.microsoft.com/office/drawing/2014/main" id="{663BE3A5-6487-451A-854C-F05839CC6D40}"/>
              </a:ext>
            </a:extLst>
          </p:cNvPr>
          <p:cNvSpPr/>
          <p:nvPr/>
        </p:nvSpPr>
        <p:spPr>
          <a:xfrm>
            <a:off x="7847393" y="5500987"/>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690" name="Freeform: Shape 8689">
            <a:extLst>
              <a:ext uri="{FF2B5EF4-FFF2-40B4-BE49-F238E27FC236}">
                <a16:creationId xmlns:a16="http://schemas.microsoft.com/office/drawing/2014/main" id="{4DB7A183-CDB6-4C5F-A5D3-56CBA5B1A234}"/>
              </a:ext>
            </a:extLst>
          </p:cNvPr>
          <p:cNvSpPr/>
          <p:nvPr/>
        </p:nvSpPr>
        <p:spPr>
          <a:xfrm>
            <a:off x="8351199" y="5549656"/>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691" name="Freeform: Shape 8690">
            <a:extLst>
              <a:ext uri="{FF2B5EF4-FFF2-40B4-BE49-F238E27FC236}">
                <a16:creationId xmlns:a16="http://schemas.microsoft.com/office/drawing/2014/main" id="{2AB4C53D-9B8A-4673-82B7-E4A475E5323B}"/>
              </a:ext>
            </a:extLst>
          </p:cNvPr>
          <p:cNvSpPr/>
          <p:nvPr/>
        </p:nvSpPr>
        <p:spPr>
          <a:xfrm>
            <a:off x="7314417" y="5484817"/>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692" name="Freeform: Shape 8691">
            <a:extLst>
              <a:ext uri="{FF2B5EF4-FFF2-40B4-BE49-F238E27FC236}">
                <a16:creationId xmlns:a16="http://schemas.microsoft.com/office/drawing/2014/main" id="{80BB8BB7-E67A-4809-B843-12B0AEF96DBD}"/>
              </a:ext>
            </a:extLst>
          </p:cNvPr>
          <p:cNvSpPr/>
          <p:nvPr/>
        </p:nvSpPr>
        <p:spPr>
          <a:xfrm>
            <a:off x="6735150" y="5464842"/>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693" name="Freeform: Shape 8692">
            <a:extLst>
              <a:ext uri="{FF2B5EF4-FFF2-40B4-BE49-F238E27FC236}">
                <a16:creationId xmlns:a16="http://schemas.microsoft.com/office/drawing/2014/main" id="{A1DFDBA3-5323-4A2C-B97A-3CBAE3A4366D}"/>
              </a:ext>
            </a:extLst>
          </p:cNvPr>
          <p:cNvSpPr/>
          <p:nvPr/>
        </p:nvSpPr>
        <p:spPr>
          <a:xfrm>
            <a:off x="8325201" y="5535705"/>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694" name="Freeform: Shape 8693">
            <a:extLst>
              <a:ext uri="{FF2B5EF4-FFF2-40B4-BE49-F238E27FC236}">
                <a16:creationId xmlns:a16="http://schemas.microsoft.com/office/drawing/2014/main" id="{62DAEC40-0F1A-4664-A746-DC9BE33D64FE}"/>
              </a:ext>
            </a:extLst>
          </p:cNvPr>
          <p:cNvSpPr/>
          <p:nvPr/>
        </p:nvSpPr>
        <p:spPr>
          <a:xfrm>
            <a:off x="9893216" y="5461196"/>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5" y="0"/>
                  <a:pt x="9036" y="0"/>
                </a:cubicBezTo>
                <a:cubicBezTo>
                  <a:pt x="14026"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695" name="Freeform: Shape 8694">
            <a:extLst>
              <a:ext uri="{FF2B5EF4-FFF2-40B4-BE49-F238E27FC236}">
                <a16:creationId xmlns:a16="http://schemas.microsoft.com/office/drawing/2014/main" id="{A6CCD826-579A-4C75-AE45-95E2B4AD2C1F}"/>
              </a:ext>
            </a:extLst>
          </p:cNvPr>
          <p:cNvSpPr/>
          <p:nvPr/>
        </p:nvSpPr>
        <p:spPr>
          <a:xfrm>
            <a:off x="8311884" y="5558533"/>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696" name="Freeform: Shape 8695">
            <a:extLst>
              <a:ext uri="{FF2B5EF4-FFF2-40B4-BE49-F238E27FC236}">
                <a16:creationId xmlns:a16="http://schemas.microsoft.com/office/drawing/2014/main" id="{09652DFA-4575-49BA-A583-333110534CEE}"/>
              </a:ext>
            </a:extLst>
          </p:cNvPr>
          <p:cNvSpPr/>
          <p:nvPr/>
        </p:nvSpPr>
        <p:spPr>
          <a:xfrm>
            <a:off x="6810293" y="5554570"/>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697" name="Freeform: Shape 8696">
            <a:extLst>
              <a:ext uri="{FF2B5EF4-FFF2-40B4-BE49-F238E27FC236}">
                <a16:creationId xmlns:a16="http://schemas.microsoft.com/office/drawing/2014/main" id="{ACAED5C2-2D6C-4020-8CFB-B683B16E8654}"/>
              </a:ext>
            </a:extLst>
          </p:cNvPr>
          <p:cNvSpPr/>
          <p:nvPr/>
        </p:nvSpPr>
        <p:spPr>
          <a:xfrm>
            <a:off x="7286357" y="5533486"/>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698" name="Freeform: Shape 8697">
            <a:extLst>
              <a:ext uri="{FF2B5EF4-FFF2-40B4-BE49-F238E27FC236}">
                <a16:creationId xmlns:a16="http://schemas.microsoft.com/office/drawing/2014/main" id="{04CEAD7B-510E-48A2-BEFB-96CD56FF8184}"/>
              </a:ext>
            </a:extLst>
          </p:cNvPr>
          <p:cNvSpPr/>
          <p:nvPr/>
        </p:nvSpPr>
        <p:spPr>
          <a:xfrm>
            <a:off x="6276207" y="5454062"/>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699" name="Freeform: Shape 8698">
            <a:extLst>
              <a:ext uri="{FF2B5EF4-FFF2-40B4-BE49-F238E27FC236}">
                <a16:creationId xmlns:a16="http://schemas.microsoft.com/office/drawing/2014/main" id="{E6654B07-E6E9-4B19-95CA-1E76FEA8530E}"/>
              </a:ext>
            </a:extLst>
          </p:cNvPr>
          <p:cNvSpPr/>
          <p:nvPr/>
        </p:nvSpPr>
        <p:spPr>
          <a:xfrm>
            <a:off x="7915243" y="5457074"/>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700" name="Freeform: Shape 8699">
            <a:extLst>
              <a:ext uri="{FF2B5EF4-FFF2-40B4-BE49-F238E27FC236}">
                <a16:creationId xmlns:a16="http://schemas.microsoft.com/office/drawing/2014/main" id="{66A7415A-F9A7-4FD9-998C-DCB5FAE42ADE}"/>
              </a:ext>
            </a:extLst>
          </p:cNvPr>
          <p:cNvSpPr/>
          <p:nvPr/>
        </p:nvSpPr>
        <p:spPr>
          <a:xfrm>
            <a:off x="6813463" y="5471659"/>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701" name="Freeform: Shape 8700">
            <a:extLst>
              <a:ext uri="{FF2B5EF4-FFF2-40B4-BE49-F238E27FC236}">
                <a16:creationId xmlns:a16="http://schemas.microsoft.com/office/drawing/2014/main" id="{344F8FCF-3C42-42E1-974A-441847D6382F}"/>
              </a:ext>
            </a:extLst>
          </p:cNvPr>
          <p:cNvSpPr/>
          <p:nvPr/>
        </p:nvSpPr>
        <p:spPr>
          <a:xfrm>
            <a:off x="9436809" y="445482"/>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6" y="18072"/>
                  <a:pt x="0" y="14027"/>
                  <a:pt x="0" y="9036"/>
                </a:cubicBezTo>
                <a:cubicBezTo>
                  <a:pt x="0" y="4046"/>
                  <a:pt x="4045" y="0"/>
                  <a:pt x="9036" y="0"/>
                </a:cubicBezTo>
                <a:cubicBezTo>
                  <a:pt x="14026"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702" name="Freeform: Shape 8701">
            <a:extLst>
              <a:ext uri="{FF2B5EF4-FFF2-40B4-BE49-F238E27FC236}">
                <a16:creationId xmlns:a16="http://schemas.microsoft.com/office/drawing/2014/main" id="{FEB4ABEC-844C-4B79-B620-4C547D69AE4D}"/>
              </a:ext>
            </a:extLst>
          </p:cNvPr>
          <p:cNvSpPr/>
          <p:nvPr/>
        </p:nvSpPr>
        <p:spPr>
          <a:xfrm>
            <a:off x="7834710" y="5541571"/>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703" name="Freeform: Shape 8702">
            <a:extLst>
              <a:ext uri="{FF2B5EF4-FFF2-40B4-BE49-F238E27FC236}">
                <a16:creationId xmlns:a16="http://schemas.microsoft.com/office/drawing/2014/main" id="{0F43AEC6-1416-4D95-A1D7-253677D86580}"/>
              </a:ext>
            </a:extLst>
          </p:cNvPr>
          <p:cNvSpPr/>
          <p:nvPr/>
        </p:nvSpPr>
        <p:spPr>
          <a:xfrm>
            <a:off x="6737211" y="5500829"/>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704" name="Freeform: Shape 8703">
            <a:extLst>
              <a:ext uri="{FF2B5EF4-FFF2-40B4-BE49-F238E27FC236}">
                <a16:creationId xmlns:a16="http://schemas.microsoft.com/office/drawing/2014/main" id="{DB50B010-B103-469D-BB0E-FA2DE6D92FA6}"/>
              </a:ext>
            </a:extLst>
          </p:cNvPr>
          <p:cNvSpPr/>
          <p:nvPr/>
        </p:nvSpPr>
        <p:spPr>
          <a:xfrm>
            <a:off x="6837718" y="5550924"/>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705" name="Freeform: Shape 8704">
            <a:extLst>
              <a:ext uri="{FF2B5EF4-FFF2-40B4-BE49-F238E27FC236}">
                <a16:creationId xmlns:a16="http://schemas.microsoft.com/office/drawing/2014/main" id="{E714A564-0539-497E-A8FA-C9432E3ADF64}"/>
              </a:ext>
            </a:extLst>
          </p:cNvPr>
          <p:cNvSpPr/>
          <p:nvPr/>
        </p:nvSpPr>
        <p:spPr>
          <a:xfrm>
            <a:off x="6291584" y="5461830"/>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706" name="Freeform: Shape 8705">
            <a:extLst>
              <a:ext uri="{FF2B5EF4-FFF2-40B4-BE49-F238E27FC236}">
                <a16:creationId xmlns:a16="http://schemas.microsoft.com/office/drawing/2014/main" id="{8870A77C-7588-4DC5-A27C-EB05B623ACF5}"/>
              </a:ext>
            </a:extLst>
          </p:cNvPr>
          <p:cNvSpPr/>
          <p:nvPr/>
        </p:nvSpPr>
        <p:spPr>
          <a:xfrm>
            <a:off x="6748942" y="5552509"/>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707" name="Freeform: Shape 8706">
            <a:extLst>
              <a:ext uri="{FF2B5EF4-FFF2-40B4-BE49-F238E27FC236}">
                <a16:creationId xmlns:a16="http://schemas.microsoft.com/office/drawing/2014/main" id="{99F3393D-31D3-44FC-8672-C5089E73028D}"/>
              </a:ext>
            </a:extLst>
          </p:cNvPr>
          <p:cNvSpPr/>
          <p:nvPr/>
        </p:nvSpPr>
        <p:spPr>
          <a:xfrm>
            <a:off x="6353252" y="5539193"/>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708" name="Freeform: Shape 8707">
            <a:extLst>
              <a:ext uri="{FF2B5EF4-FFF2-40B4-BE49-F238E27FC236}">
                <a16:creationId xmlns:a16="http://schemas.microsoft.com/office/drawing/2014/main" id="{525970A8-6AFC-4C1C-8276-3A8E55545BE5}"/>
              </a:ext>
            </a:extLst>
          </p:cNvPr>
          <p:cNvSpPr/>
          <p:nvPr/>
        </p:nvSpPr>
        <p:spPr>
          <a:xfrm>
            <a:off x="7261151" y="5480695"/>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709" name="Freeform: Shape 8708">
            <a:extLst>
              <a:ext uri="{FF2B5EF4-FFF2-40B4-BE49-F238E27FC236}">
                <a16:creationId xmlns:a16="http://schemas.microsoft.com/office/drawing/2014/main" id="{75AED5C6-DD3E-4F5B-8EE4-A8332545BF9A}"/>
              </a:ext>
            </a:extLst>
          </p:cNvPr>
          <p:cNvSpPr/>
          <p:nvPr/>
        </p:nvSpPr>
        <p:spPr>
          <a:xfrm>
            <a:off x="8888297" y="5505584"/>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710" name="Freeform: Shape 8709">
            <a:extLst>
              <a:ext uri="{FF2B5EF4-FFF2-40B4-BE49-F238E27FC236}">
                <a16:creationId xmlns:a16="http://schemas.microsoft.com/office/drawing/2014/main" id="{34CB5C0C-D455-4E3C-8E2D-80A0652EC8A7}"/>
              </a:ext>
            </a:extLst>
          </p:cNvPr>
          <p:cNvSpPr/>
          <p:nvPr/>
        </p:nvSpPr>
        <p:spPr>
          <a:xfrm>
            <a:off x="8359284" y="5422832"/>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711" name="Freeform: Shape 8710">
            <a:extLst>
              <a:ext uri="{FF2B5EF4-FFF2-40B4-BE49-F238E27FC236}">
                <a16:creationId xmlns:a16="http://schemas.microsoft.com/office/drawing/2014/main" id="{A3DBFC5C-E343-4654-829F-0B7DF720C29E}"/>
              </a:ext>
            </a:extLst>
          </p:cNvPr>
          <p:cNvSpPr/>
          <p:nvPr/>
        </p:nvSpPr>
        <p:spPr>
          <a:xfrm>
            <a:off x="7380682" y="5464050"/>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712" name="Freeform: Shape 8711">
            <a:extLst>
              <a:ext uri="{FF2B5EF4-FFF2-40B4-BE49-F238E27FC236}">
                <a16:creationId xmlns:a16="http://schemas.microsoft.com/office/drawing/2014/main" id="{228613EB-143A-40AC-9E61-0097EABA84D5}"/>
              </a:ext>
            </a:extLst>
          </p:cNvPr>
          <p:cNvSpPr/>
          <p:nvPr/>
        </p:nvSpPr>
        <p:spPr>
          <a:xfrm>
            <a:off x="9976761" y="5554253"/>
            <a:ext cx="18072" cy="18072"/>
          </a:xfrm>
          <a:custGeom>
            <a:avLst/>
            <a:gdLst>
              <a:gd name="connsiteX0" fmla="*/ 18073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3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3" y="9036"/>
                </a:moveTo>
                <a:cubicBezTo>
                  <a:pt x="18073" y="14026"/>
                  <a:pt x="14027" y="18072"/>
                  <a:pt x="9036" y="18072"/>
                </a:cubicBezTo>
                <a:cubicBezTo>
                  <a:pt x="4046" y="18072"/>
                  <a:pt x="0" y="14027"/>
                  <a:pt x="0" y="9036"/>
                </a:cubicBezTo>
                <a:cubicBezTo>
                  <a:pt x="0" y="4046"/>
                  <a:pt x="4045" y="0"/>
                  <a:pt x="9036" y="0"/>
                </a:cubicBezTo>
                <a:cubicBezTo>
                  <a:pt x="14027" y="0"/>
                  <a:pt x="18073" y="4045"/>
                  <a:pt x="18073"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713" name="Freeform: Shape 8712">
            <a:extLst>
              <a:ext uri="{FF2B5EF4-FFF2-40B4-BE49-F238E27FC236}">
                <a16:creationId xmlns:a16="http://schemas.microsoft.com/office/drawing/2014/main" id="{98FB1E87-3389-4282-A4D9-854DC8D02EF9}"/>
              </a:ext>
            </a:extLst>
          </p:cNvPr>
          <p:cNvSpPr/>
          <p:nvPr/>
        </p:nvSpPr>
        <p:spPr>
          <a:xfrm>
            <a:off x="8936490" y="5490366"/>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714" name="Freeform: Shape 8713">
            <a:extLst>
              <a:ext uri="{FF2B5EF4-FFF2-40B4-BE49-F238E27FC236}">
                <a16:creationId xmlns:a16="http://schemas.microsoft.com/office/drawing/2014/main" id="{ED103092-AA83-4C91-B971-0822FF944D30}"/>
              </a:ext>
            </a:extLst>
          </p:cNvPr>
          <p:cNvSpPr/>
          <p:nvPr/>
        </p:nvSpPr>
        <p:spPr>
          <a:xfrm>
            <a:off x="7285406" y="5484183"/>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715" name="Freeform: Shape 8714">
            <a:extLst>
              <a:ext uri="{FF2B5EF4-FFF2-40B4-BE49-F238E27FC236}">
                <a16:creationId xmlns:a16="http://schemas.microsoft.com/office/drawing/2014/main" id="{99331472-1177-4173-B397-75455D4F462E}"/>
              </a:ext>
            </a:extLst>
          </p:cNvPr>
          <p:cNvSpPr/>
          <p:nvPr/>
        </p:nvSpPr>
        <p:spPr>
          <a:xfrm>
            <a:off x="7275894" y="5460245"/>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716" name="Freeform: Shape 8715">
            <a:extLst>
              <a:ext uri="{FF2B5EF4-FFF2-40B4-BE49-F238E27FC236}">
                <a16:creationId xmlns:a16="http://schemas.microsoft.com/office/drawing/2014/main" id="{AAEA6CDC-4489-41A4-AE03-3605C828920F}"/>
              </a:ext>
            </a:extLst>
          </p:cNvPr>
          <p:cNvSpPr/>
          <p:nvPr/>
        </p:nvSpPr>
        <p:spPr>
          <a:xfrm>
            <a:off x="8856750" y="5535229"/>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717" name="Freeform: Shape 8716">
            <a:extLst>
              <a:ext uri="{FF2B5EF4-FFF2-40B4-BE49-F238E27FC236}">
                <a16:creationId xmlns:a16="http://schemas.microsoft.com/office/drawing/2014/main" id="{D983C8DC-01AE-44D5-B3DE-2F0AFDF5F713}"/>
              </a:ext>
            </a:extLst>
          </p:cNvPr>
          <p:cNvSpPr/>
          <p:nvPr/>
        </p:nvSpPr>
        <p:spPr>
          <a:xfrm>
            <a:off x="8954880" y="5476415"/>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718" name="Freeform: Shape 8717">
            <a:extLst>
              <a:ext uri="{FF2B5EF4-FFF2-40B4-BE49-F238E27FC236}">
                <a16:creationId xmlns:a16="http://schemas.microsoft.com/office/drawing/2014/main" id="{54794FDA-A494-4317-8A7D-079E7BBC8000}"/>
              </a:ext>
            </a:extLst>
          </p:cNvPr>
          <p:cNvSpPr/>
          <p:nvPr/>
        </p:nvSpPr>
        <p:spPr>
          <a:xfrm>
            <a:off x="8383857" y="5505901"/>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719" name="Freeform: Shape 8718">
            <a:extLst>
              <a:ext uri="{FF2B5EF4-FFF2-40B4-BE49-F238E27FC236}">
                <a16:creationId xmlns:a16="http://schemas.microsoft.com/office/drawing/2014/main" id="{991F43D0-6F25-4A1D-A996-E20678423130}"/>
              </a:ext>
            </a:extLst>
          </p:cNvPr>
          <p:cNvSpPr/>
          <p:nvPr/>
        </p:nvSpPr>
        <p:spPr>
          <a:xfrm>
            <a:off x="8899553" y="5491158"/>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720" name="Freeform: Shape 8719">
            <a:extLst>
              <a:ext uri="{FF2B5EF4-FFF2-40B4-BE49-F238E27FC236}">
                <a16:creationId xmlns:a16="http://schemas.microsoft.com/office/drawing/2014/main" id="{E8DB7802-A902-4C05-8F50-E748DB6DA701}"/>
              </a:ext>
            </a:extLst>
          </p:cNvPr>
          <p:cNvSpPr/>
          <p:nvPr/>
        </p:nvSpPr>
        <p:spPr>
          <a:xfrm>
            <a:off x="7302527" y="5472293"/>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721" name="Freeform: Shape 8720">
            <a:extLst>
              <a:ext uri="{FF2B5EF4-FFF2-40B4-BE49-F238E27FC236}">
                <a16:creationId xmlns:a16="http://schemas.microsoft.com/office/drawing/2014/main" id="{2DF2940E-F2D4-4C5B-89D6-ECDF801A320D}"/>
              </a:ext>
            </a:extLst>
          </p:cNvPr>
          <p:cNvSpPr/>
          <p:nvPr/>
        </p:nvSpPr>
        <p:spPr>
          <a:xfrm>
            <a:off x="6828207" y="5460879"/>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722" name="Freeform: Shape 8721">
            <a:extLst>
              <a:ext uri="{FF2B5EF4-FFF2-40B4-BE49-F238E27FC236}">
                <a16:creationId xmlns:a16="http://schemas.microsoft.com/office/drawing/2014/main" id="{69A205BA-F8BD-4798-8EB5-E10F2A9C6FC3}"/>
              </a:ext>
            </a:extLst>
          </p:cNvPr>
          <p:cNvSpPr/>
          <p:nvPr/>
        </p:nvSpPr>
        <p:spPr>
          <a:xfrm>
            <a:off x="7266065" y="5509865"/>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723" name="Freeform: Shape 8722">
            <a:extLst>
              <a:ext uri="{FF2B5EF4-FFF2-40B4-BE49-F238E27FC236}">
                <a16:creationId xmlns:a16="http://schemas.microsoft.com/office/drawing/2014/main" id="{3A603818-8F8E-47F9-85AC-062BEBB04AF4}"/>
              </a:ext>
            </a:extLst>
          </p:cNvPr>
          <p:cNvSpPr/>
          <p:nvPr/>
        </p:nvSpPr>
        <p:spPr>
          <a:xfrm>
            <a:off x="7310295" y="5525242"/>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724" name="Freeform: Shape 8723">
            <a:extLst>
              <a:ext uri="{FF2B5EF4-FFF2-40B4-BE49-F238E27FC236}">
                <a16:creationId xmlns:a16="http://schemas.microsoft.com/office/drawing/2014/main" id="{5B5DF520-082D-4CC1-8351-339966058928}"/>
              </a:ext>
            </a:extLst>
          </p:cNvPr>
          <p:cNvSpPr/>
          <p:nvPr/>
        </p:nvSpPr>
        <p:spPr>
          <a:xfrm>
            <a:off x="7849454" y="5448989"/>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725" name="Freeform: Shape 8724">
            <a:extLst>
              <a:ext uri="{FF2B5EF4-FFF2-40B4-BE49-F238E27FC236}">
                <a16:creationId xmlns:a16="http://schemas.microsoft.com/office/drawing/2014/main" id="{FC303767-09A1-4DE6-A0F1-C75B098C35A8}"/>
              </a:ext>
            </a:extLst>
          </p:cNvPr>
          <p:cNvSpPr/>
          <p:nvPr/>
        </p:nvSpPr>
        <p:spPr>
          <a:xfrm>
            <a:off x="8405258" y="5475147"/>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726" name="Freeform: Shape 8725">
            <a:extLst>
              <a:ext uri="{FF2B5EF4-FFF2-40B4-BE49-F238E27FC236}">
                <a16:creationId xmlns:a16="http://schemas.microsoft.com/office/drawing/2014/main" id="{B4426C2C-D7EE-49D1-9938-949D3CA8099D}"/>
              </a:ext>
            </a:extLst>
          </p:cNvPr>
          <p:cNvSpPr/>
          <p:nvPr/>
        </p:nvSpPr>
        <p:spPr>
          <a:xfrm>
            <a:off x="8838202" y="5473720"/>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727" name="Freeform: Shape 8726">
            <a:extLst>
              <a:ext uri="{FF2B5EF4-FFF2-40B4-BE49-F238E27FC236}">
                <a16:creationId xmlns:a16="http://schemas.microsoft.com/office/drawing/2014/main" id="{8D9DD5AD-1652-4E03-A057-BAD87F97E038}"/>
              </a:ext>
            </a:extLst>
          </p:cNvPr>
          <p:cNvSpPr/>
          <p:nvPr/>
        </p:nvSpPr>
        <p:spPr>
          <a:xfrm>
            <a:off x="8374345" y="5529047"/>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728" name="Freeform: Shape 8727">
            <a:extLst>
              <a:ext uri="{FF2B5EF4-FFF2-40B4-BE49-F238E27FC236}">
                <a16:creationId xmlns:a16="http://schemas.microsoft.com/office/drawing/2014/main" id="{5BD0B90A-9248-410B-A197-EC93198BB122}"/>
              </a:ext>
            </a:extLst>
          </p:cNvPr>
          <p:cNvSpPr/>
          <p:nvPr/>
        </p:nvSpPr>
        <p:spPr>
          <a:xfrm>
            <a:off x="8355321" y="5536815"/>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729" name="Freeform: Shape 8728">
            <a:extLst>
              <a:ext uri="{FF2B5EF4-FFF2-40B4-BE49-F238E27FC236}">
                <a16:creationId xmlns:a16="http://schemas.microsoft.com/office/drawing/2014/main" id="{969A4420-CBF1-409B-BE40-A295F534B029}"/>
              </a:ext>
            </a:extLst>
          </p:cNvPr>
          <p:cNvSpPr/>
          <p:nvPr/>
        </p:nvSpPr>
        <p:spPr>
          <a:xfrm>
            <a:off x="8304750" y="5562179"/>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730" name="Freeform: Shape 8729">
            <a:extLst>
              <a:ext uri="{FF2B5EF4-FFF2-40B4-BE49-F238E27FC236}">
                <a16:creationId xmlns:a16="http://schemas.microsoft.com/office/drawing/2014/main" id="{779B47F9-287A-4F05-A930-5D6367FBB717}"/>
              </a:ext>
            </a:extLst>
          </p:cNvPr>
          <p:cNvSpPr/>
          <p:nvPr/>
        </p:nvSpPr>
        <p:spPr>
          <a:xfrm>
            <a:off x="8371174" y="5425210"/>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731" name="Freeform: Shape 8730">
            <a:extLst>
              <a:ext uri="{FF2B5EF4-FFF2-40B4-BE49-F238E27FC236}">
                <a16:creationId xmlns:a16="http://schemas.microsoft.com/office/drawing/2014/main" id="{EB96F4A8-E721-47BD-9B78-8EEC2CE3374E}"/>
              </a:ext>
            </a:extLst>
          </p:cNvPr>
          <p:cNvSpPr/>
          <p:nvPr/>
        </p:nvSpPr>
        <p:spPr>
          <a:xfrm>
            <a:off x="7867367" y="5514145"/>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732" name="Freeform: Shape 8731">
            <a:extLst>
              <a:ext uri="{FF2B5EF4-FFF2-40B4-BE49-F238E27FC236}">
                <a16:creationId xmlns:a16="http://schemas.microsoft.com/office/drawing/2014/main" id="{909817A3-E1BD-4077-9A73-4821FACF1850}"/>
              </a:ext>
            </a:extLst>
          </p:cNvPr>
          <p:cNvSpPr/>
          <p:nvPr/>
        </p:nvSpPr>
        <p:spPr>
          <a:xfrm>
            <a:off x="6864985" y="5513828"/>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733" name="Freeform: Shape 8732">
            <a:extLst>
              <a:ext uri="{FF2B5EF4-FFF2-40B4-BE49-F238E27FC236}">
                <a16:creationId xmlns:a16="http://schemas.microsoft.com/office/drawing/2014/main" id="{945E7A39-11DB-4D86-8AE8-10C2C7410112}"/>
              </a:ext>
            </a:extLst>
          </p:cNvPr>
          <p:cNvSpPr/>
          <p:nvPr/>
        </p:nvSpPr>
        <p:spPr>
          <a:xfrm>
            <a:off x="8395905" y="5514145"/>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734" name="Freeform: Shape 8733">
            <a:extLst>
              <a:ext uri="{FF2B5EF4-FFF2-40B4-BE49-F238E27FC236}">
                <a16:creationId xmlns:a16="http://schemas.microsoft.com/office/drawing/2014/main" id="{98F7A4E2-D576-42A7-A87E-1A363EABB499}"/>
              </a:ext>
            </a:extLst>
          </p:cNvPr>
          <p:cNvSpPr/>
          <p:nvPr/>
        </p:nvSpPr>
        <p:spPr>
          <a:xfrm>
            <a:off x="7784932" y="5501463"/>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735" name="Freeform: Shape 8734">
            <a:extLst>
              <a:ext uri="{FF2B5EF4-FFF2-40B4-BE49-F238E27FC236}">
                <a16:creationId xmlns:a16="http://schemas.microsoft.com/office/drawing/2014/main" id="{C94D3606-C6EB-4913-AD86-CF3DD45D306E}"/>
              </a:ext>
            </a:extLst>
          </p:cNvPr>
          <p:cNvSpPr/>
          <p:nvPr/>
        </p:nvSpPr>
        <p:spPr>
          <a:xfrm>
            <a:off x="8454561" y="5560277"/>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736" name="Freeform: Shape 8735">
            <a:extLst>
              <a:ext uri="{FF2B5EF4-FFF2-40B4-BE49-F238E27FC236}">
                <a16:creationId xmlns:a16="http://schemas.microsoft.com/office/drawing/2014/main" id="{168AA867-4F74-41B7-A35C-65B164FCE7D9}"/>
              </a:ext>
            </a:extLst>
          </p:cNvPr>
          <p:cNvSpPr/>
          <p:nvPr/>
        </p:nvSpPr>
        <p:spPr>
          <a:xfrm>
            <a:off x="6314254" y="5463257"/>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737" name="Freeform: Shape 8736">
            <a:extLst>
              <a:ext uri="{FF2B5EF4-FFF2-40B4-BE49-F238E27FC236}">
                <a16:creationId xmlns:a16="http://schemas.microsoft.com/office/drawing/2014/main" id="{E8DD645A-03F6-4887-A620-B2D812D02682}"/>
              </a:ext>
            </a:extLst>
          </p:cNvPr>
          <p:cNvSpPr/>
          <p:nvPr/>
        </p:nvSpPr>
        <p:spPr>
          <a:xfrm>
            <a:off x="6835023" y="5469440"/>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738" name="Freeform: Shape 8737">
            <a:extLst>
              <a:ext uri="{FF2B5EF4-FFF2-40B4-BE49-F238E27FC236}">
                <a16:creationId xmlns:a16="http://schemas.microsoft.com/office/drawing/2014/main" id="{1E7794ED-3C34-41F0-B34B-D4261CC453BE}"/>
              </a:ext>
            </a:extLst>
          </p:cNvPr>
          <p:cNvSpPr/>
          <p:nvPr/>
        </p:nvSpPr>
        <p:spPr>
          <a:xfrm>
            <a:off x="6735625" y="5447721"/>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739" name="Freeform: Shape 8738">
            <a:extLst>
              <a:ext uri="{FF2B5EF4-FFF2-40B4-BE49-F238E27FC236}">
                <a16:creationId xmlns:a16="http://schemas.microsoft.com/office/drawing/2014/main" id="{3D54CCF2-8B4E-4C04-B2AA-A10FADA82BED}"/>
              </a:ext>
            </a:extLst>
          </p:cNvPr>
          <p:cNvSpPr/>
          <p:nvPr/>
        </p:nvSpPr>
        <p:spPr>
          <a:xfrm>
            <a:off x="7851039" y="5551558"/>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740" name="Freeform: Shape 8739">
            <a:extLst>
              <a:ext uri="{FF2B5EF4-FFF2-40B4-BE49-F238E27FC236}">
                <a16:creationId xmlns:a16="http://schemas.microsoft.com/office/drawing/2014/main" id="{5A6ED9B0-2487-4DBF-899A-0E2555C8B1B2}"/>
              </a:ext>
            </a:extLst>
          </p:cNvPr>
          <p:cNvSpPr/>
          <p:nvPr/>
        </p:nvSpPr>
        <p:spPr>
          <a:xfrm>
            <a:off x="7777164" y="5437100"/>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741" name="Freeform: Shape 8740">
            <a:extLst>
              <a:ext uri="{FF2B5EF4-FFF2-40B4-BE49-F238E27FC236}">
                <a16:creationId xmlns:a16="http://schemas.microsoft.com/office/drawing/2014/main" id="{CE6DD3AE-CB34-44FE-A874-36A464651BC9}"/>
              </a:ext>
            </a:extLst>
          </p:cNvPr>
          <p:cNvSpPr/>
          <p:nvPr/>
        </p:nvSpPr>
        <p:spPr>
          <a:xfrm>
            <a:off x="7343586" y="5425368"/>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742" name="Freeform: Shape 8741">
            <a:extLst>
              <a:ext uri="{FF2B5EF4-FFF2-40B4-BE49-F238E27FC236}">
                <a16:creationId xmlns:a16="http://schemas.microsoft.com/office/drawing/2014/main" id="{0A3A7907-5234-4522-AAF0-93CFBEF50C7E}"/>
              </a:ext>
            </a:extLst>
          </p:cNvPr>
          <p:cNvSpPr/>
          <p:nvPr/>
        </p:nvSpPr>
        <p:spPr>
          <a:xfrm>
            <a:off x="6246720" y="5560436"/>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743" name="Freeform: Shape 8742">
            <a:extLst>
              <a:ext uri="{FF2B5EF4-FFF2-40B4-BE49-F238E27FC236}">
                <a16:creationId xmlns:a16="http://schemas.microsoft.com/office/drawing/2014/main" id="{893FF036-D003-4DE0-92B4-FE251EE1FEAC}"/>
              </a:ext>
            </a:extLst>
          </p:cNvPr>
          <p:cNvSpPr/>
          <p:nvPr/>
        </p:nvSpPr>
        <p:spPr>
          <a:xfrm>
            <a:off x="8868640" y="5560911"/>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744" name="Freeform: Shape 8743">
            <a:extLst>
              <a:ext uri="{FF2B5EF4-FFF2-40B4-BE49-F238E27FC236}">
                <a16:creationId xmlns:a16="http://schemas.microsoft.com/office/drawing/2014/main" id="{9E3FA21B-55E5-4F8E-AFA2-6814103588DF}"/>
              </a:ext>
            </a:extLst>
          </p:cNvPr>
          <p:cNvSpPr/>
          <p:nvPr/>
        </p:nvSpPr>
        <p:spPr>
          <a:xfrm>
            <a:off x="6303633" y="5487036"/>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745" name="Freeform: Shape 8744">
            <a:extLst>
              <a:ext uri="{FF2B5EF4-FFF2-40B4-BE49-F238E27FC236}">
                <a16:creationId xmlns:a16="http://schemas.microsoft.com/office/drawing/2014/main" id="{FC11C2DA-2B82-4BBE-9529-DBC5A71852E9}"/>
              </a:ext>
            </a:extLst>
          </p:cNvPr>
          <p:cNvSpPr/>
          <p:nvPr/>
        </p:nvSpPr>
        <p:spPr>
          <a:xfrm>
            <a:off x="7864831" y="5482915"/>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746" name="Freeform: Shape 8745">
            <a:extLst>
              <a:ext uri="{FF2B5EF4-FFF2-40B4-BE49-F238E27FC236}">
                <a16:creationId xmlns:a16="http://schemas.microsoft.com/office/drawing/2014/main" id="{0246505D-287A-43DC-9CBC-9F81EBBE8F08}"/>
              </a:ext>
            </a:extLst>
          </p:cNvPr>
          <p:cNvSpPr/>
          <p:nvPr/>
        </p:nvSpPr>
        <p:spPr>
          <a:xfrm>
            <a:off x="7393998" y="5431076"/>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747" name="Freeform: Shape 8746">
            <a:extLst>
              <a:ext uri="{FF2B5EF4-FFF2-40B4-BE49-F238E27FC236}">
                <a16:creationId xmlns:a16="http://schemas.microsoft.com/office/drawing/2014/main" id="{31C80912-307A-4E67-9DAC-10232D0ED915}"/>
              </a:ext>
            </a:extLst>
          </p:cNvPr>
          <p:cNvSpPr/>
          <p:nvPr/>
        </p:nvSpPr>
        <p:spPr>
          <a:xfrm>
            <a:off x="6768441" y="5546961"/>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748" name="Freeform: Shape 8747">
            <a:extLst>
              <a:ext uri="{FF2B5EF4-FFF2-40B4-BE49-F238E27FC236}">
                <a16:creationId xmlns:a16="http://schemas.microsoft.com/office/drawing/2014/main" id="{12A46496-79A2-4823-B020-CF7FC43E1FBA}"/>
              </a:ext>
            </a:extLst>
          </p:cNvPr>
          <p:cNvSpPr/>
          <p:nvPr/>
        </p:nvSpPr>
        <p:spPr>
          <a:xfrm>
            <a:off x="8891309" y="5419027"/>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749" name="Freeform: Shape 8748">
            <a:extLst>
              <a:ext uri="{FF2B5EF4-FFF2-40B4-BE49-F238E27FC236}">
                <a16:creationId xmlns:a16="http://schemas.microsoft.com/office/drawing/2014/main" id="{A7AA303A-A854-406A-B23B-94E8FB7CBEC7}"/>
              </a:ext>
            </a:extLst>
          </p:cNvPr>
          <p:cNvSpPr/>
          <p:nvPr/>
        </p:nvSpPr>
        <p:spPr>
          <a:xfrm>
            <a:off x="9355642" y="5535864"/>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5" y="0"/>
                  <a:pt x="9036" y="0"/>
                </a:cubicBezTo>
                <a:cubicBezTo>
                  <a:pt x="14026"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750" name="Freeform: Shape 8749">
            <a:extLst>
              <a:ext uri="{FF2B5EF4-FFF2-40B4-BE49-F238E27FC236}">
                <a16:creationId xmlns:a16="http://schemas.microsoft.com/office/drawing/2014/main" id="{F7EE2B3F-5756-44AF-A3B3-BCC4A5BE92A2}"/>
              </a:ext>
            </a:extLst>
          </p:cNvPr>
          <p:cNvSpPr/>
          <p:nvPr/>
        </p:nvSpPr>
        <p:spPr>
          <a:xfrm>
            <a:off x="9427298" y="5415698"/>
            <a:ext cx="18072" cy="18072"/>
          </a:xfrm>
          <a:custGeom>
            <a:avLst/>
            <a:gdLst>
              <a:gd name="connsiteX0" fmla="*/ 18073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3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3" y="9036"/>
                </a:moveTo>
                <a:cubicBezTo>
                  <a:pt x="18073" y="14026"/>
                  <a:pt x="14027" y="18072"/>
                  <a:pt x="9036" y="18072"/>
                </a:cubicBezTo>
                <a:cubicBezTo>
                  <a:pt x="4046" y="18072"/>
                  <a:pt x="0" y="14027"/>
                  <a:pt x="0" y="9036"/>
                </a:cubicBezTo>
                <a:cubicBezTo>
                  <a:pt x="0" y="4046"/>
                  <a:pt x="4045" y="0"/>
                  <a:pt x="9036" y="0"/>
                </a:cubicBezTo>
                <a:cubicBezTo>
                  <a:pt x="14027" y="0"/>
                  <a:pt x="18073" y="4045"/>
                  <a:pt x="18073"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751" name="Freeform: Shape 8750">
            <a:extLst>
              <a:ext uri="{FF2B5EF4-FFF2-40B4-BE49-F238E27FC236}">
                <a16:creationId xmlns:a16="http://schemas.microsoft.com/office/drawing/2014/main" id="{E73E5344-A90B-427F-BD61-0D089F6E94A5}"/>
              </a:ext>
            </a:extLst>
          </p:cNvPr>
          <p:cNvSpPr/>
          <p:nvPr/>
        </p:nvSpPr>
        <p:spPr>
          <a:xfrm>
            <a:off x="6738637" y="5416649"/>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752" name="Freeform: Shape 8751">
            <a:extLst>
              <a:ext uri="{FF2B5EF4-FFF2-40B4-BE49-F238E27FC236}">
                <a16:creationId xmlns:a16="http://schemas.microsoft.com/office/drawing/2014/main" id="{6EC15850-658E-44DC-8ABD-437B87B09064}"/>
              </a:ext>
            </a:extLst>
          </p:cNvPr>
          <p:cNvSpPr/>
          <p:nvPr/>
        </p:nvSpPr>
        <p:spPr>
          <a:xfrm>
            <a:off x="6772087" y="5414906"/>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753" name="Freeform: Shape 8752">
            <a:extLst>
              <a:ext uri="{FF2B5EF4-FFF2-40B4-BE49-F238E27FC236}">
                <a16:creationId xmlns:a16="http://schemas.microsoft.com/office/drawing/2014/main" id="{0B83E003-7AD1-455F-8A1E-BC84687A0D02}"/>
              </a:ext>
            </a:extLst>
          </p:cNvPr>
          <p:cNvSpPr/>
          <p:nvPr/>
        </p:nvSpPr>
        <p:spPr>
          <a:xfrm>
            <a:off x="6818536" y="5551082"/>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754" name="Freeform: Shape 8753">
            <a:extLst>
              <a:ext uri="{FF2B5EF4-FFF2-40B4-BE49-F238E27FC236}">
                <a16:creationId xmlns:a16="http://schemas.microsoft.com/office/drawing/2014/main" id="{1691691A-371D-410C-BD9D-331D6167B7E3}"/>
              </a:ext>
            </a:extLst>
          </p:cNvPr>
          <p:cNvSpPr/>
          <p:nvPr/>
        </p:nvSpPr>
        <p:spPr>
          <a:xfrm>
            <a:off x="7298881" y="5457867"/>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755" name="Freeform: Shape 8754">
            <a:extLst>
              <a:ext uri="{FF2B5EF4-FFF2-40B4-BE49-F238E27FC236}">
                <a16:creationId xmlns:a16="http://schemas.microsoft.com/office/drawing/2014/main" id="{B31CD329-83ED-4606-B898-3B52A03DE852}"/>
              </a:ext>
            </a:extLst>
          </p:cNvPr>
          <p:cNvSpPr/>
          <p:nvPr/>
        </p:nvSpPr>
        <p:spPr>
          <a:xfrm>
            <a:off x="7307600" y="5545851"/>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756" name="Freeform: Shape 8755">
            <a:extLst>
              <a:ext uri="{FF2B5EF4-FFF2-40B4-BE49-F238E27FC236}">
                <a16:creationId xmlns:a16="http://schemas.microsoft.com/office/drawing/2014/main" id="{55EA6C43-B30F-446D-BB69-2CDAEADFA5C3}"/>
              </a:ext>
            </a:extLst>
          </p:cNvPr>
          <p:cNvSpPr/>
          <p:nvPr/>
        </p:nvSpPr>
        <p:spPr>
          <a:xfrm>
            <a:off x="7874026" y="5431234"/>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757" name="Freeform: Shape 8756">
            <a:extLst>
              <a:ext uri="{FF2B5EF4-FFF2-40B4-BE49-F238E27FC236}">
                <a16:creationId xmlns:a16="http://schemas.microsoft.com/office/drawing/2014/main" id="{2EF84100-7DFC-49B8-9940-21A88066832C}"/>
              </a:ext>
            </a:extLst>
          </p:cNvPr>
          <p:cNvSpPr/>
          <p:nvPr/>
        </p:nvSpPr>
        <p:spPr>
          <a:xfrm>
            <a:off x="10975021" y="425507"/>
            <a:ext cx="18072" cy="18072"/>
          </a:xfrm>
          <a:custGeom>
            <a:avLst/>
            <a:gdLst>
              <a:gd name="connsiteX0" fmla="*/ 18073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3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3" y="9036"/>
                </a:moveTo>
                <a:cubicBezTo>
                  <a:pt x="18073" y="14027"/>
                  <a:pt x="14027" y="18072"/>
                  <a:pt x="9036" y="18072"/>
                </a:cubicBezTo>
                <a:cubicBezTo>
                  <a:pt x="4046" y="18072"/>
                  <a:pt x="0" y="14027"/>
                  <a:pt x="0" y="9036"/>
                </a:cubicBezTo>
                <a:cubicBezTo>
                  <a:pt x="0" y="4046"/>
                  <a:pt x="4045" y="0"/>
                  <a:pt x="9036" y="0"/>
                </a:cubicBezTo>
                <a:cubicBezTo>
                  <a:pt x="14027" y="0"/>
                  <a:pt x="18073" y="4046"/>
                  <a:pt x="18073"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758" name="Freeform: Shape 8757">
            <a:extLst>
              <a:ext uri="{FF2B5EF4-FFF2-40B4-BE49-F238E27FC236}">
                <a16:creationId xmlns:a16="http://schemas.microsoft.com/office/drawing/2014/main" id="{CEB931C8-B7E1-41AF-9062-643E5FCF2997}"/>
              </a:ext>
            </a:extLst>
          </p:cNvPr>
          <p:cNvSpPr/>
          <p:nvPr/>
        </p:nvSpPr>
        <p:spPr>
          <a:xfrm>
            <a:off x="6357691" y="5430124"/>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759" name="Freeform: Shape 8758">
            <a:extLst>
              <a:ext uri="{FF2B5EF4-FFF2-40B4-BE49-F238E27FC236}">
                <a16:creationId xmlns:a16="http://schemas.microsoft.com/office/drawing/2014/main" id="{6F4916AB-7B2F-4DC2-AF3E-75A1FD1AF0B8}"/>
              </a:ext>
            </a:extLst>
          </p:cNvPr>
          <p:cNvSpPr/>
          <p:nvPr/>
        </p:nvSpPr>
        <p:spPr>
          <a:xfrm>
            <a:off x="7872123" y="5526193"/>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760" name="Freeform: Shape 8759">
            <a:extLst>
              <a:ext uri="{FF2B5EF4-FFF2-40B4-BE49-F238E27FC236}">
                <a16:creationId xmlns:a16="http://schemas.microsoft.com/office/drawing/2014/main" id="{D70ABD40-7110-412B-AB0C-81A214E76D89}"/>
              </a:ext>
            </a:extLst>
          </p:cNvPr>
          <p:cNvSpPr/>
          <p:nvPr/>
        </p:nvSpPr>
        <p:spPr>
          <a:xfrm>
            <a:off x="9466454" y="5479586"/>
            <a:ext cx="18072" cy="18072"/>
          </a:xfrm>
          <a:custGeom>
            <a:avLst/>
            <a:gdLst>
              <a:gd name="connsiteX0" fmla="*/ 18073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3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3" y="9036"/>
                </a:moveTo>
                <a:cubicBezTo>
                  <a:pt x="18073" y="14026"/>
                  <a:pt x="14027" y="18072"/>
                  <a:pt x="9036" y="18072"/>
                </a:cubicBezTo>
                <a:cubicBezTo>
                  <a:pt x="4046" y="18072"/>
                  <a:pt x="0" y="14027"/>
                  <a:pt x="0" y="9036"/>
                </a:cubicBezTo>
                <a:cubicBezTo>
                  <a:pt x="0" y="4046"/>
                  <a:pt x="4045" y="0"/>
                  <a:pt x="9036" y="0"/>
                </a:cubicBezTo>
                <a:cubicBezTo>
                  <a:pt x="14027" y="0"/>
                  <a:pt x="18073" y="4045"/>
                  <a:pt x="18073"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761" name="Freeform: Shape 8760">
            <a:extLst>
              <a:ext uri="{FF2B5EF4-FFF2-40B4-BE49-F238E27FC236}">
                <a16:creationId xmlns:a16="http://schemas.microsoft.com/office/drawing/2014/main" id="{52748F1F-4325-422C-9749-748B3467F86E}"/>
              </a:ext>
            </a:extLst>
          </p:cNvPr>
          <p:cNvSpPr/>
          <p:nvPr/>
        </p:nvSpPr>
        <p:spPr>
          <a:xfrm>
            <a:off x="7279223" y="472432"/>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5" y="18072"/>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762" name="Freeform: Shape 8761">
            <a:extLst>
              <a:ext uri="{FF2B5EF4-FFF2-40B4-BE49-F238E27FC236}">
                <a16:creationId xmlns:a16="http://schemas.microsoft.com/office/drawing/2014/main" id="{4BEE633C-FE34-4B32-881E-E1300D715AC7}"/>
              </a:ext>
            </a:extLst>
          </p:cNvPr>
          <p:cNvSpPr/>
          <p:nvPr/>
        </p:nvSpPr>
        <p:spPr>
          <a:xfrm>
            <a:off x="6871961" y="5481171"/>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763" name="Freeform: Shape 8762">
            <a:extLst>
              <a:ext uri="{FF2B5EF4-FFF2-40B4-BE49-F238E27FC236}">
                <a16:creationId xmlns:a16="http://schemas.microsoft.com/office/drawing/2014/main" id="{46112792-5D67-4B25-96BB-CEAC09650DAC}"/>
              </a:ext>
            </a:extLst>
          </p:cNvPr>
          <p:cNvSpPr/>
          <p:nvPr/>
        </p:nvSpPr>
        <p:spPr>
          <a:xfrm>
            <a:off x="7891940" y="5550765"/>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764" name="Freeform: Shape 8763">
            <a:extLst>
              <a:ext uri="{FF2B5EF4-FFF2-40B4-BE49-F238E27FC236}">
                <a16:creationId xmlns:a16="http://schemas.microsoft.com/office/drawing/2014/main" id="{EA9E0073-BE0E-4A32-BB37-22BD747382E9}"/>
              </a:ext>
            </a:extLst>
          </p:cNvPr>
          <p:cNvSpPr/>
          <p:nvPr/>
        </p:nvSpPr>
        <p:spPr>
          <a:xfrm>
            <a:off x="8929832" y="5527461"/>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765" name="Freeform: Shape 8764">
            <a:extLst>
              <a:ext uri="{FF2B5EF4-FFF2-40B4-BE49-F238E27FC236}">
                <a16:creationId xmlns:a16="http://schemas.microsoft.com/office/drawing/2014/main" id="{20304E4E-7BCF-41A8-A192-9D7BE64968D3}"/>
              </a:ext>
            </a:extLst>
          </p:cNvPr>
          <p:cNvSpPr/>
          <p:nvPr/>
        </p:nvSpPr>
        <p:spPr>
          <a:xfrm>
            <a:off x="7807919" y="545989"/>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6" y="18072"/>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766" name="Freeform: Shape 8765">
            <a:extLst>
              <a:ext uri="{FF2B5EF4-FFF2-40B4-BE49-F238E27FC236}">
                <a16:creationId xmlns:a16="http://schemas.microsoft.com/office/drawing/2014/main" id="{B3E89BD1-CFDA-426A-97B0-A61A64DB88B0}"/>
              </a:ext>
            </a:extLst>
          </p:cNvPr>
          <p:cNvSpPr/>
          <p:nvPr/>
        </p:nvSpPr>
        <p:spPr>
          <a:xfrm>
            <a:off x="7370695" y="5449782"/>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767" name="Freeform: Shape 8766">
            <a:extLst>
              <a:ext uri="{FF2B5EF4-FFF2-40B4-BE49-F238E27FC236}">
                <a16:creationId xmlns:a16="http://schemas.microsoft.com/office/drawing/2014/main" id="{A941D884-E043-4501-A84E-3A725E6CB194}"/>
              </a:ext>
            </a:extLst>
          </p:cNvPr>
          <p:cNvSpPr/>
          <p:nvPr/>
        </p:nvSpPr>
        <p:spPr>
          <a:xfrm>
            <a:off x="7309185" y="5462940"/>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768" name="Freeform: Shape 8767">
            <a:extLst>
              <a:ext uri="{FF2B5EF4-FFF2-40B4-BE49-F238E27FC236}">
                <a16:creationId xmlns:a16="http://schemas.microsoft.com/office/drawing/2014/main" id="{4217CDF9-9990-4E73-8C2A-83165D09EDBD}"/>
              </a:ext>
            </a:extLst>
          </p:cNvPr>
          <p:cNvSpPr/>
          <p:nvPr/>
        </p:nvSpPr>
        <p:spPr>
          <a:xfrm>
            <a:off x="6312352" y="5561862"/>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769" name="Freeform: Shape 8768">
            <a:extLst>
              <a:ext uri="{FF2B5EF4-FFF2-40B4-BE49-F238E27FC236}">
                <a16:creationId xmlns:a16="http://schemas.microsoft.com/office/drawing/2014/main" id="{E8B7DB82-63A8-4339-B1AC-64592BF5B824}"/>
              </a:ext>
            </a:extLst>
          </p:cNvPr>
          <p:cNvSpPr/>
          <p:nvPr/>
        </p:nvSpPr>
        <p:spPr>
          <a:xfrm>
            <a:off x="7310295" y="5458660"/>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770" name="Freeform: Shape 8769">
            <a:extLst>
              <a:ext uri="{FF2B5EF4-FFF2-40B4-BE49-F238E27FC236}">
                <a16:creationId xmlns:a16="http://schemas.microsoft.com/office/drawing/2014/main" id="{74D42EDB-2639-426A-B28D-2A25A6397AFB}"/>
              </a:ext>
            </a:extLst>
          </p:cNvPr>
          <p:cNvSpPr/>
          <p:nvPr/>
        </p:nvSpPr>
        <p:spPr>
          <a:xfrm>
            <a:off x="8341212" y="5546168"/>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771" name="Freeform: Shape 8770">
            <a:extLst>
              <a:ext uri="{FF2B5EF4-FFF2-40B4-BE49-F238E27FC236}">
                <a16:creationId xmlns:a16="http://schemas.microsoft.com/office/drawing/2014/main" id="{547A0C55-BC1D-4DF8-A9CB-28153DD6DC4E}"/>
              </a:ext>
            </a:extLst>
          </p:cNvPr>
          <p:cNvSpPr/>
          <p:nvPr/>
        </p:nvSpPr>
        <p:spPr>
          <a:xfrm>
            <a:off x="6798086" y="5455965"/>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772" name="Freeform: Shape 8771">
            <a:extLst>
              <a:ext uri="{FF2B5EF4-FFF2-40B4-BE49-F238E27FC236}">
                <a16:creationId xmlns:a16="http://schemas.microsoft.com/office/drawing/2014/main" id="{6CF71BC0-577C-4CB6-899E-00D6E24F0BA6}"/>
              </a:ext>
            </a:extLst>
          </p:cNvPr>
          <p:cNvSpPr/>
          <p:nvPr/>
        </p:nvSpPr>
        <p:spPr>
          <a:xfrm>
            <a:off x="8314262" y="5429807"/>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773" name="Freeform: Shape 8772">
            <a:extLst>
              <a:ext uri="{FF2B5EF4-FFF2-40B4-BE49-F238E27FC236}">
                <a16:creationId xmlns:a16="http://schemas.microsoft.com/office/drawing/2014/main" id="{8A34DDB8-7387-436F-88BC-C3F760C0A29C}"/>
              </a:ext>
            </a:extLst>
          </p:cNvPr>
          <p:cNvSpPr/>
          <p:nvPr/>
        </p:nvSpPr>
        <p:spPr>
          <a:xfrm>
            <a:off x="7303161" y="5468806"/>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774" name="Freeform: Shape 8773">
            <a:extLst>
              <a:ext uri="{FF2B5EF4-FFF2-40B4-BE49-F238E27FC236}">
                <a16:creationId xmlns:a16="http://schemas.microsoft.com/office/drawing/2014/main" id="{F793B409-1D41-4B37-AF2D-FD7A621A3124}"/>
              </a:ext>
            </a:extLst>
          </p:cNvPr>
          <p:cNvSpPr/>
          <p:nvPr/>
        </p:nvSpPr>
        <p:spPr>
          <a:xfrm>
            <a:off x="8327103" y="5520962"/>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775" name="Freeform: Shape 8774">
            <a:extLst>
              <a:ext uri="{FF2B5EF4-FFF2-40B4-BE49-F238E27FC236}">
                <a16:creationId xmlns:a16="http://schemas.microsoft.com/office/drawing/2014/main" id="{A8CFA560-B5E8-4402-B453-08A4B7AB016C}"/>
              </a:ext>
            </a:extLst>
          </p:cNvPr>
          <p:cNvSpPr/>
          <p:nvPr/>
        </p:nvSpPr>
        <p:spPr>
          <a:xfrm>
            <a:off x="6812988" y="5522230"/>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776" name="Freeform: Shape 8775">
            <a:extLst>
              <a:ext uri="{FF2B5EF4-FFF2-40B4-BE49-F238E27FC236}">
                <a16:creationId xmlns:a16="http://schemas.microsoft.com/office/drawing/2014/main" id="{BE2997A3-0C09-4A92-AAC2-83DC1D9DEE47}"/>
              </a:ext>
            </a:extLst>
          </p:cNvPr>
          <p:cNvSpPr/>
          <p:nvPr/>
        </p:nvSpPr>
        <p:spPr>
          <a:xfrm>
            <a:off x="6841048" y="5534120"/>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777" name="Freeform: Shape 8776">
            <a:extLst>
              <a:ext uri="{FF2B5EF4-FFF2-40B4-BE49-F238E27FC236}">
                <a16:creationId xmlns:a16="http://schemas.microsoft.com/office/drawing/2014/main" id="{1708D536-999F-4A4C-9761-F2C1F2B7CF1D}"/>
              </a:ext>
            </a:extLst>
          </p:cNvPr>
          <p:cNvSpPr/>
          <p:nvPr/>
        </p:nvSpPr>
        <p:spPr>
          <a:xfrm>
            <a:off x="8965660" y="5501938"/>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778" name="Freeform: Shape 8777">
            <a:extLst>
              <a:ext uri="{FF2B5EF4-FFF2-40B4-BE49-F238E27FC236}">
                <a16:creationId xmlns:a16="http://schemas.microsoft.com/office/drawing/2014/main" id="{5EB3F4DA-B06F-495E-A438-AFDC26ECC843}"/>
              </a:ext>
            </a:extLst>
          </p:cNvPr>
          <p:cNvSpPr/>
          <p:nvPr/>
        </p:nvSpPr>
        <p:spPr>
          <a:xfrm>
            <a:off x="7376719" y="5506536"/>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779" name="Freeform: Shape 8778">
            <a:extLst>
              <a:ext uri="{FF2B5EF4-FFF2-40B4-BE49-F238E27FC236}">
                <a16:creationId xmlns:a16="http://schemas.microsoft.com/office/drawing/2014/main" id="{71312668-D262-44F1-83AE-A715B474EABA}"/>
              </a:ext>
            </a:extLst>
          </p:cNvPr>
          <p:cNvSpPr/>
          <p:nvPr/>
        </p:nvSpPr>
        <p:spPr>
          <a:xfrm>
            <a:off x="7777323" y="5442648"/>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780" name="Freeform: Shape 8779">
            <a:extLst>
              <a:ext uri="{FF2B5EF4-FFF2-40B4-BE49-F238E27FC236}">
                <a16:creationId xmlns:a16="http://schemas.microsoft.com/office/drawing/2014/main" id="{32C7C845-03E2-46FB-B7FA-4A0C6E96E5E1}"/>
              </a:ext>
            </a:extLst>
          </p:cNvPr>
          <p:cNvSpPr/>
          <p:nvPr/>
        </p:nvSpPr>
        <p:spPr>
          <a:xfrm>
            <a:off x="7397010" y="5527303"/>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781" name="Freeform: Shape 8780">
            <a:extLst>
              <a:ext uri="{FF2B5EF4-FFF2-40B4-BE49-F238E27FC236}">
                <a16:creationId xmlns:a16="http://schemas.microsoft.com/office/drawing/2014/main" id="{EA0CF328-B15B-4ECA-BBDB-C2140B664F9D}"/>
              </a:ext>
            </a:extLst>
          </p:cNvPr>
          <p:cNvSpPr/>
          <p:nvPr/>
        </p:nvSpPr>
        <p:spPr>
          <a:xfrm>
            <a:off x="7309027" y="543928"/>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5" y="18072"/>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782" name="Freeform: Shape 8781">
            <a:extLst>
              <a:ext uri="{FF2B5EF4-FFF2-40B4-BE49-F238E27FC236}">
                <a16:creationId xmlns:a16="http://schemas.microsoft.com/office/drawing/2014/main" id="{E63A7BE8-DF16-4BA3-852A-C46594A8E93A}"/>
              </a:ext>
            </a:extLst>
          </p:cNvPr>
          <p:cNvSpPr/>
          <p:nvPr/>
        </p:nvSpPr>
        <p:spPr>
          <a:xfrm>
            <a:off x="9372763" y="5439795"/>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783" name="Freeform: Shape 8782">
            <a:extLst>
              <a:ext uri="{FF2B5EF4-FFF2-40B4-BE49-F238E27FC236}">
                <a16:creationId xmlns:a16="http://schemas.microsoft.com/office/drawing/2014/main" id="{1C7A1F06-3060-49AF-94FD-1CE818709F62}"/>
              </a:ext>
            </a:extLst>
          </p:cNvPr>
          <p:cNvSpPr/>
          <p:nvPr/>
        </p:nvSpPr>
        <p:spPr>
          <a:xfrm>
            <a:off x="8448537" y="5507487"/>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784" name="Freeform: Shape 8783">
            <a:extLst>
              <a:ext uri="{FF2B5EF4-FFF2-40B4-BE49-F238E27FC236}">
                <a16:creationId xmlns:a16="http://schemas.microsoft.com/office/drawing/2014/main" id="{353D8496-E2BD-4D0D-B966-D30440A3428E}"/>
              </a:ext>
            </a:extLst>
          </p:cNvPr>
          <p:cNvSpPr/>
          <p:nvPr/>
        </p:nvSpPr>
        <p:spPr>
          <a:xfrm>
            <a:off x="7864197" y="5443124"/>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785" name="Freeform: Shape 8784">
            <a:extLst>
              <a:ext uri="{FF2B5EF4-FFF2-40B4-BE49-F238E27FC236}">
                <a16:creationId xmlns:a16="http://schemas.microsoft.com/office/drawing/2014/main" id="{B310E23C-22B8-401C-B635-7341641DA87C}"/>
              </a:ext>
            </a:extLst>
          </p:cNvPr>
          <p:cNvSpPr/>
          <p:nvPr/>
        </p:nvSpPr>
        <p:spPr>
          <a:xfrm>
            <a:off x="7350561" y="5560911"/>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786" name="Freeform: Shape 8785">
            <a:extLst>
              <a:ext uri="{FF2B5EF4-FFF2-40B4-BE49-F238E27FC236}">
                <a16:creationId xmlns:a16="http://schemas.microsoft.com/office/drawing/2014/main" id="{9F0C7291-D6F7-4778-9B03-85A72704A2D2}"/>
              </a:ext>
            </a:extLst>
          </p:cNvPr>
          <p:cNvSpPr/>
          <p:nvPr/>
        </p:nvSpPr>
        <p:spPr>
          <a:xfrm>
            <a:off x="10450288" y="5544583"/>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6"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787" name="Freeform: Shape 8786">
            <a:extLst>
              <a:ext uri="{FF2B5EF4-FFF2-40B4-BE49-F238E27FC236}">
                <a16:creationId xmlns:a16="http://schemas.microsoft.com/office/drawing/2014/main" id="{46B60C67-290C-4740-BCF4-51938E7A31B7}"/>
              </a:ext>
            </a:extLst>
          </p:cNvPr>
          <p:cNvSpPr/>
          <p:nvPr/>
        </p:nvSpPr>
        <p:spPr>
          <a:xfrm>
            <a:off x="8893370" y="5441697"/>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788" name="Freeform: Shape 8787">
            <a:extLst>
              <a:ext uri="{FF2B5EF4-FFF2-40B4-BE49-F238E27FC236}">
                <a16:creationId xmlns:a16="http://schemas.microsoft.com/office/drawing/2014/main" id="{D48D2231-5DFD-48FD-A4E7-12DFEDED215D}"/>
              </a:ext>
            </a:extLst>
          </p:cNvPr>
          <p:cNvSpPr/>
          <p:nvPr/>
        </p:nvSpPr>
        <p:spPr>
          <a:xfrm>
            <a:off x="7330745" y="5470549"/>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789" name="Freeform: Shape 8788">
            <a:extLst>
              <a:ext uri="{FF2B5EF4-FFF2-40B4-BE49-F238E27FC236}">
                <a16:creationId xmlns:a16="http://schemas.microsoft.com/office/drawing/2014/main" id="{4904C8F1-4DD1-4FBD-8008-500A548EF839}"/>
              </a:ext>
            </a:extLst>
          </p:cNvPr>
          <p:cNvSpPr/>
          <p:nvPr/>
        </p:nvSpPr>
        <p:spPr>
          <a:xfrm>
            <a:off x="7870855" y="5522864"/>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790" name="Freeform: Shape 8789">
            <a:extLst>
              <a:ext uri="{FF2B5EF4-FFF2-40B4-BE49-F238E27FC236}">
                <a16:creationId xmlns:a16="http://schemas.microsoft.com/office/drawing/2014/main" id="{0828DEAF-4406-4A84-B015-6F955DAB0F17}"/>
              </a:ext>
            </a:extLst>
          </p:cNvPr>
          <p:cNvSpPr/>
          <p:nvPr/>
        </p:nvSpPr>
        <p:spPr>
          <a:xfrm>
            <a:off x="7270979" y="5522389"/>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791" name="Freeform: Shape 8790">
            <a:extLst>
              <a:ext uri="{FF2B5EF4-FFF2-40B4-BE49-F238E27FC236}">
                <a16:creationId xmlns:a16="http://schemas.microsoft.com/office/drawing/2014/main" id="{42389DF4-D82C-45AE-8690-CE94B1D00FB4}"/>
              </a:ext>
            </a:extLst>
          </p:cNvPr>
          <p:cNvSpPr/>
          <p:nvPr/>
        </p:nvSpPr>
        <p:spPr>
          <a:xfrm>
            <a:off x="7320124" y="5496231"/>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792" name="Freeform: Shape 8791">
            <a:extLst>
              <a:ext uri="{FF2B5EF4-FFF2-40B4-BE49-F238E27FC236}">
                <a16:creationId xmlns:a16="http://schemas.microsoft.com/office/drawing/2014/main" id="{0F541BDE-9D57-4027-B923-BD5F7E67336A}"/>
              </a:ext>
            </a:extLst>
          </p:cNvPr>
          <p:cNvSpPr/>
          <p:nvPr/>
        </p:nvSpPr>
        <p:spPr>
          <a:xfrm>
            <a:off x="7310612" y="5515096"/>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793" name="Freeform: Shape 8792">
            <a:extLst>
              <a:ext uri="{FF2B5EF4-FFF2-40B4-BE49-F238E27FC236}">
                <a16:creationId xmlns:a16="http://schemas.microsoft.com/office/drawing/2014/main" id="{126D1301-3EFA-4C56-AA16-D299964F5A79}"/>
              </a:ext>
            </a:extLst>
          </p:cNvPr>
          <p:cNvSpPr/>
          <p:nvPr/>
        </p:nvSpPr>
        <p:spPr>
          <a:xfrm>
            <a:off x="6779538" y="5557265"/>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794" name="Freeform: Shape 8793">
            <a:extLst>
              <a:ext uri="{FF2B5EF4-FFF2-40B4-BE49-F238E27FC236}">
                <a16:creationId xmlns:a16="http://schemas.microsoft.com/office/drawing/2014/main" id="{E4F77305-D795-4046-80BF-E89F226E6D9C}"/>
              </a:ext>
            </a:extLst>
          </p:cNvPr>
          <p:cNvSpPr/>
          <p:nvPr/>
        </p:nvSpPr>
        <p:spPr>
          <a:xfrm>
            <a:off x="9876729" y="5535071"/>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5" y="0"/>
                  <a:pt x="9036" y="0"/>
                </a:cubicBezTo>
                <a:cubicBezTo>
                  <a:pt x="14026"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795" name="Freeform: Shape 8794">
            <a:extLst>
              <a:ext uri="{FF2B5EF4-FFF2-40B4-BE49-F238E27FC236}">
                <a16:creationId xmlns:a16="http://schemas.microsoft.com/office/drawing/2014/main" id="{2C29BD65-335A-4EB3-83B0-E7C931BB9E20}"/>
              </a:ext>
            </a:extLst>
          </p:cNvPr>
          <p:cNvSpPr/>
          <p:nvPr/>
        </p:nvSpPr>
        <p:spPr>
          <a:xfrm>
            <a:off x="9408116" y="5454855"/>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5" y="0"/>
                  <a:pt x="9036" y="0"/>
                </a:cubicBezTo>
                <a:cubicBezTo>
                  <a:pt x="14026"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796" name="Freeform: Shape 8795">
            <a:extLst>
              <a:ext uri="{FF2B5EF4-FFF2-40B4-BE49-F238E27FC236}">
                <a16:creationId xmlns:a16="http://schemas.microsoft.com/office/drawing/2014/main" id="{4D6EFB60-B0D9-4DB9-B6B5-A97908DD0169}"/>
              </a:ext>
            </a:extLst>
          </p:cNvPr>
          <p:cNvSpPr/>
          <p:nvPr/>
        </p:nvSpPr>
        <p:spPr>
          <a:xfrm>
            <a:off x="6762417" y="5434405"/>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797" name="Freeform: Shape 8796">
            <a:extLst>
              <a:ext uri="{FF2B5EF4-FFF2-40B4-BE49-F238E27FC236}">
                <a16:creationId xmlns:a16="http://schemas.microsoft.com/office/drawing/2014/main" id="{07BD2B8C-EE30-49D0-BB5A-4105744F98F3}"/>
              </a:ext>
            </a:extLst>
          </p:cNvPr>
          <p:cNvSpPr/>
          <p:nvPr/>
        </p:nvSpPr>
        <p:spPr>
          <a:xfrm>
            <a:off x="6772404" y="5419661"/>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798" name="Freeform: Shape 8797">
            <a:extLst>
              <a:ext uri="{FF2B5EF4-FFF2-40B4-BE49-F238E27FC236}">
                <a16:creationId xmlns:a16="http://schemas.microsoft.com/office/drawing/2014/main" id="{7326AC7C-8CAC-49A4-AD24-E57D85EA1E75}"/>
              </a:ext>
            </a:extLst>
          </p:cNvPr>
          <p:cNvSpPr/>
          <p:nvPr/>
        </p:nvSpPr>
        <p:spPr>
          <a:xfrm>
            <a:off x="7829637" y="5461513"/>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799" name="Freeform: Shape 8798">
            <a:extLst>
              <a:ext uri="{FF2B5EF4-FFF2-40B4-BE49-F238E27FC236}">
                <a16:creationId xmlns:a16="http://schemas.microsoft.com/office/drawing/2014/main" id="{E3BA6184-213A-4D02-95CE-392A0A1AF7BD}"/>
              </a:ext>
            </a:extLst>
          </p:cNvPr>
          <p:cNvSpPr/>
          <p:nvPr/>
        </p:nvSpPr>
        <p:spPr>
          <a:xfrm>
            <a:off x="7872123" y="5539668"/>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800" name="Freeform: Shape 8799">
            <a:extLst>
              <a:ext uri="{FF2B5EF4-FFF2-40B4-BE49-F238E27FC236}">
                <a16:creationId xmlns:a16="http://schemas.microsoft.com/office/drawing/2014/main" id="{03A45620-F404-498A-86EC-BA06CD75D7DF}"/>
              </a:ext>
            </a:extLst>
          </p:cNvPr>
          <p:cNvSpPr/>
          <p:nvPr/>
        </p:nvSpPr>
        <p:spPr>
          <a:xfrm>
            <a:off x="8412233" y="5479903"/>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801" name="Freeform: Shape 8800">
            <a:extLst>
              <a:ext uri="{FF2B5EF4-FFF2-40B4-BE49-F238E27FC236}">
                <a16:creationId xmlns:a16="http://schemas.microsoft.com/office/drawing/2014/main" id="{A75CB746-CFBF-4A8A-A51D-EC59B9F18C30}"/>
              </a:ext>
            </a:extLst>
          </p:cNvPr>
          <p:cNvSpPr/>
          <p:nvPr/>
        </p:nvSpPr>
        <p:spPr>
          <a:xfrm>
            <a:off x="7373072" y="5436466"/>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802" name="Freeform: Shape 8801">
            <a:extLst>
              <a:ext uri="{FF2B5EF4-FFF2-40B4-BE49-F238E27FC236}">
                <a16:creationId xmlns:a16="http://schemas.microsoft.com/office/drawing/2014/main" id="{9E9D35BA-6122-4DBC-994B-272A504C9A99}"/>
              </a:ext>
            </a:extLst>
          </p:cNvPr>
          <p:cNvSpPr/>
          <p:nvPr/>
        </p:nvSpPr>
        <p:spPr>
          <a:xfrm>
            <a:off x="7826784" y="5523181"/>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803" name="Freeform: Shape 8802">
            <a:extLst>
              <a:ext uri="{FF2B5EF4-FFF2-40B4-BE49-F238E27FC236}">
                <a16:creationId xmlns:a16="http://schemas.microsoft.com/office/drawing/2014/main" id="{6C61A0F3-88C3-4B39-9702-7E0B3C05A458}"/>
              </a:ext>
            </a:extLst>
          </p:cNvPr>
          <p:cNvSpPr/>
          <p:nvPr/>
        </p:nvSpPr>
        <p:spPr>
          <a:xfrm>
            <a:off x="6213271" y="5459611"/>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804" name="Freeform: Shape 8803">
            <a:extLst>
              <a:ext uri="{FF2B5EF4-FFF2-40B4-BE49-F238E27FC236}">
                <a16:creationId xmlns:a16="http://schemas.microsoft.com/office/drawing/2014/main" id="{B2B60D3C-42FB-4D96-8CCB-3CF81BC1EB82}"/>
              </a:ext>
            </a:extLst>
          </p:cNvPr>
          <p:cNvSpPr/>
          <p:nvPr/>
        </p:nvSpPr>
        <p:spPr>
          <a:xfrm>
            <a:off x="7799834" y="5449148"/>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805" name="Freeform: Shape 8804">
            <a:extLst>
              <a:ext uri="{FF2B5EF4-FFF2-40B4-BE49-F238E27FC236}">
                <a16:creationId xmlns:a16="http://schemas.microsoft.com/office/drawing/2014/main" id="{BDF59CCC-79A1-4DA7-8802-9968569ACDDB}"/>
              </a:ext>
            </a:extLst>
          </p:cNvPr>
          <p:cNvSpPr/>
          <p:nvPr/>
        </p:nvSpPr>
        <p:spPr>
          <a:xfrm>
            <a:off x="7290320" y="5536181"/>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806" name="Freeform: Shape 8805">
            <a:extLst>
              <a:ext uri="{FF2B5EF4-FFF2-40B4-BE49-F238E27FC236}">
                <a16:creationId xmlns:a16="http://schemas.microsoft.com/office/drawing/2014/main" id="{2CC5B37D-9401-47FE-8F25-ACA4D78B3316}"/>
              </a:ext>
            </a:extLst>
          </p:cNvPr>
          <p:cNvSpPr/>
          <p:nvPr/>
        </p:nvSpPr>
        <p:spPr>
          <a:xfrm>
            <a:off x="6804269" y="5419503"/>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807" name="Freeform: Shape 8806">
            <a:extLst>
              <a:ext uri="{FF2B5EF4-FFF2-40B4-BE49-F238E27FC236}">
                <a16:creationId xmlns:a16="http://schemas.microsoft.com/office/drawing/2014/main" id="{FCE625AC-AFCC-4AF7-AC8F-0623B3B7551F}"/>
              </a:ext>
            </a:extLst>
          </p:cNvPr>
          <p:cNvSpPr/>
          <p:nvPr/>
        </p:nvSpPr>
        <p:spPr>
          <a:xfrm>
            <a:off x="7269553" y="5543473"/>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808" name="Freeform: Shape 8807">
            <a:extLst>
              <a:ext uri="{FF2B5EF4-FFF2-40B4-BE49-F238E27FC236}">
                <a16:creationId xmlns:a16="http://schemas.microsoft.com/office/drawing/2014/main" id="{58A9CB8F-19DA-43A5-9929-CD416FF16EFB}"/>
              </a:ext>
            </a:extLst>
          </p:cNvPr>
          <p:cNvSpPr/>
          <p:nvPr/>
        </p:nvSpPr>
        <p:spPr>
          <a:xfrm>
            <a:off x="7909061" y="5486085"/>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809" name="Freeform: Shape 8808">
            <a:extLst>
              <a:ext uri="{FF2B5EF4-FFF2-40B4-BE49-F238E27FC236}">
                <a16:creationId xmlns:a16="http://schemas.microsoft.com/office/drawing/2014/main" id="{45D712BD-4627-422E-9C12-CB917F8E80C6}"/>
              </a:ext>
            </a:extLst>
          </p:cNvPr>
          <p:cNvSpPr/>
          <p:nvPr/>
        </p:nvSpPr>
        <p:spPr>
          <a:xfrm>
            <a:off x="6844218" y="5509865"/>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810" name="Freeform: Shape 8809">
            <a:extLst>
              <a:ext uri="{FF2B5EF4-FFF2-40B4-BE49-F238E27FC236}">
                <a16:creationId xmlns:a16="http://schemas.microsoft.com/office/drawing/2014/main" id="{1C709F3A-031A-4518-B9B3-DB2A8D6B7D7F}"/>
              </a:ext>
            </a:extLst>
          </p:cNvPr>
          <p:cNvSpPr/>
          <p:nvPr/>
        </p:nvSpPr>
        <p:spPr>
          <a:xfrm>
            <a:off x="6741808" y="5469757"/>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811" name="Freeform: Shape 8810">
            <a:extLst>
              <a:ext uri="{FF2B5EF4-FFF2-40B4-BE49-F238E27FC236}">
                <a16:creationId xmlns:a16="http://schemas.microsoft.com/office/drawing/2014/main" id="{0E9390EF-D351-4446-A6FA-DCC156F07993}"/>
              </a:ext>
            </a:extLst>
          </p:cNvPr>
          <p:cNvSpPr/>
          <p:nvPr/>
        </p:nvSpPr>
        <p:spPr>
          <a:xfrm>
            <a:off x="7305063" y="445957"/>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5" y="18072"/>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812" name="Freeform: Shape 8811">
            <a:extLst>
              <a:ext uri="{FF2B5EF4-FFF2-40B4-BE49-F238E27FC236}">
                <a16:creationId xmlns:a16="http://schemas.microsoft.com/office/drawing/2014/main" id="{FEA4887B-944A-4DD2-9AE2-88537A5D9DD9}"/>
              </a:ext>
            </a:extLst>
          </p:cNvPr>
          <p:cNvSpPr/>
          <p:nvPr/>
        </p:nvSpPr>
        <p:spPr>
          <a:xfrm>
            <a:off x="7342159" y="5425210"/>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813" name="Freeform: Shape 8812">
            <a:extLst>
              <a:ext uri="{FF2B5EF4-FFF2-40B4-BE49-F238E27FC236}">
                <a16:creationId xmlns:a16="http://schemas.microsoft.com/office/drawing/2014/main" id="{CD491C55-1DB7-4BB8-A948-4C816804344F}"/>
              </a:ext>
            </a:extLst>
          </p:cNvPr>
          <p:cNvSpPr/>
          <p:nvPr/>
        </p:nvSpPr>
        <p:spPr>
          <a:xfrm>
            <a:off x="8446634" y="5513986"/>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814" name="Freeform: Shape 8813">
            <a:extLst>
              <a:ext uri="{FF2B5EF4-FFF2-40B4-BE49-F238E27FC236}">
                <a16:creationId xmlns:a16="http://schemas.microsoft.com/office/drawing/2014/main" id="{3AD4F360-763A-4478-A779-2AC3CD7719C8}"/>
              </a:ext>
            </a:extLst>
          </p:cNvPr>
          <p:cNvSpPr/>
          <p:nvPr/>
        </p:nvSpPr>
        <p:spPr>
          <a:xfrm>
            <a:off x="7363402" y="5420296"/>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815" name="Freeform: Shape 8814">
            <a:extLst>
              <a:ext uri="{FF2B5EF4-FFF2-40B4-BE49-F238E27FC236}">
                <a16:creationId xmlns:a16="http://schemas.microsoft.com/office/drawing/2014/main" id="{B7EC79FE-7942-45E2-B91A-858BB5C991E6}"/>
              </a:ext>
            </a:extLst>
          </p:cNvPr>
          <p:cNvSpPr/>
          <p:nvPr/>
        </p:nvSpPr>
        <p:spPr>
          <a:xfrm>
            <a:off x="7274943" y="5550924"/>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816" name="Freeform: Shape 8815">
            <a:extLst>
              <a:ext uri="{FF2B5EF4-FFF2-40B4-BE49-F238E27FC236}">
                <a16:creationId xmlns:a16="http://schemas.microsoft.com/office/drawing/2014/main" id="{8D5C37D8-1D31-40EB-BC50-DACC4281F96F}"/>
              </a:ext>
            </a:extLst>
          </p:cNvPr>
          <p:cNvSpPr/>
          <p:nvPr/>
        </p:nvSpPr>
        <p:spPr>
          <a:xfrm>
            <a:off x="6205027" y="5541888"/>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817" name="Freeform: Shape 8816">
            <a:extLst>
              <a:ext uri="{FF2B5EF4-FFF2-40B4-BE49-F238E27FC236}">
                <a16:creationId xmlns:a16="http://schemas.microsoft.com/office/drawing/2014/main" id="{BF27BF9F-83E3-4EEB-A6EC-9BA350E8425B}"/>
              </a:ext>
            </a:extLst>
          </p:cNvPr>
          <p:cNvSpPr/>
          <p:nvPr/>
        </p:nvSpPr>
        <p:spPr>
          <a:xfrm>
            <a:off x="7345013" y="5455014"/>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818" name="Freeform: Shape 8817">
            <a:extLst>
              <a:ext uri="{FF2B5EF4-FFF2-40B4-BE49-F238E27FC236}">
                <a16:creationId xmlns:a16="http://schemas.microsoft.com/office/drawing/2014/main" id="{A0E0EC2F-563B-41C6-A5DE-DAD7B421B192}"/>
              </a:ext>
            </a:extLst>
          </p:cNvPr>
          <p:cNvSpPr/>
          <p:nvPr/>
        </p:nvSpPr>
        <p:spPr>
          <a:xfrm>
            <a:off x="7365622" y="5514938"/>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819" name="Freeform: Shape 8818">
            <a:extLst>
              <a:ext uri="{FF2B5EF4-FFF2-40B4-BE49-F238E27FC236}">
                <a16:creationId xmlns:a16="http://schemas.microsoft.com/office/drawing/2014/main" id="{3A5D5EB2-BF92-469B-A4B9-349C62C0B28B}"/>
              </a:ext>
            </a:extLst>
          </p:cNvPr>
          <p:cNvSpPr/>
          <p:nvPr/>
        </p:nvSpPr>
        <p:spPr>
          <a:xfrm>
            <a:off x="7269394" y="5454538"/>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820" name="Freeform: Shape 8819">
            <a:extLst>
              <a:ext uri="{FF2B5EF4-FFF2-40B4-BE49-F238E27FC236}">
                <a16:creationId xmlns:a16="http://schemas.microsoft.com/office/drawing/2014/main" id="{E02BF616-C15D-4C4C-9282-0FA6E0199936}"/>
              </a:ext>
            </a:extLst>
          </p:cNvPr>
          <p:cNvSpPr/>
          <p:nvPr/>
        </p:nvSpPr>
        <p:spPr>
          <a:xfrm>
            <a:off x="6756551" y="5429173"/>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821" name="Freeform: Shape 8820">
            <a:extLst>
              <a:ext uri="{FF2B5EF4-FFF2-40B4-BE49-F238E27FC236}">
                <a16:creationId xmlns:a16="http://schemas.microsoft.com/office/drawing/2014/main" id="{7B657D8F-3690-4F30-81EB-98CA349F8F59}"/>
              </a:ext>
            </a:extLst>
          </p:cNvPr>
          <p:cNvSpPr/>
          <p:nvPr/>
        </p:nvSpPr>
        <p:spPr>
          <a:xfrm>
            <a:off x="7356110" y="483212"/>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6" y="18072"/>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822" name="Freeform: Shape 8821">
            <a:extLst>
              <a:ext uri="{FF2B5EF4-FFF2-40B4-BE49-F238E27FC236}">
                <a16:creationId xmlns:a16="http://schemas.microsoft.com/office/drawing/2014/main" id="{78192076-A19A-4E40-9D49-D121E4E4BA51}"/>
              </a:ext>
            </a:extLst>
          </p:cNvPr>
          <p:cNvSpPr/>
          <p:nvPr/>
        </p:nvSpPr>
        <p:spPr>
          <a:xfrm>
            <a:off x="7316160" y="5458660"/>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823" name="Freeform: Shape 8822">
            <a:extLst>
              <a:ext uri="{FF2B5EF4-FFF2-40B4-BE49-F238E27FC236}">
                <a16:creationId xmlns:a16="http://schemas.microsoft.com/office/drawing/2014/main" id="{E408D369-1D8E-413C-887A-220A8D885056}"/>
              </a:ext>
            </a:extLst>
          </p:cNvPr>
          <p:cNvSpPr/>
          <p:nvPr/>
        </p:nvSpPr>
        <p:spPr>
          <a:xfrm>
            <a:off x="7856587" y="5441539"/>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824" name="Freeform: Shape 8823">
            <a:extLst>
              <a:ext uri="{FF2B5EF4-FFF2-40B4-BE49-F238E27FC236}">
                <a16:creationId xmlns:a16="http://schemas.microsoft.com/office/drawing/2014/main" id="{F7D17CCE-BD31-4764-8C7C-AA800B4DE55F}"/>
              </a:ext>
            </a:extLst>
          </p:cNvPr>
          <p:cNvSpPr/>
          <p:nvPr/>
        </p:nvSpPr>
        <p:spPr>
          <a:xfrm>
            <a:off x="8380686" y="5418869"/>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825" name="Freeform: Shape 8824">
            <a:extLst>
              <a:ext uri="{FF2B5EF4-FFF2-40B4-BE49-F238E27FC236}">
                <a16:creationId xmlns:a16="http://schemas.microsoft.com/office/drawing/2014/main" id="{184DDC49-6657-42EA-8F07-F6F7FFC0CBBB}"/>
              </a:ext>
            </a:extLst>
          </p:cNvPr>
          <p:cNvSpPr/>
          <p:nvPr/>
        </p:nvSpPr>
        <p:spPr>
          <a:xfrm>
            <a:off x="7319014" y="5510499"/>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826" name="Freeform: Shape 8825">
            <a:extLst>
              <a:ext uri="{FF2B5EF4-FFF2-40B4-BE49-F238E27FC236}">
                <a16:creationId xmlns:a16="http://schemas.microsoft.com/office/drawing/2014/main" id="{29808AA8-20E4-4A0E-8717-DE34078DDA6C}"/>
              </a:ext>
            </a:extLst>
          </p:cNvPr>
          <p:cNvSpPr/>
          <p:nvPr/>
        </p:nvSpPr>
        <p:spPr>
          <a:xfrm>
            <a:off x="6821548" y="5413479"/>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827" name="Freeform: Shape 8826">
            <a:extLst>
              <a:ext uri="{FF2B5EF4-FFF2-40B4-BE49-F238E27FC236}">
                <a16:creationId xmlns:a16="http://schemas.microsoft.com/office/drawing/2014/main" id="{D7CF8C3A-92B8-4371-894B-8CCDF92C02AD}"/>
              </a:ext>
            </a:extLst>
          </p:cNvPr>
          <p:cNvSpPr/>
          <p:nvPr/>
        </p:nvSpPr>
        <p:spPr>
          <a:xfrm>
            <a:off x="9442834" y="5488463"/>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5" y="0"/>
                  <a:pt x="9036" y="0"/>
                </a:cubicBezTo>
                <a:cubicBezTo>
                  <a:pt x="14026"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828" name="Freeform: Shape 8827">
            <a:extLst>
              <a:ext uri="{FF2B5EF4-FFF2-40B4-BE49-F238E27FC236}">
                <a16:creationId xmlns:a16="http://schemas.microsoft.com/office/drawing/2014/main" id="{E3749FED-54C4-46DD-A7EB-EAEB2052E2BC}"/>
              </a:ext>
            </a:extLst>
          </p:cNvPr>
          <p:cNvSpPr/>
          <p:nvPr/>
        </p:nvSpPr>
        <p:spPr>
          <a:xfrm>
            <a:off x="6348021" y="5548546"/>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829" name="Freeform: Shape 8828">
            <a:extLst>
              <a:ext uri="{FF2B5EF4-FFF2-40B4-BE49-F238E27FC236}">
                <a16:creationId xmlns:a16="http://schemas.microsoft.com/office/drawing/2014/main" id="{AC73AF27-9A66-4F66-9D36-89F212889B4E}"/>
              </a:ext>
            </a:extLst>
          </p:cNvPr>
          <p:cNvSpPr/>
          <p:nvPr/>
        </p:nvSpPr>
        <p:spPr>
          <a:xfrm>
            <a:off x="7853100" y="5544741"/>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830" name="Freeform: Shape 8829">
            <a:extLst>
              <a:ext uri="{FF2B5EF4-FFF2-40B4-BE49-F238E27FC236}">
                <a16:creationId xmlns:a16="http://schemas.microsoft.com/office/drawing/2014/main" id="{D3288DD2-AC12-4553-8F39-F666EE0B3F17}"/>
              </a:ext>
            </a:extLst>
          </p:cNvPr>
          <p:cNvSpPr/>
          <p:nvPr/>
        </p:nvSpPr>
        <p:spPr>
          <a:xfrm>
            <a:off x="7292540" y="5525242"/>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831" name="Freeform: Shape 8830">
            <a:extLst>
              <a:ext uri="{FF2B5EF4-FFF2-40B4-BE49-F238E27FC236}">
                <a16:creationId xmlns:a16="http://schemas.microsoft.com/office/drawing/2014/main" id="{40165212-4226-4F5A-9322-B4CC3D22EBA2}"/>
              </a:ext>
            </a:extLst>
          </p:cNvPr>
          <p:cNvSpPr/>
          <p:nvPr/>
        </p:nvSpPr>
        <p:spPr>
          <a:xfrm>
            <a:off x="6801891" y="5467062"/>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832" name="Freeform: Shape 8831">
            <a:extLst>
              <a:ext uri="{FF2B5EF4-FFF2-40B4-BE49-F238E27FC236}">
                <a16:creationId xmlns:a16="http://schemas.microsoft.com/office/drawing/2014/main" id="{4131E01F-84CE-42B8-9176-BC8181CC3ABD}"/>
              </a:ext>
            </a:extLst>
          </p:cNvPr>
          <p:cNvSpPr/>
          <p:nvPr/>
        </p:nvSpPr>
        <p:spPr>
          <a:xfrm>
            <a:off x="6754332" y="5445819"/>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833" name="Freeform: Shape 8832">
            <a:extLst>
              <a:ext uri="{FF2B5EF4-FFF2-40B4-BE49-F238E27FC236}">
                <a16:creationId xmlns:a16="http://schemas.microsoft.com/office/drawing/2014/main" id="{622C643A-CD15-4B22-846E-1D9F43916907}"/>
              </a:ext>
            </a:extLst>
          </p:cNvPr>
          <p:cNvSpPr/>
          <p:nvPr/>
        </p:nvSpPr>
        <p:spPr>
          <a:xfrm>
            <a:off x="7831223" y="5429332"/>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834" name="Freeform: Shape 8833">
            <a:extLst>
              <a:ext uri="{FF2B5EF4-FFF2-40B4-BE49-F238E27FC236}">
                <a16:creationId xmlns:a16="http://schemas.microsoft.com/office/drawing/2014/main" id="{A209F98C-BE95-42E3-B262-FE0FD1D025DC}"/>
              </a:ext>
            </a:extLst>
          </p:cNvPr>
          <p:cNvSpPr/>
          <p:nvPr/>
        </p:nvSpPr>
        <p:spPr>
          <a:xfrm>
            <a:off x="6822975" y="5510023"/>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835" name="Freeform: Shape 8834">
            <a:extLst>
              <a:ext uri="{FF2B5EF4-FFF2-40B4-BE49-F238E27FC236}">
                <a16:creationId xmlns:a16="http://schemas.microsoft.com/office/drawing/2014/main" id="{9456D3CA-7331-464D-BEA6-E7DA88DEE901}"/>
              </a:ext>
            </a:extLst>
          </p:cNvPr>
          <p:cNvSpPr/>
          <p:nvPr/>
        </p:nvSpPr>
        <p:spPr>
          <a:xfrm>
            <a:off x="8900346" y="5437575"/>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836" name="Freeform: Shape 8835">
            <a:extLst>
              <a:ext uri="{FF2B5EF4-FFF2-40B4-BE49-F238E27FC236}">
                <a16:creationId xmlns:a16="http://schemas.microsoft.com/office/drawing/2014/main" id="{06FD9826-EE43-434F-A970-CD99F8E7FF87}"/>
              </a:ext>
            </a:extLst>
          </p:cNvPr>
          <p:cNvSpPr/>
          <p:nvPr/>
        </p:nvSpPr>
        <p:spPr>
          <a:xfrm>
            <a:off x="7370060" y="5465159"/>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837" name="Freeform: Shape 8836">
            <a:extLst>
              <a:ext uri="{FF2B5EF4-FFF2-40B4-BE49-F238E27FC236}">
                <a16:creationId xmlns:a16="http://schemas.microsoft.com/office/drawing/2014/main" id="{EF5EB556-8619-49B6-BAC8-8FCE80285B3D}"/>
              </a:ext>
            </a:extLst>
          </p:cNvPr>
          <p:cNvSpPr/>
          <p:nvPr/>
        </p:nvSpPr>
        <p:spPr>
          <a:xfrm>
            <a:off x="6287145" y="5544583"/>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838" name="Freeform: Shape 8837">
            <a:extLst>
              <a:ext uri="{FF2B5EF4-FFF2-40B4-BE49-F238E27FC236}">
                <a16:creationId xmlns:a16="http://schemas.microsoft.com/office/drawing/2014/main" id="{31A801E1-7A90-4646-B20A-086A0E197E96}"/>
              </a:ext>
            </a:extLst>
          </p:cNvPr>
          <p:cNvSpPr/>
          <p:nvPr/>
        </p:nvSpPr>
        <p:spPr>
          <a:xfrm>
            <a:off x="7835503" y="5508596"/>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839" name="Freeform: Shape 8838">
            <a:extLst>
              <a:ext uri="{FF2B5EF4-FFF2-40B4-BE49-F238E27FC236}">
                <a16:creationId xmlns:a16="http://schemas.microsoft.com/office/drawing/2014/main" id="{13BE2150-5777-4C95-B1FB-EE8A392E6EFB}"/>
              </a:ext>
            </a:extLst>
          </p:cNvPr>
          <p:cNvSpPr/>
          <p:nvPr/>
        </p:nvSpPr>
        <p:spPr>
          <a:xfrm>
            <a:off x="7890513" y="5515730"/>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840" name="Freeform: Shape 8839">
            <a:extLst>
              <a:ext uri="{FF2B5EF4-FFF2-40B4-BE49-F238E27FC236}">
                <a16:creationId xmlns:a16="http://schemas.microsoft.com/office/drawing/2014/main" id="{26777D34-A964-4B4F-AE1A-F6C3DAFCBDA7}"/>
              </a:ext>
            </a:extLst>
          </p:cNvPr>
          <p:cNvSpPr/>
          <p:nvPr/>
        </p:nvSpPr>
        <p:spPr>
          <a:xfrm>
            <a:off x="7829003" y="5426320"/>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841" name="Freeform: Shape 8840">
            <a:extLst>
              <a:ext uri="{FF2B5EF4-FFF2-40B4-BE49-F238E27FC236}">
                <a16:creationId xmlns:a16="http://schemas.microsoft.com/office/drawing/2014/main" id="{8A9AD934-E9E3-4E32-8778-11AF9DFACF71}"/>
              </a:ext>
            </a:extLst>
          </p:cNvPr>
          <p:cNvSpPr/>
          <p:nvPr/>
        </p:nvSpPr>
        <p:spPr>
          <a:xfrm>
            <a:off x="7840893" y="5539351"/>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842" name="Freeform: Shape 8841">
            <a:extLst>
              <a:ext uri="{FF2B5EF4-FFF2-40B4-BE49-F238E27FC236}">
                <a16:creationId xmlns:a16="http://schemas.microsoft.com/office/drawing/2014/main" id="{ABBD7CB8-FA9C-4946-B64E-E4E79E3A682F}"/>
              </a:ext>
            </a:extLst>
          </p:cNvPr>
          <p:cNvSpPr/>
          <p:nvPr/>
        </p:nvSpPr>
        <p:spPr>
          <a:xfrm>
            <a:off x="8329798" y="5518108"/>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843" name="Freeform: Shape 8842">
            <a:extLst>
              <a:ext uri="{FF2B5EF4-FFF2-40B4-BE49-F238E27FC236}">
                <a16:creationId xmlns:a16="http://schemas.microsoft.com/office/drawing/2014/main" id="{393F8169-7FB1-4289-9D8D-BB3B99197FB4}"/>
              </a:ext>
            </a:extLst>
          </p:cNvPr>
          <p:cNvSpPr/>
          <p:nvPr/>
        </p:nvSpPr>
        <p:spPr>
          <a:xfrm>
            <a:off x="8384332" y="5492268"/>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844" name="Freeform: Shape 8843">
            <a:extLst>
              <a:ext uri="{FF2B5EF4-FFF2-40B4-BE49-F238E27FC236}">
                <a16:creationId xmlns:a16="http://schemas.microsoft.com/office/drawing/2014/main" id="{86EB3176-02DA-4606-B0BE-C21A5B421551}"/>
              </a:ext>
            </a:extLst>
          </p:cNvPr>
          <p:cNvSpPr/>
          <p:nvPr/>
        </p:nvSpPr>
        <p:spPr>
          <a:xfrm>
            <a:off x="8862774" y="417105"/>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5" y="18072"/>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845" name="Freeform: Shape 8844">
            <a:extLst>
              <a:ext uri="{FF2B5EF4-FFF2-40B4-BE49-F238E27FC236}">
                <a16:creationId xmlns:a16="http://schemas.microsoft.com/office/drawing/2014/main" id="{13072850-A7F5-4F56-961A-AF30AC04816A}"/>
              </a:ext>
            </a:extLst>
          </p:cNvPr>
          <p:cNvSpPr/>
          <p:nvPr/>
        </p:nvSpPr>
        <p:spPr>
          <a:xfrm>
            <a:off x="9948067" y="5535705"/>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5" y="0"/>
                  <a:pt x="9036" y="0"/>
                </a:cubicBezTo>
                <a:cubicBezTo>
                  <a:pt x="14026"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846" name="Freeform: Shape 8845">
            <a:extLst>
              <a:ext uri="{FF2B5EF4-FFF2-40B4-BE49-F238E27FC236}">
                <a16:creationId xmlns:a16="http://schemas.microsoft.com/office/drawing/2014/main" id="{EEED7C2E-DAD0-459D-A3C8-120FE307595D}"/>
              </a:ext>
            </a:extLst>
          </p:cNvPr>
          <p:cNvSpPr/>
          <p:nvPr/>
        </p:nvSpPr>
        <p:spPr>
          <a:xfrm>
            <a:off x="7262419" y="5490683"/>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847" name="Freeform: Shape 8846">
            <a:extLst>
              <a:ext uri="{FF2B5EF4-FFF2-40B4-BE49-F238E27FC236}">
                <a16:creationId xmlns:a16="http://schemas.microsoft.com/office/drawing/2014/main" id="{D2C6E75E-F5FC-4E6E-A98D-B88A51886334}"/>
              </a:ext>
            </a:extLst>
          </p:cNvPr>
          <p:cNvSpPr/>
          <p:nvPr/>
        </p:nvSpPr>
        <p:spPr>
          <a:xfrm>
            <a:off x="8373235" y="5535071"/>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848" name="Freeform: Shape 8847">
            <a:extLst>
              <a:ext uri="{FF2B5EF4-FFF2-40B4-BE49-F238E27FC236}">
                <a16:creationId xmlns:a16="http://schemas.microsoft.com/office/drawing/2014/main" id="{4B1D0B9A-519F-47E5-8CDA-B5D7FC17C48E}"/>
              </a:ext>
            </a:extLst>
          </p:cNvPr>
          <p:cNvSpPr/>
          <p:nvPr/>
        </p:nvSpPr>
        <p:spPr>
          <a:xfrm>
            <a:off x="8878469" y="475127"/>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5" y="18072"/>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849" name="Freeform: Shape 8848">
            <a:extLst>
              <a:ext uri="{FF2B5EF4-FFF2-40B4-BE49-F238E27FC236}">
                <a16:creationId xmlns:a16="http://schemas.microsoft.com/office/drawing/2014/main" id="{8F8DD413-DAB5-4326-83F0-96D220EE467D}"/>
              </a:ext>
            </a:extLst>
          </p:cNvPr>
          <p:cNvSpPr/>
          <p:nvPr/>
        </p:nvSpPr>
        <p:spPr>
          <a:xfrm>
            <a:off x="9965030" y="5534595"/>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5" y="0"/>
                  <a:pt x="9036" y="0"/>
                </a:cubicBezTo>
                <a:cubicBezTo>
                  <a:pt x="14026"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850" name="Freeform: Shape 8849">
            <a:extLst>
              <a:ext uri="{FF2B5EF4-FFF2-40B4-BE49-F238E27FC236}">
                <a16:creationId xmlns:a16="http://schemas.microsoft.com/office/drawing/2014/main" id="{D8A0678A-F1F0-4DC3-9661-6C2599367BA7}"/>
              </a:ext>
            </a:extLst>
          </p:cNvPr>
          <p:cNvSpPr/>
          <p:nvPr/>
        </p:nvSpPr>
        <p:spPr>
          <a:xfrm>
            <a:off x="8955989" y="5494012"/>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851" name="Freeform: Shape 8850">
            <a:extLst>
              <a:ext uri="{FF2B5EF4-FFF2-40B4-BE49-F238E27FC236}">
                <a16:creationId xmlns:a16="http://schemas.microsoft.com/office/drawing/2014/main" id="{A6045BA3-1074-4AEF-AB11-962E4116CDF2}"/>
              </a:ext>
            </a:extLst>
          </p:cNvPr>
          <p:cNvSpPr/>
          <p:nvPr/>
        </p:nvSpPr>
        <p:spPr>
          <a:xfrm>
            <a:off x="7340574" y="5465635"/>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852" name="Freeform: Shape 8851">
            <a:extLst>
              <a:ext uri="{FF2B5EF4-FFF2-40B4-BE49-F238E27FC236}">
                <a16:creationId xmlns:a16="http://schemas.microsoft.com/office/drawing/2014/main" id="{9DBB7F95-06E5-4B83-A35A-9B505D6BC57E}"/>
              </a:ext>
            </a:extLst>
          </p:cNvPr>
          <p:cNvSpPr/>
          <p:nvPr/>
        </p:nvSpPr>
        <p:spPr>
          <a:xfrm>
            <a:off x="8425550" y="5470391"/>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853" name="Freeform: Shape 8852">
            <a:extLst>
              <a:ext uri="{FF2B5EF4-FFF2-40B4-BE49-F238E27FC236}">
                <a16:creationId xmlns:a16="http://schemas.microsoft.com/office/drawing/2014/main" id="{29CDCB85-41B8-45F7-9F7D-4AB5BF4AB59A}"/>
              </a:ext>
            </a:extLst>
          </p:cNvPr>
          <p:cNvSpPr/>
          <p:nvPr/>
        </p:nvSpPr>
        <p:spPr>
          <a:xfrm>
            <a:off x="6870693" y="5521596"/>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854" name="Freeform: Shape 8853">
            <a:extLst>
              <a:ext uri="{FF2B5EF4-FFF2-40B4-BE49-F238E27FC236}">
                <a16:creationId xmlns:a16="http://schemas.microsoft.com/office/drawing/2014/main" id="{E985CCE5-C336-43F1-AB1A-B5F260F10B35}"/>
              </a:ext>
            </a:extLst>
          </p:cNvPr>
          <p:cNvSpPr/>
          <p:nvPr/>
        </p:nvSpPr>
        <p:spPr>
          <a:xfrm>
            <a:off x="6790952" y="5542046"/>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855" name="Freeform: Shape 8854">
            <a:extLst>
              <a:ext uri="{FF2B5EF4-FFF2-40B4-BE49-F238E27FC236}">
                <a16:creationId xmlns:a16="http://schemas.microsoft.com/office/drawing/2014/main" id="{4D210D12-38D7-46DA-BACD-B94075854109}"/>
              </a:ext>
            </a:extLst>
          </p:cNvPr>
          <p:cNvSpPr/>
          <p:nvPr/>
        </p:nvSpPr>
        <p:spPr>
          <a:xfrm>
            <a:off x="6753539" y="5549497"/>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856" name="Freeform: Shape 8855">
            <a:extLst>
              <a:ext uri="{FF2B5EF4-FFF2-40B4-BE49-F238E27FC236}">
                <a16:creationId xmlns:a16="http://schemas.microsoft.com/office/drawing/2014/main" id="{009D767E-AB50-46D3-8D32-BB6224D61BF4}"/>
              </a:ext>
            </a:extLst>
          </p:cNvPr>
          <p:cNvSpPr/>
          <p:nvPr/>
        </p:nvSpPr>
        <p:spPr>
          <a:xfrm>
            <a:off x="9471369" y="540124"/>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6" y="18072"/>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857" name="Freeform: Shape 8856">
            <a:extLst>
              <a:ext uri="{FF2B5EF4-FFF2-40B4-BE49-F238E27FC236}">
                <a16:creationId xmlns:a16="http://schemas.microsoft.com/office/drawing/2014/main" id="{DC18102B-9E34-4F68-B0C3-2DEAAB5192AA}"/>
              </a:ext>
            </a:extLst>
          </p:cNvPr>
          <p:cNvSpPr/>
          <p:nvPr/>
        </p:nvSpPr>
        <p:spPr>
          <a:xfrm>
            <a:off x="7926340" y="5422673"/>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858" name="Freeform: Shape 8857">
            <a:extLst>
              <a:ext uri="{FF2B5EF4-FFF2-40B4-BE49-F238E27FC236}">
                <a16:creationId xmlns:a16="http://schemas.microsoft.com/office/drawing/2014/main" id="{6EC5C210-C8B5-4C0A-B043-4FB1215C2338}"/>
              </a:ext>
            </a:extLst>
          </p:cNvPr>
          <p:cNvSpPr/>
          <p:nvPr/>
        </p:nvSpPr>
        <p:spPr>
          <a:xfrm>
            <a:off x="7301893" y="5434880"/>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859" name="Freeform: Shape 8858">
            <a:extLst>
              <a:ext uri="{FF2B5EF4-FFF2-40B4-BE49-F238E27FC236}">
                <a16:creationId xmlns:a16="http://schemas.microsoft.com/office/drawing/2014/main" id="{6838DBF0-5478-4A84-B8C4-053B8FAAFAFE}"/>
              </a:ext>
            </a:extLst>
          </p:cNvPr>
          <p:cNvSpPr/>
          <p:nvPr/>
        </p:nvSpPr>
        <p:spPr>
          <a:xfrm>
            <a:off x="7808236" y="5505426"/>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860" name="Freeform: Shape 8859">
            <a:extLst>
              <a:ext uri="{FF2B5EF4-FFF2-40B4-BE49-F238E27FC236}">
                <a16:creationId xmlns:a16="http://schemas.microsoft.com/office/drawing/2014/main" id="{4A32ED8B-D0C0-487C-A3C6-1106B8E913CC}"/>
              </a:ext>
            </a:extLst>
          </p:cNvPr>
          <p:cNvSpPr/>
          <p:nvPr/>
        </p:nvSpPr>
        <p:spPr>
          <a:xfrm>
            <a:off x="9365630" y="5467854"/>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5" y="0"/>
                  <a:pt x="9036" y="0"/>
                </a:cubicBezTo>
                <a:cubicBezTo>
                  <a:pt x="14026"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861" name="Freeform: Shape 8860">
            <a:extLst>
              <a:ext uri="{FF2B5EF4-FFF2-40B4-BE49-F238E27FC236}">
                <a16:creationId xmlns:a16="http://schemas.microsoft.com/office/drawing/2014/main" id="{591FB36F-8201-49CE-9F88-AD0A382B7942}"/>
              </a:ext>
            </a:extLst>
          </p:cNvPr>
          <p:cNvSpPr/>
          <p:nvPr/>
        </p:nvSpPr>
        <p:spPr>
          <a:xfrm>
            <a:off x="7340574" y="5440429"/>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862" name="Freeform: Shape 8861">
            <a:extLst>
              <a:ext uri="{FF2B5EF4-FFF2-40B4-BE49-F238E27FC236}">
                <a16:creationId xmlns:a16="http://schemas.microsoft.com/office/drawing/2014/main" id="{7B5ED9EE-6F89-4944-BC0A-8F631E651A9B}"/>
              </a:ext>
            </a:extLst>
          </p:cNvPr>
          <p:cNvSpPr/>
          <p:nvPr/>
        </p:nvSpPr>
        <p:spPr>
          <a:xfrm>
            <a:off x="7882903" y="5548704"/>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863" name="Freeform: Shape 8862">
            <a:extLst>
              <a:ext uri="{FF2B5EF4-FFF2-40B4-BE49-F238E27FC236}">
                <a16:creationId xmlns:a16="http://schemas.microsoft.com/office/drawing/2014/main" id="{C7773E19-E68D-472F-BC29-D89CC6B0C34F}"/>
              </a:ext>
            </a:extLst>
          </p:cNvPr>
          <p:cNvSpPr/>
          <p:nvPr/>
        </p:nvSpPr>
        <p:spPr>
          <a:xfrm>
            <a:off x="8406209" y="5448197"/>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864" name="Freeform: Shape 8863">
            <a:extLst>
              <a:ext uri="{FF2B5EF4-FFF2-40B4-BE49-F238E27FC236}">
                <a16:creationId xmlns:a16="http://schemas.microsoft.com/office/drawing/2014/main" id="{3D280A5F-E23A-40D1-BC74-B80D6750818E}"/>
              </a:ext>
            </a:extLst>
          </p:cNvPr>
          <p:cNvSpPr/>
          <p:nvPr/>
        </p:nvSpPr>
        <p:spPr>
          <a:xfrm>
            <a:off x="7858014" y="5488463"/>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865" name="Freeform: Shape 8864">
            <a:extLst>
              <a:ext uri="{FF2B5EF4-FFF2-40B4-BE49-F238E27FC236}">
                <a16:creationId xmlns:a16="http://schemas.microsoft.com/office/drawing/2014/main" id="{3074B44E-E690-43F0-BED2-CFF0F884CE01}"/>
              </a:ext>
            </a:extLst>
          </p:cNvPr>
          <p:cNvSpPr/>
          <p:nvPr/>
        </p:nvSpPr>
        <p:spPr>
          <a:xfrm>
            <a:off x="8931259" y="5533169"/>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866" name="Freeform: Shape 8865">
            <a:extLst>
              <a:ext uri="{FF2B5EF4-FFF2-40B4-BE49-F238E27FC236}">
                <a16:creationId xmlns:a16="http://schemas.microsoft.com/office/drawing/2014/main" id="{1439B9B4-B3F7-4024-BEAB-764DB1667E64}"/>
              </a:ext>
            </a:extLst>
          </p:cNvPr>
          <p:cNvSpPr/>
          <p:nvPr/>
        </p:nvSpPr>
        <p:spPr>
          <a:xfrm>
            <a:off x="7921585" y="5440746"/>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867" name="Freeform: Shape 8866">
            <a:extLst>
              <a:ext uri="{FF2B5EF4-FFF2-40B4-BE49-F238E27FC236}">
                <a16:creationId xmlns:a16="http://schemas.microsoft.com/office/drawing/2014/main" id="{7E0CD1CB-19A2-4F5E-834E-03D07412805F}"/>
              </a:ext>
            </a:extLst>
          </p:cNvPr>
          <p:cNvSpPr/>
          <p:nvPr/>
        </p:nvSpPr>
        <p:spPr>
          <a:xfrm>
            <a:off x="7854209" y="5498609"/>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868" name="Freeform: Shape 8867">
            <a:extLst>
              <a:ext uri="{FF2B5EF4-FFF2-40B4-BE49-F238E27FC236}">
                <a16:creationId xmlns:a16="http://schemas.microsoft.com/office/drawing/2014/main" id="{39B1CC49-AEB5-420C-AF0A-3970DE853028}"/>
              </a:ext>
            </a:extLst>
          </p:cNvPr>
          <p:cNvSpPr/>
          <p:nvPr/>
        </p:nvSpPr>
        <p:spPr>
          <a:xfrm>
            <a:off x="7789529" y="5474830"/>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869" name="Freeform: Shape 8868">
            <a:extLst>
              <a:ext uri="{FF2B5EF4-FFF2-40B4-BE49-F238E27FC236}">
                <a16:creationId xmlns:a16="http://schemas.microsoft.com/office/drawing/2014/main" id="{E12C94FB-DE15-4BBE-8CF8-4EC4331D7E78}"/>
              </a:ext>
            </a:extLst>
          </p:cNvPr>
          <p:cNvSpPr/>
          <p:nvPr/>
        </p:nvSpPr>
        <p:spPr>
          <a:xfrm>
            <a:off x="6829792" y="5538876"/>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870" name="Freeform: Shape 8869">
            <a:extLst>
              <a:ext uri="{FF2B5EF4-FFF2-40B4-BE49-F238E27FC236}">
                <a16:creationId xmlns:a16="http://schemas.microsoft.com/office/drawing/2014/main" id="{8155E463-4F71-4264-9508-5606D85AC490}"/>
              </a:ext>
            </a:extLst>
          </p:cNvPr>
          <p:cNvSpPr/>
          <p:nvPr/>
        </p:nvSpPr>
        <p:spPr>
          <a:xfrm>
            <a:off x="7814260" y="5500511"/>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871" name="Freeform: Shape 8870">
            <a:extLst>
              <a:ext uri="{FF2B5EF4-FFF2-40B4-BE49-F238E27FC236}">
                <a16:creationId xmlns:a16="http://schemas.microsoft.com/office/drawing/2014/main" id="{7ADEFE9F-8980-4B42-B276-43B3DDE604C3}"/>
              </a:ext>
            </a:extLst>
          </p:cNvPr>
          <p:cNvSpPr/>
          <p:nvPr/>
        </p:nvSpPr>
        <p:spPr>
          <a:xfrm>
            <a:off x="6275731" y="5474830"/>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872" name="Freeform: Shape 8871">
            <a:extLst>
              <a:ext uri="{FF2B5EF4-FFF2-40B4-BE49-F238E27FC236}">
                <a16:creationId xmlns:a16="http://schemas.microsoft.com/office/drawing/2014/main" id="{786941C4-28D9-455B-AE2E-A42792B161EB}"/>
              </a:ext>
            </a:extLst>
          </p:cNvPr>
          <p:cNvSpPr/>
          <p:nvPr/>
        </p:nvSpPr>
        <p:spPr>
          <a:xfrm>
            <a:off x="8922064" y="5481329"/>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873" name="Freeform: Shape 8872">
            <a:extLst>
              <a:ext uri="{FF2B5EF4-FFF2-40B4-BE49-F238E27FC236}">
                <a16:creationId xmlns:a16="http://schemas.microsoft.com/office/drawing/2014/main" id="{C49839D6-07A8-4282-8331-5CA770EB0A0F}"/>
              </a:ext>
            </a:extLst>
          </p:cNvPr>
          <p:cNvSpPr/>
          <p:nvPr/>
        </p:nvSpPr>
        <p:spPr>
          <a:xfrm>
            <a:off x="7264004" y="5552826"/>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874" name="Freeform: Shape 8873">
            <a:extLst>
              <a:ext uri="{FF2B5EF4-FFF2-40B4-BE49-F238E27FC236}">
                <a16:creationId xmlns:a16="http://schemas.microsoft.com/office/drawing/2014/main" id="{166F7D43-E864-4683-8CB4-9D9F5E260904}"/>
              </a:ext>
            </a:extLst>
          </p:cNvPr>
          <p:cNvSpPr/>
          <p:nvPr/>
        </p:nvSpPr>
        <p:spPr>
          <a:xfrm>
            <a:off x="8950282" y="5485768"/>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875" name="Freeform: Shape 8874">
            <a:extLst>
              <a:ext uri="{FF2B5EF4-FFF2-40B4-BE49-F238E27FC236}">
                <a16:creationId xmlns:a16="http://schemas.microsoft.com/office/drawing/2014/main" id="{6DAC678E-B487-457E-8573-AEE7611A885D}"/>
              </a:ext>
            </a:extLst>
          </p:cNvPr>
          <p:cNvSpPr/>
          <p:nvPr/>
        </p:nvSpPr>
        <p:spPr>
          <a:xfrm>
            <a:off x="6830268" y="5502414"/>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876" name="Freeform: Shape 8875">
            <a:extLst>
              <a:ext uri="{FF2B5EF4-FFF2-40B4-BE49-F238E27FC236}">
                <a16:creationId xmlns:a16="http://schemas.microsoft.com/office/drawing/2014/main" id="{C8AC3861-F1E6-4E21-B89C-6E3540E90ACF}"/>
              </a:ext>
            </a:extLst>
          </p:cNvPr>
          <p:cNvSpPr/>
          <p:nvPr/>
        </p:nvSpPr>
        <p:spPr>
          <a:xfrm>
            <a:off x="6884802" y="5486561"/>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877" name="Freeform: Shape 8876">
            <a:extLst>
              <a:ext uri="{FF2B5EF4-FFF2-40B4-BE49-F238E27FC236}">
                <a16:creationId xmlns:a16="http://schemas.microsoft.com/office/drawing/2014/main" id="{B12F75EB-B9BC-4461-9001-A54EFCC6B14E}"/>
              </a:ext>
            </a:extLst>
          </p:cNvPr>
          <p:cNvSpPr/>
          <p:nvPr/>
        </p:nvSpPr>
        <p:spPr>
          <a:xfrm>
            <a:off x="8956148" y="5503524"/>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878" name="Freeform: Shape 8877">
            <a:extLst>
              <a:ext uri="{FF2B5EF4-FFF2-40B4-BE49-F238E27FC236}">
                <a16:creationId xmlns:a16="http://schemas.microsoft.com/office/drawing/2014/main" id="{DA2DEC52-490D-4540-AE3A-5CA402C9F2F5}"/>
              </a:ext>
            </a:extLst>
          </p:cNvPr>
          <p:cNvSpPr/>
          <p:nvPr/>
        </p:nvSpPr>
        <p:spPr>
          <a:xfrm>
            <a:off x="7280491" y="5527779"/>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879" name="Freeform: Shape 8878">
            <a:extLst>
              <a:ext uri="{FF2B5EF4-FFF2-40B4-BE49-F238E27FC236}">
                <a16:creationId xmlns:a16="http://schemas.microsoft.com/office/drawing/2014/main" id="{5D9E486C-32F7-4512-883B-7E3E8F669142}"/>
              </a:ext>
            </a:extLst>
          </p:cNvPr>
          <p:cNvSpPr/>
          <p:nvPr/>
        </p:nvSpPr>
        <p:spPr>
          <a:xfrm>
            <a:off x="8436647" y="5561070"/>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880" name="Freeform: Shape 8879">
            <a:extLst>
              <a:ext uri="{FF2B5EF4-FFF2-40B4-BE49-F238E27FC236}">
                <a16:creationId xmlns:a16="http://schemas.microsoft.com/office/drawing/2014/main" id="{5D7550B3-1F8F-4544-AB3B-C4FACC64A6A6}"/>
              </a:ext>
            </a:extLst>
          </p:cNvPr>
          <p:cNvSpPr/>
          <p:nvPr/>
        </p:nvSpPr>
        <p:spPr>
          <a:xfrm>
            <a:off x="8318542" y="445799"/>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6" y="18072"/>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881" name="Freeform: Shape 8880">
            <a:extLst>
              <a:ext uri="{FF2B5EF4-FFF2-40B4-BE49-F238E27FC236}">
                <a16:creationId xmlns:a16="http://schemas.microsoft.com/office/drawing/2014/main" id="{B1B7EB35-3ACE-40CD-9FAE-1947D1104040}"/>
              </a:ext>
            </a:extLst>
          </p:cNvPr>
          <p:cNvSpPr/>
          <p:nvPr/>
        </p:nvSpPr>
        <p:spPr>
          <a:xfrm>
            <a:off x="7849454" y="5463257"/>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882" name="Freeform: Shape 8881">
            <a:extLst>
              <a:ext uri="{FF2B5EF4-FFF2-40B4-BE49-F238E27FC236}">
                <a16:creationId xmlns:a16="http://schemas.microsoft.com/office/drawing/2014/main" id="{4207AD16-1C46-492C-80FC-8AE2F6CFF516}"/>
              </a:ext>
            </a:extLst>
          </p:cNvPr>
          <p:cNvSpPr/>
          <p:nvPr/>
        </p:nvSpPr>
        <p:spPr>
          <a:xfrm>
            <a:off x="7793493" y="5506219"/>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883" name="Freeform: Shape 8882">
            <a:extLst>
              <a:ext uri="{FF2B5EF4-FFF2-40B4-BE49-F238E27FC236}">
                <a16:creationId xmlns:a16="http://schemas.microsoft.com/office/drawing/2014/main" id="{4F36994F-0803-4E5B-BBF7-5FDF3EC64936}"/>
              </a:ext>
            </a:extLst>
          </p:cNvPr>
          <p:cNvSpPr/>
          <p:nvPr/>
        </p:nvSpPr>
        <p:spPr>
          <a:xfrm>
            <a:off x="7311722" y="5527937"/>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884" name="Freeform: Shape 8883">
            <a:extLst>
              <a:ext uri="{FF2B5EF4-FFF2-40B4-BE49-F238E27FC236}">
                <a16:creationId xmlns:a16="http://schemas.microsoft.com/office/drawing/2014/main" id="{B635C3EF-1BC7-4AFC-9601-E04A4D27A71B}"/>
              </a:ext>
            </a:extLst>
          </p:cNvPr>
          <p:cNvSpPr/>
          <p:nvPr/>
        </p:nvSpPr>
        <p:spPr>
          <a:xfrm>
            <a:off x="6789525" y="5472452"/>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885" name="Freeform: Shape 8884">
            <a:extLst>
              <a:ext uri="{FF2B5EF4-FFF2-40B4-BE49-F238E27FC236}">
                <a16:creationId xmlns:a16="http://schemas.microsoft.com/office/drawing/2014/main" id="{58FDE057-7082-4EB8-92B3-330962C0A896}"/>
              </a:ext>
            </a:extLst>
          </p:cNvPr>
          <p:cNvSpPr/>
          <p:nvPr/>
        </p:nvSpPr>
        <p:spPr>
          <a:xfrm>
            <a:off x="7852783" y="5486244"/>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886" name="Freeform: Shape 8885">
            <a:extLst>
              <a:ext uri="{FF2B5EF4-FFF2-40B4-BE49-F238E27FC236}">
                <a16:creationId xmlns:a16="http://schemas.microsoft.com/office/drawing/2014/main" id="{1C22C605-8AF0-4AA4-9944-58D970A573C8}"/>
              </a:ext>
            </a:extLst>
          </p:cNvPr>
          <p:cNvSpPr/>
          <p:nvPr/>
        </p:nvSpPr>
        <p:spPr>
          <a:xfrm>
            <a:off x="8968513" y="5450258"/>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887" name="Freeform: Shape 8886">
            <a:extLst>
              <a:ext uri="{FF2B5EF4-FFF2-40B4-BE49-F238E27FC236}">
                <a16:creationId xmlns:a16="http://schemas.microsoft.com/office/drawing/2014/main" id="{1A2AF07B-8901-4607-B7AF-59FDB6AEAED5}"/>
              </a:ext>
            </a:extLst>
          </p:cNvPr>
          <p:cNvSpPr/>
          <p:nvPr/>
        </p:nvSpPr>
        <p:spPr>
          <a:xfrm>
            <a:off x="7850563" y="5425368"/>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888" name="Freeform: Shape 8887">
            <a:extLst>
              <a:ext uri="{FF2B5EF4-FFF2-40B4-BE49-F238E27FC236}">
                <a16:creationId xmlns:a16="http://schemas.microsoft.com/office/drawing/2014/main" id="{7EF14159-B02D-4B9E-AC9E-6EBE89847C67}"/>
              </a:ext>
            </a:extLst>
          </p:cNvPr>
          <p:cNvSpPr/>
          <p:nvPr/>
        </p:nvSpPr>
        <p:spPr>
          <a:xfrm>
            <a:off x="6790160" y="5448989"/>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889" name="Freeform: Shape 8888">
            <a:extLst>
              <a:ext uri="{FF2B5EF4-FFF2-40B4-BE49-F238E27FC236}">
                <a16:creationId xmlns:a16="http://schemas.microsoft.com/office/drawing/2014/main" id="{FCE47851-AE84-4C8E-B01F-02EEC51BDC6A}"/>
              </a:ext>
            </a:extLst>
          </p:cNvPr>
          <p:cNvSpPr/>
          <p:nvPr/>
        </p:nvSpPr>
        <p:spPr>
          <a:xfrm>
            <a:off x="6728492" y="5482756"/>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890" name="Freeform: Shape 8889">
            <a:extLst>
              <a:ext uri="{FF2B5EF4-FFF2-40B4-BE49-F238E27FC236}">
                <a16:creationId xmlns:a16="http://schemas.microsoft.com/office/drawing/2014/main" id="{39A5DBCC-D4C3-4D90-9498-7C7A409153DD}"/>
              </a:ext>
            </a:extLst>
          </p:cNvPr>
          <p:cNvSpPr/>
          <p:nvPr/>
        </p:nvSpPr>
        <p:spPr>
          <a:xfrm>
            <a:off x="7883537" y="403471"/>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6" y="18072"/>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891" name="Freeform: Shape 8890">
            <a:extLst>
              <a:ext uri="{FF2B5EF4-FFF2-40B4-BE49-F238E27FC236}">
                <a16:creationId xmlns:a16="http://schemas.microsoft.com/office/drawing/2014/main" id="{F606996C-9335-46C9-980C-A5570C8CA34D}"/>
              </a:ext>
            </a:extLst>
          </p:cNvPr>
          <p:cNvSpPr/>
          <p:nvPr/>
        </p:nvSpPr>
        <p:spPr>
          <a:xfrm>
            <a:off x="6848181" y="5548229"/>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892" name="Freeform: Shape 8891">
            <a:extLst>
              <a:ext uri="{FF2B5EF4-FFF2-40B4-BE49-F238E27FC236}">
                <a16:creationId xmlns:a16="http://schemas.microsoft.com/office/drawing/2014/main" id="{EE637E87-D6D6-45CC-9F6C-70323F5E8369}"/>
              </a:ext>
            </a:extLst>
          </p:cNvPr>
          <p:cNvSpPr/>
          <p:nvPr/>
        </p:nvSpPr>
        <p:spPr>
          <a:xfrm>
            <a:off x="8930783" y="422336"/>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6" y="18072"/>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893" name="Freeform: Shape 8892">
            <a:extLst>
              <a:ext uri="{FF2B5EF4-FFF2-40B4-BE49-F238E27FC236}">
                <a16:creationId xmlns:a16="http://schemas.microsoft.com/office/drawing/2014/main" id="{9C788D24-5E47-4201-8C67-D3F4741C62F7}"/>
              </a:ext>
            </a:extLst>
          </p:cNvPr>
          <p:cNvSpPr/>
          <p:nvPr/>
        </p:nvSpPr>
        <p:spPr>
          <a:xfrm>
            <a:off x="7401132" y="5516047"/>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894" name="Freeform: Shape 8893">
            <a:extLst>
              <a:ext uri="{FF2B5EF4-FFF2-40B4-BE49-F238E27FC236}">
                <a16:creationId xmlns:a16="http://schemas.microsoft.com/office/drawing/2014/main" id="{F4E2F06F-C3B5-4FA7-8B05-1FC66B0473CD}"/>
              </a:ext>
            </a:extLst>
          </p:cNvPr>
          <p:cNvSpPr/>
          <p:nvPr/>
        </p:nvSpPr>
        <p:spPr>
          <a:xfrm>
            <a:off x="7302527" y="5480061"/>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895" name="Freeform: Shape 8894">
            <a:extLst>
              <a:ext uri="{FF2B5EF4-FFF2-40B4-BE49-F238E27FC236}">
                <a16:creationId xmlns:a16="http://schemas.microsoft.com/office/drawing/2014/main" id="{A6E1B779-FFA0-4E4D-BD25-D9B0AE4A2FDA}"/>
              </a:ext>
            </a:extLst>
          </p:cNvPr>
          <p:cNvSpPr/>
          <p:nvPr/>
        </p:nvSpPr>
        <p:spPr>
          <a:xfrm>
            <a:off x="8309982" y="5493695"/>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896" name="Freeform: Shape 8895">
            <a:extLst>
              <a:ext uri="{FF2B5EF4-FFF2-40B4-BE49-F238E27FC236}">
                <a16:creationId xmlns:a16="http://schemas.microsoft.com/office/drawing/2014/main" id="{47E3E994-F87A-4E69-9760-F55BDA22E466}"/>
              </a:ext>
            </a:extLst>
          </p:cNvPr>
          <p:cNvSpPr/>
          <p:nvPr/>
        </p:nvSpPr>
        <p:spPr>
          <a:xfrm>
            <a:off x="7406047" y="5443282"/>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897" name="Freeform: Shape 8896">
            <a:extLst>
              <a:ext uri="{FF2B5EF4-FFF2-40B4-BE49-F238E27FC236}">
                <a16:creationId xmlns:a16="http://schemas.microsoft.com/office/drawing/2014/main" id="{1423A80B-1A33-4E93-91B8-B9E338AA86DA}"/>
              </a:ext>
            </a:extLst>
          </p:cNvPr>
          <p:cNvSpPr/>
          <p:nvPr/>
        </p:nvSpPr>
        <p:spPr>
          <a:xfrm>
            <a:off x="7783981" y="5547278"/>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898" name="Freeform: Shape 8897">
            <a:extLst>
              <a:ext uri="{FF2B5EF4-FFF2-40B4-BE49-F238E27FC236}">
                <a16:creationId xmlns:a16="http://schemas.microsoft.com/office/drawing/2014/main" id="{F6CA05B5-41D0-4322-A0AC-43D208ADC19B}"/>
              </a:ext>
            </a:extLst>
          </p:cNvPr>
          <p:cNvSpPr/>
          <p:nvPr/>
        </p:nvSpPr>
        <p:spPr>
          <a:xfrm>
            <a:off x="7264321" y="5459452"/>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899" name="Freeform: Shape 8898">
            <a:extLst>
              <a:ext uri="{FF2B5EF4-FFF2-40B4-BE49-F238E27FC236}">
                <a16:creationId xmlns:a16="http://schemas.microsoft.com/office/drawing/2014/main" id="{AB1205FB-BC1B-474C-A5EF-C281B8DB58B3}"/>
              </a:ext>
            </a:extLst>
          </p:cNvPr>
          <p:cNvSpPr/>
          <p:nvPr/>
        </p:nvSpPr>
        <p:spPr>
          <a:xfrm>
            <a:off x="7895427" y="5524766"/>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900" name="Freeform: Shape 8899">
            <a:extLst>
              <a:ext uri="{FF2B5EF4-FFF2-40B4-BE49-F238E27FC236}">
                <a16:creationId xmlns:a16="http://schemas.microsoft.com/office/drawing/2014/main" id="{780538C7-9B5C-4844-910B-19B69F2A92B3}"/>
              </a:ext>
            </a:extLst>
          </p:cNvPr>
          <p:cNvSpPr/>
          <p:nvPr/>
        </p:nvSpPr>
        <p:spPr>
          <a:xfrm>
            <a:off x="8316799" y="5561704"/>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901" name="Freeform: Shape 8900">
            <a:extLst>
              <a:ext uri="{FF2B5EF4-FFF2-40B4-BE49-F238E27FC236}">
                <a16:creationId xmlns:a16="http://schemas.microsoft.com/office/drawing/2014/main" id="{B6DCD062-6395-43FC-91BE-EDA264A06463}"/>
              </a:ext>
            </a:extLst>
          </p:cNvPr>
          <p:cNvSpPr/>
          <p:nvPr/>
        </p:nvSpPr>
        <p:spPr>
          <a:xfrm>
            <a:off x="8908114" y="5507804"/>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902" name="Freeform: Shape 8901">
            <a:extLst>
              <a:ext uri="{FF2B5EF4-FFF2-40B4-BE49-F238E27FC236}">
                <a16:creationId xmlns:a16="http://schemas.microsoft.com/office/drawing/2014/main" id="{1273CF5E-C4DA-478A-BA3B-DA7BBE0E8D21}"/>
              </a:ext>
            </a:extLst>
          </p:cNvPr>
          <p:cNvSpPr/>
          <p:nvPr/>
        </p:nvSpPr>
        <p:spPr>
          <a:xfrm>
            <a:off x="6356898" y="5508596"/>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903" name="Freeform: Shape 8902">
            <a:extLst>
              <a:ext uri="{FF2B5EF4-FFF2-40B4-BE49-F238E27FC236}">
                <a16:creationId xmlns:a16="http://schemas.microsoft.com/office/drawing/2014/main" id="{15A3D761-A4E1-4C3C-8E37-C9BDB3BEA6B3}"/>
              </a:ext>
            </a:extLst>
          </p:cNvPr>
          <p:cNvSpPr/>
          <p:nvPr/>
        </p:nvSpPr>
        <p:spPr>
          <a:xfrm>
            <a:off x="6802366" y="5524132"/>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904" name="Freeform: Shape 8903">
            <a:extLst>
              <a:ext uri="{FF2B5EF4-FFF2-40B4-BE49-F238E27FC236}">
                <a16:creationId xmlns:a16="http://schemas.microsoft.com/office/drawing/2014/main" id="{C2385680-A680-4802-BA63-28021F03DE15}"/>
              </a:ext>
            </a:extLst>
          </p:cNvPr>
          <p:cNvSpPr/>
          <p:nvPr/>
        </p:nvSpPr>
        <p:spPr>
          <a:xfrm>
            <a:off x="7932682" y="5479903"/>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905" name="Freeform: Shape 8904">
            <a:extLst>
              <a:ext uri="{FF2B5EF4-FFF2-40B4-BE49-F238E27FC236}">
                <a16:creationId xmlns:a16="http://schemas.microsoft.com/office/drawing/2014/main" id="{5D5FDDFA-21D7-4A9E-8E49-E9C6839284A0}"/>
              </a:ext>
            </a:extLst>
          </p:cNvPr>
          <p:cNvSpPr/>
          <p:nvPr/>
        </p:nvSpPr>
        <p:spPr>
          <a:xfrm>
            <a:off x="8951234" y="5458818"/>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906" name="Freeform: Shape 8905">
            <a:extLst>
              <a:ext uri="{FF2B5EF4-FFF2-40B4-BE49-F238E27FC236}">
                <a16:creationId xmlns:a16="http://schemas.microsoft.com/office/drawing/2014/main" id="{CE9EF1B9-5149-4C86-80FB-4FB854EF738A}"/>
              </a:ext>
            </a:extLst>
          </p:cNvPr>
          <p:cNvSpPr/>
          <p:nvPr/>
        </p:nvSpPr>
        <p:spPr>
          <a:xfrm>
            <a:off x="7289369" y="5491634"/>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907" name="Freeform: Shape 8906">
            <a:extLst>
              <a:ext uri="{FF2B5EF4-FFF2-40B4-BE49-F238E27FC236}">
                <a16:creationId xmlns:a16="http://schemas.microsoft.com/office/drawing/2014/main" id="{94D8AD45-481D-48BA-9C44-5AE10003C01B}"/>
              </a:ext>
            </a:extLst>
          </p:cNvPr>
          <p:cNvSpPr/>
          <p:nvPr/>
        </p:nvSpPr>
        <p:spPr>
          <a:xfrm>
            <a:off x="8825044" y="5450733"/>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908" name="Freeform: Shape 8907">
            <a:extLst>
              <a:ext uri="{FF2B5EF4-FFF2-40B4-BE49-F238E27FC236}">
                <a16:creationId xmlns:a16="http://schemas.microsoft.com/office/drawing/2014/main" id="{A9783D41-4C7C-462D-9A9B-EE48553ECAE0}"/>
              </a:ext>
            </a:extLst>
          </p:cNvPr>
          <p:cNvSpPr/>
          <p:nvPr/>
        </p:nvSpPr>
        <p:spPr>
          <a:xfrm>
            <a:off x="8424282" y="5470232"/>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909" name="Freeform: Shape 8908">
            <a:extLst>
              <a:ext uri="{FF2B5EF4-FFF2-40B4-BE49-F238E27FC236}">
                <a16:creationId xmlns:a16="http://schemas.microsoft.com/office/drawing/2014/main" id="{77F10A47-B657-401A-AA91-104F8416C6B9}"/>
              </a:ext>
            </a:extLst>
          </p:cNvPr>
          <p:cNvSpPr/>
          <p:nvPr/>
        </p:nvSpPr>
        <p:spPr>
          <a:xfrm>
            <a:off x="8407002" y="5441221"/>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910" name="Freeform: Shape 8909">
            <a:extLst>
              <a:ext uri="{FF2B5EF4-FFF2-40B4-BE49-F238E27FC236}">
                <a16:creationId xmlns:a16="http://schemas.microsoft.com/office/drawing/2014/main" id="{847FB5E4-D160-4E46-A83D-A36AA7847378}"/>
              </a:ext>
            </a:extLst>
          </p:cNvPr>
          <p:cNvSpPr/>
          <p:nvPr/>
        </p:nvSpPr>
        <p:spPr>
          <a:xfrm>
            <a:off x="7847234" y="5477049"/>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911" name="Freeform: Shape 8910">
            <a:extLst>
              <a:ext uri="{FF2B5EF4-FFF2-40B4-BE49-F238E27FC236}">
                <a16:creationId xmlns:a16="http://schemas.microsoft.com/office/drawing/2014/main" id="{D68280FE-FF7A-425C-A5D8-0225EAC28707}"/>
              </a:ext>
            </a:extLst>
          </p:cNvPr>
          <p:cNvSpPr/>
          <p:nvPr/>
        </p:nvSpPr>
        <p:spPr>
          <a:xfrm>
            <a:off x="8351675" y="5541729"/>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912" name="Freeform: Shape 8911">
            <a:extLst>
              <a:ext uri="{FF2B5EF4-FFF2-40B4-BE49-F238E27FC236}">
                <a16:creationId xmlns:a16="http://schemas.microsoft.com/office/drawing/2014/main" id="{A63C497D-BF3C-40EC-A613-9E2E9D3A8CDC}"/>
              </a:ext>
            </a:extLst>
          </p:cNvPr>
          <p:cNvSpPr/>
          <p:nvPr/>
        </p:nvSpPr>
        <p:spPr>
          <a:xfrm>
            <a:off x="6749259" y="5498609"/>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913" name="Freeform: Shape 8912">
            <a:extLst>
              <a:ext uri="{FF2B5EF4-FFF2-40B4-BE49-F238E27FC236}">
                <a16:creationId xmlns:a16="http://schemas.microsoft.com/office/drawing/2014/main" id="{99D764CD-962A-4C5C-9ABA-8FAC06EB2171}"/>
              </a:ext>
            </a:extLst>
          </p:cNvPr>
          <p:cNvSpPr/>
          <p:nvPr/>
        </p:nvSpPr>
        <p:spPr>
          <a:xfrm>
            <a:off x="7829162" y="5536339"/>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914" name="Freeform: Shape 8913">
            <a:extLst>
              <a:ext uri="{FF2B5EF4-FFF2-40B4-BE49-F238E27FC236}">
                <a16:creationId xmlns:a16="http://schemas.microsoft.com/office/drawing/2014/main" id="{C55BE98D-A61A-4796-8BD0-5932A0D86CC5}"/>
              </a:ext>
            </a:extLst>
          </p:cNvPr>
          <p:cNvSpPr/>
          <p:nvPr/>
        </p:nvSpPr>
        <p:spPr>
          <a:xfrm>
            <a:off x="9386080" y="525222"/>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6" y="18072"/>
                  <a:pt x="0" y="14027"/>
                  <a:pt x="0" y="9036"/>
                </a:cubicBezTo>
                <a:cubicBezTo>
                  <a:pt x="0" y="4046"/>
                  <a:pt x="4045" y="0"/>
                  <a:pt x="9036" y="0"/>
                </a:cubicBezTo>
                <a:cubicBezTo>
                  <a:pt x="14026"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915" name="Freeform: Shape 8914">
            <a:extLst>
              <a:ext uri="{FF2B5EF4-FFF2-40B4-BE49-F238E27FC236}">
                <a16:creationId xmlns:a16="http://schemas.microsoft.com/office/drawing/2014/main" id="{E5F35D7C-7E0C-4559-BEF7-B227F5C1A187}"/>
              </a:ext>
            </a:extLst>
          </p:cNvPr>
          <p:cNvSpPr/>
          <p:nvPr/>
        </p:nvSpPr>
        <p:spPr>
          <a:xfrm>
            <a:off x="8857226" y="5478159"/>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916" name="Freeform: Shape 8915">
            <a:extLst>
              <a:ext uri="{FF2B5EF4-FFF2-40B4-BE49-F238E27FC236}">
                <a16:creationId xmlns:a16="http://schemas.microsoft.com/office/drawing/2014/main" id="{09676F43-A187-427F-9380-54E9EF05AA98}"/>
              </a:ext>
            </a:extLst>
          </p:cNvPr>
          <p:cNvSpPr/>
          <p:nvPr/>
        </p:nvSpPr>
        <p:spPr>
          <a:xfrm>
            <a:off x="7900817" y="5429966"/>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917" name="Freeform: Shape 8916">
            <a:extLst>
              <a:ext uri="{FF2B5EF4-FFF2-40B4-BE49-F238E27FC236}">
                <a16:creationId xmlns:a16="http://schemas.microsoft.com/office/drawing/2014/main" id="{381C767E-F446-40AB-A51B-49DDC8BCD433}"/>
              </a:ext>
            </a:extLst>
          </p:cNvPr>
          <p:cNvSpPr/>
          <p:nvPr/>
        </p:nvSpPr>
        <p:spPr>
          <a:xfrm>
            <a:off x="7911280" y="5539510"/>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918" name="Freeform: Shape 8917">
            <a:extLst>
              <a:ext uri="{FF2B5EF4-FFF2-40B4-BE49-F238E27FC236}">
                <a16:creationId xmlns:a16="http://schemas.microsoft.com/office/drawing/2014/main" id="{1AD35ACC-374B-4D56-AACC-01417D89DBC8}"/>
              </a:ext>
            </a:extLst>
          </p:cNvPr>
          <p:cNvSpPr/>
          <p:nvPr/>
        </p:nvSpPr>
        <p:spPr>
          <a:xfrm>
            <a:off x="7330904" y="5484659"/>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919" name="Freeform: Shape 8918">
            <a:extLst>
              <a:ext uri="{FF2B5EF4-FFF2-40B4-BE49-F238E27FC236}">
                <a16:creationId xmlns:a16="http://schemas.microsoft.com/office/drawing/2014/main" id="{4DE935BC-C7EE-4873-A0F6-C9E0E78D7517}"/>
              </a:ext>
            </a:extLst>
          </p:cNvPr>
          <p:cNvSpPr/>
          <p:nvPr/>
        </p:nvSpPr>
        <p:spPr>
          <a:xfrm>
            <a:off x="8826788" y="5422515"/>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920" name="Freeform: Shape 8919">
            <a:extLst>
              <a:ext uri="{FF2B5EF4-FFF2-40B4-BE49-F238E27FC236}">
                <a16:creationId xmlns:a16="http://schemas.microsoft.com/office/drawing/2014/main" id="{AE3E1ECE-D30C-41FB-92D6-AE73B5AAA592}"/>
              </a:ext>
            </a:extLst>
          </p:cNvPr>
          <p:cNvSpPr/>
          <p:nvPr/>
        </p:nvSpPr>
        <p:spPr>
          <a:xfrm>
            <a:off x="6873070" y="5551558"/>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921" name="Freeform: Shape 8920">
            <a:extLst>
              <a:ext uri="{FF2B5EF4-FFF2-40B4-BE49-F238E27FC236}">
                <a16:creationId xmlns:a16="http://schemas.microsoft.com/office/drawing/2014/main" id="{8AC2DE4C-4A77-482E-8862-DFF64A81EC23}"/>
              </a:ext>
            </a:extLst>
          </p:cNvPr>
          <p:cNvSpPr/>
          <p:nvPr/>
        </p:nvSpPr>
        <p:spPr>
          <a:xfrm>
            <a:off x="6780331" y="5496707"/>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922" name="Freeform: Shape 8921">
            <a:extLst>
              <a:ext uri="{FF2B5EF4-FFF2-40B4-BE49-F238E27FC236}">
                <a16:creationId xmlns:a16="http://schemas.microsoft.com/office/drawing/2014/main" id="{59704484-5ADD-467C-9315-CA91F24EBF35}"/>
              </a:ext>
            </a:extLst>
          </p:cNvPr>
          <p:cNvSpPr/>
          <p:nvPr/>
        </p:nvSpPr>
        <p:spPr>
          <a:xfrm>
            <a:off x="8893846" y="437872"/>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6" y="18072"/>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923" name="Freeform: Shape 8922">
            <a:extLst>
              <a:ext uri="{FF2B5EF4-FFF2-40B4-BE49-F238E27FC236}">
                <a16:creationId xmlns:a16="http://schemas.microsoft.com/office/drawing/2014/main" id="{9FE51A37-F674-4489-9521-6225E72F9D75}"/>
              </a:ext>
            </a:extLst>
          </p:cNvPr>
          <p:cNvSpPr/>
          <p:nvPr/>
        </p:nvSpPr>
        <p:spPr>
          <a:xfrm>
            <a:off x="6330424" y="5550924"/>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924" name="Freeform: Shape 8923">
            <a:extLst>
              <a:ext uri="{FF2B5EF4-FFF2-40B4-BE49-F238E27FC236}">
                <a16:creationId xmlns:a16="http://schemas.microsoft.com/office/drawing/2014/main" id="{E958CEFA-C70D-4BAE-87CF-5C046E77821C}"/>
              </a:ext>
            </a:extLst>
          </p:cNvPr>
          <p:cNvSpPr/>
          <p:nvPr/>
        </p:nvSpPr>
        <p:spPr>
          <a:xfrm>
            <a:off x="8435220" y="5484659"/>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925" name="Freeform: Shape 8924">
            <a:extLst>
              <a:ext uri="{FF2B5EF4-FFF2-40B4-BE49-F238E27FC236}">
                <a16:creationId xmlns:a16="http://schemas.microsoft.com/office/drawing/2014/main" id="{3E33337C-B66E-48C3-93BC-F1A58CD8CD62}"/>
              </a:ext>
            </a:extLst>
          </p:cNvPr>
          <p:cNvSpPr/>
          <p:nvPr/>
        </p:nvSpPr>
        <p:spPr>
          <a:xfrm>
            <a:off x="7303795" y="5449148"/>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926" name="Freeform: Shape 8925">
            <a:extLst>
              <a:ext uri="{FF2B5EF4-FFF2-40B4-BE49-F238E27FC236}">
                <a16:creationId xmlns:a16="http://schemas.microsoft.com/office/drawing/2014/main" id="{FF483DD2-6F3B-46FB-89AE-749264009E44}"/>
              </a:ext>
            </a:extLst>
          </p:cNvPr>
          <p:cNvSpPr/>
          <p:nvPr/>
        </p:nvSpPr>
        <p:spPr>
          <a:xfrm>
            <a:off x="7903354" y="5491475"/>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927" name="Freeform: Shape 8926">
            <a:extLst>
              <a:ext uri="{FF2B5EF4-FFF2-40B4-BE49-F238E27FC236}">
                <a16:creationId xmlns:a16="http://schemas.microsoft.com/office/drawing/2014/main" id="{6ACEDFA3-4260-4EAA-AF68-4BA24A14B264}"/>
              </a:ext>
            </a:extLst>
          </p:cNvPr>
          <p:cNvSpPr/>
          <p:nvPr/>
        </p:nvSpPr>
        <p:spPr>
          <a:xfrm>
            <a:off x="9927300" y="522368"/>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6" y="18072"/>
                  <a:pt x="0" y="14027"/>
                  <a:pt x="0" y="9036"/>
                </a:cubicBezTo>
                <a:cubicBezTo>
                  <a:pt x="0" y="4046"/>
                  <a:pt x="4045" y="0"/>
                  <a:pt x="9036" y="0"/>
                </a:cubicBezTo>
                <a:cubicBezTo>
                  <a:pt x="14026"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928" name="Freeform: Shape 8927">
            <a:extLst>
              <a:ext uri="{FF2B5EF4-FFF2-40B4-BE49-F238E27FC236}">
                <a16:creationId xmlns:a16="http://schemas.microsoft.com/office/drawing/2014/main" id="{5EAD56B3-B335-4F2F-A419-89BF72E68337}"/>
              </a:ext>
            </a:extLst>
          </p:cNvPr>
          <p:cNvSpPr/>
          <p:nvPr/>
        </p:nvSpPr>
        <p:spPr>
          <a:xfrm>
            <a:off x="7317112" y="5504633"/>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929" name="Freeform: Shape 8928">
            <a:extLst>
              <a:ext uri="{FF2B5EF4-FFF2-40B4-BE49-F238E27FC236}">
                <a16:creationId xmlns:a16="http://schemas.microsoft.com/office/drawing/2014/main" id="{F2CAB86C-609C-4E3E-BEE2-9028FA79AA28}"/>
              </a:ext>
            </a:extLst>
          </p:cNvPr>
          <p:cNvSpPr/>
          <p:nvPr/>
        </p:nvSpPr>
        <p:spPr>
          <a:xfrm>
            <a:off x="8334237" y="5505584"/>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930" name="Freeform: Shape 8929">
            <a:extLst>
              <a:ext uri="{FF2B5EF4-FFF2-40B4-BE49-F238E27FC236}">
                <a16:creationId xmlns:a16="http://schemas.microsoft.com/office/drawing/2014/main" id="{393C4BF2-C3D9-4307-B179-816E160DDC60}"/>
              </a:ext>
            </a:extLst>
          </p:cNvPr>
          <p:cNvSpPr/>
          <p:nvPr/>
        </p:nvSpPr>
        <p:spPr>
          <a:xfrm>
            <a:off x="6861022" y="5468330"/>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931" name="Freeform: Shape 8930">
            <a:extLst>
              <a:ext uri="{FF2B5EF4-FFF2-40B4-BE49-F238E27FC236}">
                <a16:creationId xmlns:a16="http://schemas.microsoft.com/office/drawing/2014/main" id="{91635F5D-09D1-4E62-8834-F629425E6A4B}"/>
              </a:ext>
            </a:extLst>
          </p:cNvPr>
          <p:cNvSpPr/>
          <p:nvPr/>
        </p:nvSpPr>
        <p:spPr>
          <a:xfrm>
            <a:off x="7405888" y="5509548"/>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932" name="Freeform: Shape 8931">
            <a:extLst>
              <a:ext uri="{FF2B5EF4-FFF2-40B4-BE49-F238E27FC236}">
                <a16:creationId xmlns:a16="http://schemas.microsoft.com/office/drawing/2014/main" id="{4CAA01DB-F0F3-4A91-93C7-0A716110669A}"/>
              </a:ext>
            </a:extLst>
          </p:cNvPr>
          <p:cNvSpPr/>
          <p:nvPr/>
        </p:nvSpPr>
        <p:spPr>
          <a:xfrm>
            <a:off x="8428562" y="5431393"/>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933" name="Freeform: Shape 8932">
            <a:extLst>
              <a:ext uri="{FF2B5EF4-FFF2-40B4-BE49-F238E27FC236}">
                <a16:creationId xmlns:a16="http://schemas.microsoft.com/office/drawing/2014/main" id="{1220C573-E3F4-4F29-9031-44831A22518D}"/>
              </a:ext>
            </a:extLst>
          </p:cNvPr>
          <p:cNvSpPr/>
          <p:nvPr/>
        </p:nvSpPr>
        <p:spPr>
          <a:xfrm>
            <a:off x="8830910" y="5552192"/>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934" name="Freeform: Shape 8933">
            <a:extLst>
              <a:ext uri="{FF2B5EF4-FFF2-40B4-BE49-F238E27FC236}">
                <a16:creationId xmlns:a16="http://schemas.microsoft.com/office/drawing/2014/main" id="{D55093CF-2F04-427D-BFEC-C3F62D1AD276}"/>
              </a:ext>
            </a:extLst>
          </p:cNvPr>
          <p:cNvSpPr/>
          <p:nvPr/>
        </p:nvSpPr>
        <p:spPr>
          <a:xfrm>
            <a:off x="8412709" y="5528254"/>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935" name="Freeform: Shape 8934">
            <a:extLst>
              <a:ext uri="{FF2B5EF4-FFF2-40B4-BE49-F238E27FC236}">
                <a16:creationId xmlns:a16="http://schemas.microsoft.com/office/drawing/2014/main" id="{9E3D972D-9AA3-41EE-A23E-3B3B0D85C9CB}"/>
              </a:ext>
            </a:extLst>
          </p:cNvPr>
          <p:cNvSpPr/>
          <p:nvPr/>
        </p:nvSpPr>
        <p:spPr>
          <a:xfrm>
            <a:off x="8434427" y="5420454"/>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936" name="Freeform: Shape 8935">
            <a:extLst>
              <a:ext uri="{FF2B5EF4-FFF2-40B4-BE49-F238E27FC236}">
                <a16:creationId xmlns:a16="http://schemas.microsoft.com/office/drawing/2014/main" id="{E8750DA1-6878-459D-BA37-81AEF6C07608}"/>
              </a:ext>
            </a:extLst>
          </p:cNvPr>
          <p:cNvSpPr/>
          <p:nvPr/>
        </p:nvSpPr>
        <p:spPr>
          <a:xfrm>
            <a:off x="9952823" y="5553619"/>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5" y="0"/>
                  <a:pt x="9036" y="0"/>
                </a:cubicBezTo>
                <a:cubicBezTo>
                  <a:pt x="14026"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937" name="Freeform: Shape 8936">
            <a:extLst>
              <a:ext uri="{FF2B5EF4-FFF2-40B4-BE49-F238E27FC236}">
                <a16:creationId xmlns:a16="http://schemas.microsoft.com/office/drawing/2014/main" id="{09017E08-93F0-4AF7-90E3-15DFF0B964E5}"/>
              </a:ext>
            </a:extLst>
          </p:cNvPr>
          <p:cNvSpPr/>
          <p:nvPr/>
        </p:nvSpPr>
        <p:spPr>
          <a:xfrm>
            <a:off x="10028759" y="5523815"/>
            <a:ext cx="18072" cy="18072"/>
          </a:xfrm>
          <a:custGeom>
            <a:avLst/>
            <a:gdLst>
              <a:gd name="connsiteX0" fmla="*/ 18073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3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3" y="9036"/>
                </a:moveTo>
                <a:cubicBezTo>
                  <a:pt x="18073" y="14027"/>
                  <a:pt x="14027" y="18073"/>
                  <a:pt x="9036" y="18073"/>
                </a:cubicBezTo>
                <a:cubicBezTo>
                  <a:pt x="4046" y="18073"/>
                  <a:pt x="0" y="14027"/>
                  <a:pt x="0" y="9036"/>
                </a:cubicBezTo>
                <a:cubicBezTo>
                  <a:pt x="0" y="4046"/>
                  <a:pt x="4045" y="0"/>
                  <a:pt x="9036" y="0"/>
                </a:cubicBezTo>
                <a:cubicBezTo>
                  <a:pt x="14027" y="0"/>
                  <a:pt x="18073" y="4045"/>
                  <a:pt x="18073"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938" name="Freeform: Shape 8937">
            <a:extLst>
              <a:ext uri="{FF2B5EF4-FFF2-40B4-BE49-F238E27FC236}">
                <a16:creationId xmlns:a16="http://schemas.microsoft.com/office/drawing/2014/main" id="{E42CB83E-8E9A-41FE-BD88-D4223886EEF7}"/>
              </a:ext>
            </a:extLst>
          </p:cNvPr>
          <p:cNvSpPr/>
          <p:nvPr/>
        </p:nvSpPr>
        <p:spPr>
          <a:xfrm>
            <a:off x="7404937" y="5451526"/>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939" name="Freeform: Shape 8938">
            <a:extLst>
              <a:ext uri="{FF2B5EF4-FFF2-40B4-BE49-F238E27FC236}">
                <a16:creationId xmlns:a16="http://schemas.microsoft.com/office/drawing/2014/main" id="{09962BD3-F4FD-4193-9AA5-106FD02382EC}"/>
              </a:ext>
            </a:extLst>
          </p:cNvPr>
          <p:cNvSpPr/>
          <p:nvPr/>
        </p:nvSpPr>
        <p:spPr>
          <a:xfrm>
            <a:off x="8955672" y="5543949"/>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940" name="Freeform: Shape 8939">
            <a:extLst>
              <a:ext uri="{FF2B5EF4-FFF2-40B4-BE49-F238E27FC236}">
                <a16:creationId xmlns:a16="http://schemas.microsoft.com/office/drawing/2014/main" id="{B49DCBAC-50E9-4AE1-9B3A-8B792D389020}"/>
              </a:ext>
            </a:extLst>
          </p:cNvPr>
          <p:cNvSpPr/>
          <p:nvPr/>
        </p:nvSpPr>
        <p:spPr>
          <a:xfrm>
            <a:off x="6783343" y="5533803"/>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941" name="Freeform: Shape 8940">
            <a:extLst>
              <a:ext uri="{FF2B5EF4-FFF2-40B4-BE49-F238E27FC236}">
                <a16:creationId xmlns:a16="http://schemas.microsoft.com/office/drawing/2014/main" id="{78D3B2F1-F922-4278-BB8D-858077FB1AF6}"/>
              </a:ext>
            </a:extLst>
          </p:cNvPr>
          <p:cNvSpPr/>
          <p:nvPr/>
        </p:nvSpPr>
        <p:spPr>
          <a:xfrm>
            <a:off x="7371012" y="5463733"/>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942" name="Freeform: Shape 8941">
            <a:extLst>
              <a:ext uri="{FF2B5EF4-FFF2-40B4-BE49-F238E27FC236}">
                <a16:creationId xmlns:a16="http://schemas.microsoft.com/office/drawing/2014/main" id="{241EA24B-883F-4F31-99A8-6CD950123D6C}"/>
              </a:ext>
            </a:extLst>
          </p:cNvPr>
          <p:cNvSpPr/>
          <p:nvPr/>
        </p:nvSpPr>
        <p:spPr>
          <a:xfrm>
            <a:off x="8427769" y="5501780"/>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943" name="Freeform: Shape 8942">
            <a:extLst>
              <a:ext uri="{FF2B5EF4-FFF2-40B4-BE49-F238E27FC236}">
                <a16:creationId xmlns:a16="http://schemas.microsoft.com/office/drawing/2014/main" id="{7B92BEDC-BC25-4300-9182-4DC42E48F17C}"/>
              </a:ext>
            </a:extLst>
          </p:cNvPr>
          <p:cNvSpPr/>
          <p:nvPr/>
        </p:nvSpPr>
        <p:spPr>
          <a:xfrm>
            <a:off x="6798720" y="5550924"/>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944" name="Freeform: Shape 8943">
            <a:extLst>
              <a:ext uri="{FF2B5EF4-FFF2-40B4-BE49-F238E27FC236}">
                <a16:creationId xmlns:a16="http://schemas.microsoft.com/office/drawing/2014/main" id="{0763E20B-EC05-489D-8B88-E2F34DECF701}"/>
              </a:ext>
            </a:extLst>
          </p:cNvPr>
          <p:cNvSpPr/>
          <p:nvPr/>
        </p:nvSpPr>
        <p:spPr>
          <a:xfrm>
            <a:off x="7797614" y="5511450"/>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945" name="Freeform: Shape 8944">
            <a:extLst>
              <a:ext uri="{FF2B5EF4-FFF2-40B4-BE49-F238E27FC236}">
                <a16:creationId xmlns:a16="http://schemas.microsoft.com/office/drawing/2014/main" id="{45A76A45-2151-4E5C-A24F-7AEBA7AE8068}"/>
              </a:ext>
            </a:extLst>
          </p:cNvPr>
          <p:cNvSpPr/>
          <p:nvPr/>
        </p:nvSpPr>
        <p:spPr>
          <a:xfrm>
            <a:off x="7897330" y="5502731"/>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946" name="Freeform: Shape 8945">
            <a:extLst>
              <a:ext uri="{FF2B5EF4-FFF2-40B4-BE49-F238E27FC236}">
                <a16:creationId xmlns:a16="http://schemas.microsoft.com/office/drawing/2014/main" id="{D66320EF-8ECF-42BD-8FF9-6C2CE814E527}"/>
              </a:ext>
            </a:extLst>
          </p:cNvPr>
          <p:cNvSpPr/>
          <p:nvPr/>
        </p:nvSpPr>
        <p:spPr>
          <a:xfrm>
            <a:off x="7308710" y="5520486"/>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947" name="Freeform: Shape 8946">
            <a:extLst>
              <a:ext uri="{FF2B5EF4-FFF2-40B4-BE49-F238E27FC236}">
                <a16:creationId xmlns:a16="http://schemas.microsoft.com/office/drawing/2014/main" id="{E3EEE583-0F38-40E2-A470-D1BE1A69E2EB}"/>
              </a:ext>
            </a:extLst>
          </p:cNvPr>
          <p:cNvSpPr/>
          <p:nvPr/>
        </p:nvSpPr>
        <p:spPr>
          <a:xfrm>
            <a:off x="8415087" y="5473086"/>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948" name="Freeform: Shape 8947">
            <a:extLst>
              <a:ext uri="{FF2B5EF4-FFF2-40B4-BE49-F238E27FC236}">
                <a16:creationId xmlns:a16="http://schemas.microsoft.com/office/drawing/2014/main" id="{B52E4F3C-9A1E-4AAC-A77C-D402E32BDBC9}"/>
              </a:ext>
            </a:extLst>
          </p:cNvPr>
          <p:cNvSpPr/>
          <p:nvPr/>
        </p:nvSpPr>
        <p:spPr>
          <a:xfrm>
            <a:off x="7330428" y="5489414"/>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949" name="Freeform: Shape 8948">
            <a:extLst>
              <a:ext uri="{FF2B5EF4-FFF2-40B4-BE49-F238E27FC236}">
                <a16:creationId xmlns:a16="http://schemas.microsoft.com/office/drawing/2014/main" id="{E9C3DAD6-323F-44C9-8E1D-948B81FE5952}"/>
              </a:ext>
            </a:extLst>
          </p:cNvPr>
          <p:cNvSpPr/>
          <p:nvPr/>
        </p:nvSpPr>
        <p:spPr>
          <a:xfrm>
            <a:off x="9897021" y="5422198"/>
            <a:ext cx="18072" cy="18072"/>
          </a:xfrm>
          <a:custGeom>
            <a:avLst/>
            <a:gdLst>
              <a:gd name="connsiteX0" fmla="*/ 18073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3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3" y="9036"/>
                </a:moveTo>
                <a:cubicBezTo>
                  <a:pt x="18073" y="14027"/>
                  <a:pt x="14027" y="18072"/>
                  <a:pt x="9036" y="18072"/>
                </a:cubicBezTo>
                <a:cubicBezTo>
                  <a:pt x="4046" y="18072"/>
                  <a:pt x="0" y="14027"/>
                  <a:pt x="0" y="9036"/>
                </a:cubicBezTo>
                <a:cubicBezTo>
                  <a:pt x="0" y="4046"/>
                  <a:pt x="4045" y="0"/>
                  <a:pt x="9036" y="0"/>
                </a:cubicBezTo>
                <a:cubicBezTo>
                  <a:pt x="14027" y="0"/>
                  <a:pt x="18073" y="4045"/>
                  <a:pt x="18073"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950" name="Freeform: Shape 8949">
            <a:extLst>
              <a:ext uri="{FF2B5EF4-FFF2-40B4-BE49-F238E27FC236}">
                <a16:creationId xmlns:a16="http://schemas.microsoft.com/office/drawing/2014/main" id="{953E9ACE-7F94-404D-AA30-436295D51E41}"/>
              </a:ext>
            </a:extLst>
          </p:cNvPr>
          <p:cNvSpPr/>
          <p:nvPr/>
        </p:nvSpPr>
        <p:spPr>
          <a:xfrm>
            <a:off x="8416355" y="5459611"/>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951" name="Freeform: Shape 8950">
            <a:extLst>
              <a:ext uri="{FF2B5EF4-FFF2-40B4-BE49-F238E27FC236}">
                <a16:creationId xmlns:a16="http://schemas.microsoft.com/office/drawing/2014/main" id="{3B4EC5B1-0EEE-4303-84DE-DB54A55D8F8F}"/>
              </a:ext>
            </a:extLst>
          </p:cNvPr>
          <p:cNvSpPr/>
          <p:nvPr/>
        </p:nvSpPr>
        <p:spPr>
          <a:xfrm>
            <a:off x="8314896" y="445165"/>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5" y="18072"/>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952" name="Freeform: Shape 8951">
            <a:extLst>
              <a:ext uri="{FF2B5EF4-FFF2-40B4-BE49-F238E27FC236}">
                <a16:creationId xmlns:a16="http://schemas.microsoft.com/office/drawing/2014/main" id="{75E57175-F85F-4E9E-BC8B-99271EBCEDF7}"/>
              </a:ext>
            </a:extLst>
          </p:cNvPr>
          <p:cNvSpPr/>
          <p:nvPr/>
        </p:nvSpPr>
        <p:spPr>
          <a:xfrm>
            <a:off x="7273833" y="5448989"/>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953" name="Freeform: Shape 8952">
            <a:extLst>
              <a:ext uri="{FF2B5EF4-FFF2-40B4-BE49-F238E27FC236}">
                <a16:creationId xmlns:a16="http://schemas.microsoft.com/office/drawing/2014/main" id="{17ACE7A8-2360-4874-81BF-B9D51297FE95}"/>
              </a:ext>
            </a:extLst>
          </p:cNvPr>
          <p:cNvSpPr/>
          <p:nvPr/>
        </p:nvSpPr>
        <p:spPr>
          <a:xfrm>
            <a:off x="7916036" y="5540461"/>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954" name="Freeform: Shape 8953">
            <a:extLst>
              <a:ext uri="{FF2B5EF4-FFF2-40B4-BE49-F238E27FC236}">
                <a16:creationId xmlns:a16="http://schemas.microsoft.com/office/drawing/2014/main" id="{BA9C56A8-C62D-40C8-B412-22F5A956451A}"/>
              </a:ext>
            </a:extLst>
          </p:cNvPr>
          <p:cNvSpPr/>
          <p:nvPr/>
        </p:nvSpPr>
        <p:spPr>
          <a:xfrm>
            <a:off x="7297454" y="5471659"/>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955" name="Freeform: Shape 8954">
            <a:extLst>
              <a:ext uri="{FF2B5EF4-FFF2-40B4-BE49-F238E27FC236}">
                <a16:creationId xmlns:a16="http://schemas.microsoft.com/office/drawing/2014/main" id="{784DCCB6-0633-473C-B426-43544222FDAA}"/>
              </a:ext>
            </a:extLst>
          </p:cNvPr>
          <p:cNvSpPr/>
          <p:nvPr/>
        </p:nvSpPr>
        <p:spPr>
          <a:xfrm>
            <a:off x="7324721" y="5512718"/>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956" name="Freeform: Shape 8955">
            <a:extLst>
              <a:ext uri="{FF2B5EF4-FFF2-40B4-BE49-F238E27FC236}">
                <a16:creationId xmlns:a16="http://schemas.microsoft.com/office/drawing/2014/main" id="{CEFF0D01-ABD4-4C58-AE6D-65C55660B7AD}"/>
              </a:ext>
            </a:extLst>
          </p:cNvPr>
          <p:cNvSpPr/>
          <p:nvPr/>
        </p:nvSpPr>
        <p:spPr>
          <a:xfrm>
            <a:off x="7874184" y="5435831"/>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957" name="Freeform: Shape 8956">
            <a:extLst>
              <a:ext uri="{FF2B5EF4-FFF2-40B4-BE49-F238E27FC236}">
                <a16:creationId xmlns:a16="http://schemas.microsoft.com/office/drawing/2014/main" id="{3DBA0391-64A5-4A0F-BB11-A31FA1955B8F}"/>
              </a:ext>
            </a:extLst>
          </p:cNvPr>
          <p:cNvSpPr/>
          <p:nvPr/>
        </p:nvSpPr>
        <p:spPr>
          <a:xfrm>
            <a:off x="7862929" y="5477366"/>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958" name="Freeform: Shape 8957">
            <a:extLst>
              <a:ext uri="{FF2B5EF4-FFF2-40B4-BE49-F238E27FC236}">
                <a16:creationId xmlns:a16="http://schemas.microsoft.com/office/drawing/2014/main" id="{242D5B73-16DA-41F8-BA50-CF8BBD016269}"/>
              </a:ext>
            </a:extLst>
          </p:cNvPr>
          <p:cNvSpPr/>
          <p:nvPr/>
        </p:nvSpPr>
        <p:spPr>
          <a:xfrm>
            <a:off x="8913028" y="5421247"/>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959" name="Freeform: Shape 8958">
            <a:extLst>
              <a:ext uri="{FF2B5EF4-FFF2-40B4-BE49-F238E27FC236}">
                <a16:creationId xmlns:a16="http://schemas.microsoft.com/office/drawing/2014/main" id="{63231294-94C2-4450-A2DB-C04815AFF38C}"/>
              </a:ext>
            </a:extLst>
          </p:cNvPr>
          <p:cNvSpPr/>
          <p:nvPr/>
        </p:nvSpPr>
        <p:spPr>
          <a:xfrm>
            <a:off x="7853575" y="5416808"/>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960" name="Freeform: Shape 8959">
            <a:extLst>
              <a:ext uri="{FF2B5EF4-FFF2-40B4-BE49-F238E27FC236}">
                <a16:creationId xmlns:a16="http://schemas.microsoft.com/office/drawing/2014/main" id="{837064E7-620C-4510-8340-F2A7A3E5C40A}"/>
              </a:ext>
            </a:extLst>
          </p:cNvPr>
          <p:cNvSpPr/>
          <p:nvPr/>
        </p:nvSpPr>
        <p:spPr>
          <a:xfrm>
            <a:off x="6760990" y="5450258"/>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961" name="Freeform: Shape 8960">
            <a:extLst>
              <a:ext uri="{FF2B5EF4-FFF2-40B4-BE49-F238E27FC236}">
                <a16:creationId xmlns:a16="http://schemas.microsoft.com/office/drawing/2014/main" id="{F1B5B719-F60E-42F3-BB97-DB94E5453D86}"/>
              </a:ext>
            </a:extLst>
          </p:cNvPr>
          <p:cNvSpPr/>
          <p:nvPr/>
        </p:nvSpPr>
        <p:spPr>
          <a:xfrm>
            <a:off x="7850563" y="5516206"/>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962" name="Freeform: Shape 8961">
            <a:extLst>
              <a:ext uri="{FF2B5EF4-FFF2-40B4-BE49-F238E27FC236}">
                <a16:creationId xmlns:a16="http://schemas.microsoft.com/office/drawing/2014/main" id="{C2F1AA1D-EDBC-483F-A774-BF81890EC444}"/>
              </a:ext>
            </a:extLst>
          </p:cNvPr>
          <p:cNvSpPr/>
          <p:nvPr/>
        </p:nvSpPr>
        <p:spPr>
          <a:xfrm>
            <a:off x="7321867" y="5462306"/>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963" name="Freeform: Shape 8962">
            <a:extLst>
              <a:ext uri="{FF2B5EF4-FFF2-40B4-BE49-F238E27FC236}">
                <a16:creationId xmlns:a16="http://schemas.microsoft.com/office/drawing/2014/main" id="{E10EB62A-7A88-4297-8A81-3B9E97BD6834}"/>
              </a:ext>
            </a:extLst>
          </p:cNvPr>
          <p:cNvSpPr/>
          <p:nvPr/>
        </p:nvSpPr>
        <p:spPr>
          <a:xfrm>
            <a:off x="9430785" y="5435831"/>
            <a:ext cx="18072" cy="18072"/>
          </a:xfrm>
          <a:custGeom>
            <a:avLst/>
            <a:gdLst>
              <a:gd name="connsiteX0" fmla="*/ 18073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3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3" y="9036"/>
                </a:moveTo>
                <a:cubicBezTo>
                  <a:pt x="18073" y="14026"/>
                  <a:pt x="14027" y="18072"/>
                  <a:pt x="9036" y="18072"/>
                </a:cubicBezTo>
                <a:cubicBezTo>
                  <a:pt x="4046" y="18072"/>
                  <a:pt x="0" y="14027"/>
                  <a:pt x="0" y="9036"/>
                </a:cubicBezTo>
                <a:cubicBezTo>
                  <a:pt x="0" y="4046"/>
                  <a:pt x="4045" y="0"/>
                  <a:pt x="9036" y="0"/>
                </a:cubicBezTo>
                <a:cubicBezTo>
                  <a:pt x="14027" y="0"/>
                  <a:pt x="18073" y="4045"/>
                  <a:pt x="18073"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964" name="Freeform: Shape 8963">
            <a:extLst>
              <a:ext uri="{FF2B5EF4-FFF2-40B4-BE49-F238E27FC236}">
                <a16:creationId xmlns:a16="http://schemas.microsoft.com/office/drawing/2014/main" id="{5875A827-5A7A-4292-89E7-5DF61A1F59A3}"/>
              </a:ext>
            </a:extLst>
          </p:cNvPr>
          <p:cNvSpPr/>
          <p:nvPr/>
        </p:nvSpPr>
        <p:spPr>
          <a:xfrm>
            <a:off x="8914613" y="5512560"/>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965" name="Freeform: Shape 8964">
            <a:extLst>
              <a:ext uri="{FF2B5EF4-FFF2-40B4-BE49-F238E27FC236}">
                <a16:creationId xmlns:a16="http://schemas.microsoft.com/office/drawing/2014/main" id="{B52E43A3-D729-41A7-B409-F8104216D902}"/>
              </a:ext>
            </a:extLst>
          </p:cNvPr>
          <p:cNvSpPr/>
          <p:nvPr/>
        </p:nvSpPr>
        <p:spPr>
          <a:xfrm>
            <a:off x="8920637" y="504296"/>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6" y="18072"/>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966" name="Freeform: Shape 8965">
            <a:extLst>
              <a:ext uri="{FF2B5EF4-FFF2-40B4-BE49-F238E27FC236}">
                <a16:creationId xmlns:a16="http://schemas.microsoft.com/office/drawing/2014/main" id="{AC1C0B7D-05CD-4204-B59E-BB4887DAEC74}"/>
              </a:ext>
            </a:extLst>
          </p:cNvPr>
          <p:cNvSpPr/>
          <p:nvPr/>
        </p:nvSpPr>
        <p:spPr>
          <a:xfrm>
            <a:off x="7843112" y="5505267"/>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967" name="Freeform: Shape 8966">
            <a:extLst>
              <a:ext uri="{FF2B5EF4-FFF2-40B4-BE49-F238E27FC236}">
                <a16:creationId xmlns:a16="http://schemas.microsoft.com/office/drawing/2014/main" id="{5F819E4E-FAF9-423C-885B-7DB3AE506909}"/>
              </a:ext>
            </a:extLst>
          </p:cNvPr>
          <p:cNvSpPr/>
          <p:nvPr/>
        </p:nvSpPr>
        <p:spPr>
          <a:xfrm>
            <a:off x="6868632" y="5458501"/>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968" name="Freeform: Shape 8967">
            <a:extLst>
              <a:ext uri="{FF2B5EF4-FFF2-40B4-BE49-F238E27FC236}">
                <a16:creationId xmlns:a16="http://schemas.microsoft.com/office/drawing/2014/main" id="{F4D89E7C-BE0E-49D5-81C3-3B1A1AB021E1}"/>
              </a:ext>
            </a:extLst>
          </p:cNvPr>
          <p:cNvSpPr/>
          <p:nvPr/>
        </p:nvSpPr>
        <p:spPr>
          <a:xfrm>
            <a:off x="8366577" y="5418076"/>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969" name="Freeform: Shape 8968">
            <a:extLst>
              <a:ext uri="{FF2B5EF4-FFF2-40B4-BE49-F238E27FC236}">
                <a16:creationId xmlns:a16="http://schemas.microsoft.com/office/drawing/2014/main" id="{44FC2485-51EB-4E79-AC10-465FB7D48E6D}"/>
              </a:ext>
            </a:extLst>
          </p:cNvPr>
          <p:cNvSpPr/>
          <p:nvPr/>
        </p:nvSpPr>
        <p:spPr>
          <a:xfrm>
            <a:off x="7279223" y="5524608"/>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970" name="Freeform: Shape 8969">
            <a:extLst>
              <a:ext uri="{FF2B5EF4-FFF2-40B4-BE49-F238E27FC236}">
                <a16:creationId xmlns:a16="http://schemas.microsoft.com/office/drawing/2014/main" id="{1CB47E05-02A1-4CA1-8B45-9B4E5477000F}"/>
              </a:ext>
            </a:extLst>
          </p:cNvPr>
          <p:cNvSpPr/>
          <p:nvPr/>
        </p:nvSpPr>
        <p:spPr>
          <a:xfrm>
            <a:off x="7257663" y="5519535"/>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971" name="Freeform: Shape 8970">
            <a:extLst>
              <a:ext uri="{FF2B5EF4-FFF2-40B4-BE49-F238E27FC236}">
                <a16:creationId xmlns:a16="http://schemas.microsoft.com/office/drawing/2014/main" id="{D250CF32-1C67-4045-BE0C-3317B8B6FF81}"/>
              </a:ext>
            </a:extLst>
          </p:cNvPr>
          <p:cNvSpPr/>
          <p:nvPr/>
        </p:nvSpPr>
        <p:spPr>
          <a:xfrm>
            <a:off x="7359915" y="5427588"/>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972" name="Freeform: Shape 8971">
            <a:extLst>
              <a:ext uri="{FF2B5EF4-FFF2-40B4-BE49-F238E27FC236}">
                <a16:creationId xmlns:a16="http://schemas.microsoft.com/office/drawing/2014/main" id="{6CF61502-AD05-4295-BE2B-534789D00635}"/>
              </a:ext>
            </a:extLst>
          </p:cNvPr>
          <p:cNvSpPr/>
          <p:nvPr/>
        </p:nvSpPr>
        <p:spPr>
          <a:xfrm>
            <a:off x="7273833" y="5457074"/>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973" name="Freeform: Shape 8972">
            <a:extLst>
              <a:ext uri="{FF2B5EF4-FFF2-40B4-BE49-F238E27FC236}">
                <a16:creationId xmlns:a16="http://schemas.microsoft.com/office/drawing/2014/main" id="{3CFF1132-AF62-4B03-9EE4-B24FC6953F8E}"/>
              </a:ext>
            </a:extLst>
          </p:cNvPr>
          <p:cNvSpPr/>
          <p:nvPr/>
        </p:nvSpPr>
        <p:spPr>
          <a:xfrm>
            <a:off x="7899707" y="5461196"/>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974" name="Freeform: Shape 8973">
            <a:extLst>
              <a:ext uri="{FF2B5EF4-FFF2-40B4-BE49-F238E27FC236}">
                <a16:creationId xmlns:a16="http://schemas.microsoft.com/office/drawing/2014/main" id="{028C076B-4DF6-4B9A-A480-C34D044B560D}"/>
              </a:ext>
            </a:extLst>
          </p:cNvPr>
          <p:cNvSpPr/>
          <p:nvPr/>
        </p:nvSpPr>
        <p:spPr>
          <a:xfrm>
            <a:off x="7859441" y="5455489"/>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975" name="Freeform: Shape 8974">
            <a:extLst>
              <a:ext uri="{FF2B5EF4-FFF2-40B4-BE49-F238E27FC236}">
                <a16:creationId xmlns:a16="http://schemas.microsoft.com/office/drawing/2014/main" id="{A2C61A42-8828-4D57-A3DE-C2D70CD12544}"/>
              </a:ext>
            </a:extLst>
          </p:cNvPr>
          <p:cNvSpPr/>
          <p:nvPr/>
        </p:nvSpPr>
        <p:spPr>
          <a:xfrm>
            <a:off x="8445524" y="5490366"/>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976" name="Freeform: Shape 8975">
            <a:extLst>
              <a:ext uri="{FF2B5EF4-FFF2-40B4-BE49-F238E27FC236}">
                <a16:creationId xmlns:a16="http://schemas.microsoft.com/office/drawing/2014/main" id="{2236201C-DB50-4C3E-96B2-D9A7A59B2E33}"/>
              </a:ext>
            </a:extLst>
          </p:cNvPr>
          <p:cNvSpPr/>
          <p:nvPr/>
        </p:nvSpPr>
        <p:spPr>
          <a:xfrm>
            <a:off x="7344220" y="5520645"/>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977" name="Freeform: Shape 8976">
            <a:extLst>
              <a:ext uri="{FF2B5EF4-FFF2-40B4-BE49-F238E27FC236}">
                <a16:creationId xmlns:a16="http://schemas.microsoft.com/office/drawing/2014/main" id="{2D3D1389-4845-4DA7-B09B-2BD93A45637D}"/>
              </a:ext>
            </a:extLst>
          </p:cNvPr>
          <p:cNvSpPr/>
          <p:nvPr/>
        </p:nvSpPr>
        <p:spPr>
          <a:xfrm>
            <a:off x="7839466" y="5481964"/>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978" name="Freeform: Shape 8977">
            <a:extLst>
              <a:ext uri="{FF2B5EF4-FFF2-40B4-BE49-F238E27FC236}">
                <a16:creationId xmlns:a16="http://schemas.microsoft.com/office/drawing/2014/main" id="{96A1B9B4-A283-4391-9090-BCA68EDA8A09}"/>
              </a:ext>
            </a:extLst>
          </p:cNvPr>
          <p:cNvSpPr/>
          <p:nvPr/>
        </p:nvSpPr>
        <p:spPr>
          <a:xfrm>
            <a:off x="9488014" y="5436624"/>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5" y="0"/>
                  <a:pt x="9036" y="0"/>
                </a:cubicBezTo>
                <a:cubicBezTo>
                  <a:pt x="14026"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979" name="Freeform: Shape 8978">
            <a:extLst>
              <a:ext uri="{FF2B5EF4-FFF2-40B4-BE49-F238E27FC236}">
                <a16:creationId xmlns:a16="http://schemas.microsoft.com/office/drawing/2014/main" id="{2B62FC9D-A9F0-40E9-92F1-FCFC09F2EDFE}"/>
              </a:ext>
            </a:extLst>
          </p:cNvPr>
          <p:cNvSpPr/>
          <p:nvPr/>
        </p:nvSpPr>
        <p:spPr>
          <a:xfrm>
            <a:off x="9476600" y="5528730"/>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6" y="18072"/>
                  <a:pt x="0" y="14027"/>
                  <a:pt x="0" y="9036"/>
                </a:cubicBezTo>
                <a:cubicBezTo>
                  <a:pt x="0" y="4046"/>
                  <a:pt x="4045" y="0"/>
                  <a:pt x="9036" y="0"/>
                </a:cubicBezTo>
                <a:cubicBezTo>
                  <a:pt x="14026"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980" name="Freeform: Shape 8979">
            <a:extLst>
              <a:ext uri="{FF2B5EF4-FFF2-40B4-BE49-F238E27FC236}">
                <a16:creationId xmlns:a16="http://schemas.microsoft.com/office/drawing/2014/main" id="{93D7A548-B40A-4B0E-80D5-E6649E64B04C}"/>
              </a:ext>
            </a:extLst>
          </p:cNvPr>
          <p:cNvSpPr/>
          <p:nvPr/>
        </p:nvSpPr>
        <p:spPr>
          <a:xfrm>
            <a:off x="6242599" y="5489731"/>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981" name="Freeform: Shape 8980">
            <a:extLst>
              <a:ext uri="{FF2B5EF4-FFF2-40B4-BE49-F238E27FC236}">
                <a16:creationId xmlns:a16="http://schemas.microsoft.com/office/drawing/2014/main" id="{A9F65E16-63AE-4988-8A31-79552A63E691}"/>
              </a:ext>
            </a:extLst>
          </p:cNvPr>
          <p:cNvSpPr/>
          <p:nvPr/>
        </p:nvSpPr>
        <p:spPr>
          <a:xfrm>
            <a:off x="8958209" y="5479744"/>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982" name="Freeform: Shape 8981">
            <a:extLst>
              <a:ext uri="{FF2B5EF4-FFF2-40B4-BE49-F238E27FC236}">
                <a16:creationId xmlns:a16="http://schemas.microsoft.com/office/drawing/2014/main" id="{5363115A-6C7A-4A4D-8C02-95F0D034F67E}"/>
              </a:ext>
            </a:extLst>
          </p:cNvPr>
          <p:cNvSpPr/>
          <p:nvPr/>
        </p:nvSpPr>
        <p:spPr>
          <a:xfrm>
            <a:off x="8422062" y="5467220"/>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983" name="Freeform: Shape 8982">
            <a:extLst>
              <a:ext uri="{FF2B5EF4-FFF2-40B4-BE49-F238E27FC236}">
                <a16:creationId xmlns:a16="http://schemas.microsoft.com/office/drawing/2014/main" id="{85F8DB5C-AD4E-4622-95D1-5235065B1FD5}"/>
              </a:ext>
            </a:extLst>
          </p:cNvPr>
          <p:cNvSpPr/>
          <p:nvPr/>
        </p:nvSpPr>
        <p:spPr>
          <a:xfrm>
            <a:off x="6729126" y="5554887"/>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984" name="Freeform: Shape 8983">
            <a:extLst>
              <a:ext uri="{FF2B5EF4-FFF2-40B4-BE49-F238E27FC236}">
                <a16:creationId xmlns:a16="http://schemas.microsoft.com/office/drawing/2014/main" id="{7767BE06-FB87-4DF5-8B8D-E15B9E32FEA5}"/>
              </a:ext>
            </a:extLst>
          </p:cNvPr>
          <p:cNvSpPr/>
          <p:nvPr/>
        </p:nvSpPr>
        <p:spPr>
          <a:xfrm>
            <a:off x="8376881" y="5530949"/>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985" name="Freeform: Shape 8984">
            <a:extLst>
              <a:ext uri="{FF2B5EF4-FFF2-40B4-BE49-F238E27FC236}">
                <a16:creationId xmlns:a16="http://schemas.microsoft.com/office/drawing/2014/main" id="{09450BC6-4EB9-4857-BA8C-48B136FD5385}"/>
              </a:ext>
            </a:extLst>
          </p:cNvPr>
          <p:cNvSpPr/>
          <p:nvPr/>
        </p:nvSpPr>
        <p:spPr>
          <a:xfrm>
            <a:off x="6831060" y="5523498"/>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986" name="Freeform: Shape 8985">
            <a:extLst>
              <a:ext uri="{FF2B5EF4-FFF2-40B4-BE49-F238E27FC236}">
                <a16:creationId xmlns:a16="http://schemas.microsoft.com/office/drawing/2014/main" id="{BA6509C1-8621-4806-AD9C-FABE9803FF90}"/>
              </a:ext>
            </a:extLst>
          </p:cNvPr>
          <p:cNvSpPr/>
          <p:nvPr/>
        </p:nvSpPr>
        <p:spPr>
          <a:xfrm>
            <a:off x="8450122" y="5438843"/>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987" name="Freeform: Shape 8986">
            <a:extLst>
              <a:ext uri="{FF2B5EF4-FFF2-40B4-BE49-F238E27FC236}">
                <a16:creationId xmlns:a16="http://schemas.microsoft.com/office/drawing/2014/main" id="{ED5960AB-7C0F-46D6-B912-EAF7E21C06F0}"/>
              </a:ext>
            </a:extLst>
          </p:cNvPr>
          <p:cNvSpPr/>
          <p:nvPr/>
        </p:nvSpPr>
        <p:spPr>
          <a:xfrm>
            <a:off x="9988809" y="5496707"/>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5" y="0"/>
                  <a:pt x="9036" y="0"/>
                </a:cubicBezTo>
                <a:cubicBezTo>
                  <a:pt x="14026"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988" name="Freeform: Shape 8987">
            <a:extLst>
              <a:ext uri="{FF2B5EF4-FFF2-40B4-BE49-F238E27FC236}">
                <a16:creationId xmlns:a16="http://schemas.microsoft.com/office/drawing/2014/main" id="{3AF37E3C-3F68-48E0-B84A-8F45A3699856}"/>
              </a:ext>
            </a:extLst>
          </p:cNvPr>
          <p:cNvSpPr/>
          <p:nvPr/>
        </p:nvSpPr>
        <p:spPr>
          <a:xfrm>
            <a:off x="8443464" y="5462781"/>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989" name="Freeform: Shape 8988">
            <a:extLst>
              <a:ext uri="{FF2B5EF4-FFF2-40B4-BE49-F238E27FC236}">
                <a16:creationId xmlns:a16="http://schemas.microsoft.com/office/drawing/2014/main" id="{0DF426BD-192E-450C-9426-CC2C0FDC2528}"/>
              </a:ext>
            </a:extLst>
          </p:cNvPr>
          <p:cNvSpPr/>
          <p:nvPr/>
        </p:nvSpPr>
        <p:spPr>
          <a:xfrm>
            <a:off x="7873233" y="5478793"/>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990" name="Freeform: Shape 8989">
            <a:extLst>
              <a:ext uri="{FF2B5EF4-FFF2-40B4-BE49-F238E27FC236}">
                <a16:creationId xmlns:a16="http://schemas.microsoft.com/office/drawing/2014/main" id="{EEC45B07-22E3-4036-9751-608B698203D1}"/>
              </a:ext>
            </a:extLst>
          </p:cNvPr>
          <p:cNvSpPr/>
          <p:nvPr/>
        </p:nvSpPr>
        <p:spPr>
          <a:xfrm>
            <a:off x="8830751" y="5490683"/>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991" name="Freeform: Shape 8990">
            <a:extLst>
              <a:ext uri="{FF2B5EF4-FFF2-40B4-BE49-F238E27FC236}">
                <a16:creationId xmlns:a16="http://schemas.microsoft.com/office/drawing/2014/main" id="{F1DD4D6D-1B55-4C0F-B842-4DFC1C7898D2}"/>
              </a:ext>
            </a:extLst>
          </p:cNvPr>
          <p:cNvSpPr/>
          <p:nvPr/>
        </p:nvSpPr>
        <p:spPr>
          <a:xfrm>
            <a:off x="7276845" y="5440112"/>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992" name="Freeform: Shape 8991">
            <a:extLst>
              <a:ext uri="{FF2B5EF4-FFF2-40B4-BE49-F238E27FC236}">
                <a16:creationId xmlns:a16="http://schemas.microsoft.com/office/drawing/2014/main" id="{EEFA24EC-A0F3-4646-86B5-FE6A1A56A97B}"/>
              </a:ext>
            </a:extLst>
          </p:cNvPr>
          <p:cNvSpPr/>
          <p:nvPr/>
        </p:nvSpPr>
        <p:spPr>
          <a:xfrm>
            <a:off x="6852303" y="5452001"/>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993" name="Freeform: Shape 8992">
            <a:extLst>
              <a:ext uri="{FF2B5EF4-FFF2-40B4-BE49-F238E27FC236}">
                <a16:creationId xmlns:a16="http://schemas.microsoft.com/office/drawing/2014/main" id="{F015ED2E-6E13-41C9-9022-44FED1E6D4E8}"/>
              </a:ext>
            </a:extLst>
          </p:cNvPr>
          <p:cNvSpPr/>
          <p:nvPr/>
        </p:nvSpPr>
        <p:spPr>
          <a:xfrm>
            <a:off x="9434114" y="5544266"/>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5" y="0"/>
                  <a:pt x="9036" y="0"/>
                </a:cubicBezTo>
                <a:cubicBezTo>
                  <a:pt x="14026"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994" name="Freeform: Shape 8993">
            <a:extLst>
              <a:ext uri="{FF2B5EF4-FFF2-40B4-BE49-F238E27FC236}">
                <a16:creationId xmlns:a16="http://schemas.microsoft.com/office/drawing/2014/main" id="{89D872CE-01AB-45B1-876B-4D4BF2C22D48}"/>
              </a:ext>
            </a:extLst>
          </p:cNvPr>
          <p:cNvSpPr/>
          <p:nvPr/>
        </p:nvSpPr>
        <p:spPr>
          <a:xfrm>
            <a:off x="6783026" y="5487036"/>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995" name="Freeform: Shape 8994">
            <a:extLst>
              <a:ext uri="{FF2B5EF4-FFF2-40B4-BE49-F238E27FC236}">
                <a16:creationId xmlns:a16="http://schemas.microsoft.com/office/drawing/2014/main" id="{5CCA80F1-6830-49FC-B693-F2312458EEB0}"/>
              </a:ext>
            </a:extLst>
          </p:cNvPr>
          <p:cNvSpPr/>
          <p:nvPr/>
        </p:nvSpPr>
        <p:spPr>
          <a:xfrm>
            <a:off x="8378784" y="538221"/>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5" y="18072"/>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996" name="Freeform: Shape 8995">
            <a:extLst>
              <a:ext uri="{FF2B5EF4-FFF2-40B4-BE49-F238E27FC236}">
                <a16:creationId xmlns:a16="http://schemas.microsoft.com/office/drawing/2014/main" id="{0EEB7292-A806-4FCC-9DC3-216E5E4DDE3C}"/>
              </a:ext>
            </a:extLst>
          </p:cNvPr>
          <p:cNvSpPr/>
          <p:nvPr/>
        </p:nvSpPr>
        <p:spPr>
          <a:xfrm>
            <a:off x="8303482" y="5429332"/>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997" name="Freeform: Shape 8996">
            <a:extLst>
              <a:ext uri="{FF2B5EF4-FFF2-40B4-BE49-F238E27FC236}">
                <a16:creationId xmlns:a16="http://schemas.microsoft.com/office/drawing/2014/main" id="{1C5A598B-A6FC-4DDC-A8E5-78E8B13CC78E}"/>
              </a:ext>
            </a:extLst>
          </p:cNvPr>
          <p:cNvSpPr/>
          <p:nvPr/>
        </p:nvSpPr>
        <p:spPr>
          <a:xfrm>
            <a:off x="6799988" y="5496390"/>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998" name="Freeform: Shape 8997">
            <a:extLst>
              <a:ext uri="{FF2B5EF4-FFF2-40B4-BE49-F238E27FC236}">
                <a16:creationId xmlns:a16="http://schemas.microsoft.com/office/drawing/2014/main" id="{9FAA7AFC-F2A5-4963-B041-6E39F9DD35AC}"/>
              </a:ext>
            </a:extLst>
          </p:cNvPr>
          <p:cNvSpPr/>
          <p:nvPr/>
        </p:nvSpPr>
        <p:spPr>
          <a:xfrm>
            <a:off x="8411124" y="5413162"/>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8999" name="Freeform: Shape 8998">
            <a:extLst>
              <a:ext uri="{FF2B5EF4-FFF2-40B4-BE49-F238E27FC236}">
                <a16:creationId xmlns:a16="http://schemas.microsoft.com/office/drawing/2014/main" id="{9F390264-63C1-4991-B969-2235E08525C4}"/>
              </a:ext>
            </a:extLst>
          </p:cNvPr>
          <p:cNvSpPr/>
          <p:nvPr/>
        </p:nvSpPr>
        <p:spPr>
          <a:xfrm>
            <a:off x="7293332" y="5492902"/>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000" name="Freeform: Shape 8999">
            <a:extLst>
              <a:ext uri="{FF2B5EF4-FFF2-40B4-BE49-F238E27FC236}">
                <a16:creationId xmlns:a16="http://schemas.microsoft.com/office/drawing/2014/main" id="{62260AC1-6396-4CE3-81A3-DD94756DF75F}"/>
              </a:ext>
            </a:extLst>
          </p:cNvPr>
          <p:cNvSpPr/>
          <p:nvPr/>
        </p:nvSpPr>
        <p:spPr>
          <a:xfrm>
            <a:off x="6775733" y="5498134"/>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001" name="Freeform: Shape 9000">
            <a:extLst>
              <a:ext uri="{FF2B5EF4-FFF2-40B4-BE49-F238E27FC236}">
                <a16:creationId xmlns:a16="http://schemas.microsoft.com/office/drawing/2014/main" id="{76E985C3-5C33-4B46-AC8B-F608798171D0}"/>
              </a:ext>
            </a:extLst>
          </p:cNvPr>
          <p:cNvSpPr/>
          <p:nvPr/>
        </p:nvSpPr>
        <p:spPr>
          <a:xfrm>
            <a:off x="6740064" y="5473086"/>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002" name="Freeform: Shape 9001">
            <a:extLst>
              <a:ext uri="{FF2B5EF4-FFF2-40B4-BE49-F238E27FC236}">
                <a16:creationId xmlns:a16="http://schemas.microsoft.com/office/drawing/2014/main" id="{BBD4CCD5-E1E7-486B-A207-7D805F718336}"/>
              </a:ext>
            </a:extLst>
          </p:cNvPr>
          <p:cNvSpPr/>
          <p:nvPr/>
        </p:nvSpPr>
        <p:spPr>
          <a:xfrm>
            <a:off x="7851039" y="5444075"/>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003" name="Freeform: Shape 9002">
            <a:extLst>
              <a:ext uri="{FF2B5EF4-FFF2-40B4-BE49-F238E27FC236}">
                <a16:creationId xmlns:a16="http://schemas.microsoft.com/office/drawing/2014/main" id="{86DD1DB5-426D-4C99-A9A4-0207F03EF6D1}"/>
              </a:ext>
            </a:extLst>
          </p:cNvPr>
          <p:cNvSpPr/>
          <p:nvPr/>
        </p:nvSpPr>
        <p:spPr>
          <a:xfrm>
            <a:off x="7881635" y="5539827"/>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004" name="Freeform: Shape 9003">
            <a:extLst>
              <a:ext uri="{FF2B5EF4-FFF2-40B4-BE49-F238E27FC236}">
                <a16:creationId xmlns:a16="http://schemas.microsoft.com/office/drawing/2014/main" id="{B6C005F8-C68D-4D0C-AED2-C14DCF378469}"/>
              </a:ext>
            </a:extLst>
          </p:cNvPr>
          <p:cNvSpPr/>
          <p:nvPr/>
        </p:nvSpPr>
        <p:spPr>
          <a:xfrm>
            <a:off x="7917304" y="5532376"/>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005" name="Freeform: Shape 9004">
            <a:extLst>
              <a:ext uri="{FF2B5EF4-FFF2-40B4-BE49-F238E27FC236}">
                <a16:creationId xmlns:a16="http://schemas.microsoft.com/office/drawing/2014/main" id="{C8D58E57-FEE0-47B7-A01E-799302B33F50}"/>
              </a:ext>
            </a:extLst>
          </p:cNvPr>
          <p:cNvSpPr/>
          <p:nvPr/>
        </p:nvSpPr>
        <p:spPr>
          <a:xfrm>
            <a:off x="7873550" y="474175"/>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5" y="18072"/>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006" name="Freeform: Shape 9005">
            <a:extLst>
              <a:ext uri="{FF2B5EF4-FFF2-40B4-BE49-F238E27FC236}">
                <a16:creationId xmlns:a16="http://schemas.microsoft.com/office/drawing/2014/main" id="{0235CEF6-6CE1-4472-BC8C-E0B48287CA80}"/>
              </a:ext>
            </a:extLst>
          </p:cNvPr>
          <p:cNvSpPr/>
          <p:nvPr/>
        </p:nvSpPr>
        <p:spPr>
          <a:xfrm>
            <a:off x="8831702" y="5463733"/>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007" name="Freeform: Shape 9006">
            <a:extLst>
              <a:ext uri="{FF2B5EF4-FFF2-40B4-BE49-F238E27FC236}">
                <a16:creationId xmlns:a16="http://schemas.microsoft.com/office/drawing/2014/main" id="{657792C4-BBD8-474E-BFA2-45DE87510E84}"/>
              </a:ext>
            </a:extLst>
          </p:cNvPr>
          <p:cNvSpPr/>
          <p:nvPr/>
        </p:nvSpPr>
        <p:spPr>
          <a:xfrm>
            <a:off x="7876087" y="5514145"/>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008" name="Freeform: Shape 9007">
            <a:extLst>
              <a:ext uri="{FF2B5EF4-FFF2-40B4-BE49-F238E27FC236}">
                <a16:creationId xmlns:a16="http://schemas.microsoft.com/office/drawing/2014/main" id="{AC105045-A7CB-4FC2-89F4-A24CF790A1AB}"/>
              </a:ext>
            </a:extLst>
          </p:cNvPr>
          <p:cNvSpPr/>
          <p:nvPr/>
        </p:nvSpPr>
        <p:spPr>
          <a:xfrm>
            <a:off x="7378780" y="5456123"/>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009" name="Freeform: Shape 9008">
            <a:extLst>
              <a:ext uri="{FF2B5EF4-FFF2-40B4-BE49-F238E27FC236}">
                <a16:creationId xmlns:a16="http://schemas.microsoft.com/office/drawing/2014/main" id="{98B3CDC5-E9A8-4B34-8AA8-54F882044AAE}"/>
              </a:ext>
            </a:extLst>
          </p:cNvPr>
          <p:cNvSpPr/>
          <p:nvPr/>
        </p:nvSpPr>
        <p:spPr>
          <a:xfrm>
            <a:off x="8431891" y="5532059"/>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010" name="Freeform: Shape 9009">
            <a:extLst>
              <a:ext uri="{FF2B5EF4-FFF2-40B4-BE49-F238E27FC236}">
                <a16:creationId xmlns:a16="http://schemas.microsoft.com/office/drawing/2014/main" id="{66D0D76F-7DC4-47DB-BF72-A831AE8C348D}"/>
              </a:ext>
            </a:extLst>
          </p:cNvPr>
          <p:cNvSpPr/>
          <p:nvPr/>
        </p:nvSpPr>
        <p:spPr>
          <a:xfrm>
            <a:off x="8877517" y="5443441"/>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011" name="Freeform: Shape 9010">
            <a:extLst>
              <a:ext uri="{FF2B5EF4-FFF2-40B4-BE49-F238E27FC236}">
                <a16:creationId xmlns:a16="http://schemas.microsoft.com/office/drawing/2014/main" id="{99E2D920-8D5A-443E-A1C1-04CC65A4FACF}"/>
              </a:ext>
            </a:extLst>
          </p:cNvPr>
          <p:cNvSpPr/>
          <p:nvPr/>
        </p:nvSpPr>
        <p:spPr>
          <a:xfrm>
            <a:off x="7277479" y="5507328"/>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012" name="Freeform: Shape 9011">
            <a:extLst>
              <a:ext uri="{FF2B5EF4-FFF2-40B4-BE49-F238E27FC236}">
                <a16:creationId xmlns:a16="http://schemas.microsoft.com/office/drawing/2014/main" id="{C9BFA054-5714-4533-9D8A-68B3E13DF8BD}"/>
              </a:ext>
            </a:extLst>
          </p:cNvPr>
          <p:cNvSpPr/>
          <p:nvPr/>
        </p:nvSpPr>
        <p:spPr>
          <a:xfrm>
            <a:off x="7343110" y="442152"/>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5" y="18072"/>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013" name="Freeform: Shape 9012">
            <a:extLst>
              <a:ext uri="{FF2B5EF4-FFF2-40B4-BE49-F238E27FC236}">
                <a16:creationId xmlns:a16="http://schemas.microsoft.com/office/drawing/2014/main" id="{0917D121-B11C-4E5A-9086-DB59FEF2E4F8}"/>
              </a:ext>
            </a:extLst>
          </p:cNvPr>
          <p:cNvSpPr/>
          <p:nvPr/>
        </p:nvSpPr>
        <p:spPr>
          <a:xfrm>
            <a:off x="6349448" y="5505743"/>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014" name="Freeform: Shape 9013">
            <a:extLst>
              <a:ext uri="{FF2B5EF4-FFF2-40B4-BE49-F238E27FC236}">
                <a16:creationId xmlns:a16="http://schemas.microsoft.com/office/drawing/2014/main" id="{4DF1E49E-A154-45D3-9DEB-8E1D1479B25B}"/>
              </a:ext>
            </a:extLst>
          </p:cNvPr>
          <p:cNvSpPr/>
          <p:nvPr/>
        </p:nvSpPr>
        <p:spPr>
          <a:xfrm>
            <a:off x="7308551" y="5560436"/>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015" name="Freeform: Shape 9014">
            <a:extLst>
              <a:ext uri="{FF2B5EF4-FFF2-40B4-BE49-F238E27FC236}">
                <a16:creationId xmlns:a16="http://schemas.microsoft.com/office/drawing/2014/main" id="{CE8ED3B7-A16B-4B5F-A46A-BF4059D815B4}"/>
              </a:ext>
            </a:extLst>
          </p:cNvPr>
          <p:cNvSpPr/>
          <p:nvPr/>
        </p:nvSpPr>
        <p:spPr>
          <a:xfrm>
            <a:off x="6752905" y="5527779"/>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016" name="Freeform: Shape 9015">
            <a:extLst>
              <a:ext uri="{FF2B5EF4-FFF2-40B4-BE49-F238E27FC236}">
                <a16:creationId xmlns:a16="http://schemas.microsoft.com/office/drawing/2014/main" id="{5E4844AC-DD80-4A1C-AE17-6FDB9D20DEB8}"/>
              </a:ext>
            </a:extLst>
          </p:cNvPr>
          <p:cNvSpPr/>
          <p:nvPr/>
        </p:nvSpPr>
        <p:spPr>
          <a:xfrm>
            <a:off x="7308234" y="5493219"/>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017" name="Freeform: Shape 9016">
            <a:extLst>
              <a:ext uri="{FF2B5EF4-FFF2-40B4-BE49-F238E27FC236}">
                <a16:creationId xmlns:a16="http://schemas.microsoft.com/office/drawing/2014/main" id="{DF38A94F-27FB-48FE-8AF0-69F8FBDB5BE3}"/>
              </a:ext>
            </a:extLst>
          </p:cNvPr>
          <p:cNvSpPr/>
          <p:nvPr/>
        </p:nvSpPr>
        <p:spPr>
          <a:xfrm>
            <a:off x="7860075" y="5549021"/>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018" name="Freeform: Shape 9017">
            <a:extLst>
              <a:ext uri="{FF2B5EF4-FFF2-40B4-BE49-F238E27FC236}">
                <a16:creationId xmlns:a16="http://schemas.microsoft.com/office/drawing/2014/main" id="{1184C6A7-5939-4C97-9582-30890A26A100}"/>
              </a:ext>
            </a:extLst>
          </p:cNvPr>
          <p:cNvSpPr/>
          <p:nvPr/>
        </p:nvSpPr>
        <p:spPr>
          <a:xfrm>
            <a:off x="6732296" y="5421722"/>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019" name="Freeform: Shape 9018">
            <a:extLst>
              <a:ext uri="{FF2B5EF4-FFF2-40B4-BE49-F238E27FC236}">
                <a16:creationId xmlns:a16="http://schemas.microsoft.com/office/drawing/2014/main" id="{8B29E3AB-0BB4-442E-B24C-D053A4FA9FD5}"/>
              </a:ext>
            </a:extLst>
          </p:cNvPr>
          <p:cNvSpPr/>
          <p:nvPr/>
        </p:nvSpPr>
        <p:spPr>
          <a:xfrm>
            <a:off x="6319010" y="5535229"/>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020" name="Freeform: Shape 9019">
            <a:extLst>
              <a:ext uri="{FF2B5EF4-FFF2-40B4-BE49-F238E27FC236}">
                <a16:creationId xmlns:a16="http://schemas.microsoft.com/office/drawing/2014/main" id="{CDCCF79D-ADFA-4797-9744-7BACFD2AFD0C}"/>
              </a:ext>
            </a:extLst>
          </p:cNvPr>
          <p:cNvSpPr/>
          <p:nvPr/>
        </p:nvSpPr>
        <p:spPr>
          <a:xfrm>
            <a:off x="6261622" y="5551082"/>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021" name="Freeform: Shape 9020">
            <a:extLst>
              <a:ext uri="{FF2B5EF4-FFF2-40B4-BE49-F238E27FC236}">
                <a16:creationId xmlns:a16="http://schemas.microsoft.com/office/drawing/2014/main" id="{132B5F52-84E1-4778-8834-764D4CCBBF29}"/>
              </a:ext>
            </a:extLst>
          </p:cNvPr>
          <p:cNvSpPr/>
          <p:nvPr/>
        </p:nvSpPr>
        <p:spPr>
          <a:xfrm>
            <a:off x="7391303" y="5453904"/>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022" name="Freeform: Shape 9021">
            <a:extLst>
              <a:ext uri="{FF2B5EF4-FFF2-40B4-BE49-F238E27FC236}">
                <a16:creationId xmlns:a16="http://schemas.microsoft.com/office/drawing/2014/main" id="{6BA8021E-BA46-4F81-B9E7-E96B5AA71FA7}"/>
              </a:ext>
            </a:extLst>
          </p:cNvPr>
          <p:cNvSpPr/>
          <p:nvPr/>
        </p:nvSpPr>
        <p:spPr>
          <a:xfrm>
            <a:off x="8417148" y="5465952"/>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023" name="Freeform: Shape 9022">
            <a:extLst>
              <a:ext uri="{FF2B5EF4-FFF2-40B4-BE49-F238E27FC236}">
                <a16:creationId xmlns:a16="http://schemas.microsoft.com/office/drawing/2014/main" id="{F41578AD-9E6D-4E04-9ADE-391EE1FBAB7B}"/>
              </a:ext>
            </a:extLst>
          </p:cNvPr>
          <p:cNvSpPr/>
          <p:nvPr/>
        </p:nvSpPr>
        <p:spPr>
          <a:xfrm>
            <a:off x="10520993" y="5441063"/>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5" y="0"/>
                  <a:pt x="9036" y="0"/>
                </a:cubicBezTo>
                <a:cubicBezTo>
                  <a:pt x="14026"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024" name="Freeform: Shape 9023">
            <a:extLst>
              <a:ext uri="{FF2B5EF4-FFF2-40B4-BE49-F238E27FC236}">
                <a16:creationId xmlns:a16="http://schemas.microsoft.com/office/drawing/2014/main" id="{1AF90987-AFA3-4AA5-8020-03BCD490E8AB}"/>
              </a:ext>
            </a:extLst>
          </p:cNvPr>
          <p:cNvSpPr/>
          <p:nvPr/>
        </p:nvSpPr>
        <p:spPr>
          <a:xfrm>
            <a:off x="8319018" y="5507011"/>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025" name="Freeform: Shape 9024">
            <a:extLst>
              <a:ext uri="{FF2B5EF4-FFF2-40B4-BE49-F238E27FC236}">
                <a16:creationId xmlns:a16="http://schemas.microsoft.com/office/drawing/2014/main" id="{4A46C8F7-2ECF-4794-8E47-98E0310D90C5}"/>
              </a:ext>
            </a:extLst>
          </p:cNvPr>
          <p:cNvSpPr/>
          <p:nvPr/>
        </p:nvSpPr>
        <p:spPr>
          <a:xfrm>
            <a:off x="9439029" y="5412845"/>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5" y="0"/>
                  <a:pt x="9036" y="0"/>
                </a:cubicBezTo>
                <a:cubicBezTo>
                  <a:pt x="14026"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026" name="Freeform: Shape 9025">
            <a:extLst>
              <a:ext uri="{FF2B5EF4-FFF2-40B4-BE49-F238E27FC236}">
                <a16:creationId xmlns:a16="http://schemas.microsoft.com/office/drawing/2014/main" id="{C8EC4BE5-C3FF-469F-9BE8-BD7BCFF43A84}"/>
              </a:ext>
            </a:extLst>
          </p:cNvPr>
          <p:cNvSpPr/>
          <p:nvPr/>
        </p:nvSpPr>
        <p:spPr>
          <a:xfrm>
            <a:off x="7921585" y="5546802"/>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027" name="Freeform: Shape 9026">
            <a:extLst>
              <a:ext uri="{FF2B5EF4-FFF2-40B4-BE49-F238E27FC236}">
                <a16:creationId xmlns:a16="http://schemas.microsoft.com/office/drawing/2014/main" id="{3D490BBC-8F3A-4DAA-8A69-46EDAD6CD190}"/>
              </a:ext>
            </a:extLst>
          </p:cNvPr>
          <p:cNvSpPr/>
          <p:nvPr/>
        </p:nvSpPr>
        <p:spPr>
          <a:xfrm>
            <a:off x="7373390" y="5446770"/>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028" name="Freeform: Shape 9027">
            <a:extLst>
              <a:ext uri="{FF2B5EF4-FFF2-40B4-BE49-F238E27FC236}">
                <a16:creationId xmlns:a16="http://schemas.microsoft.com/office/drawing/2014/main" id="{BE88C29A-2B94-412C-9990-67C17C5509DA}"/>
              </a:ext>
            </a:extLst>
          </p:cNvPr>
          <p:cNvSpPr/>
          <p:nvPr/>
        </p:nvSpPr>
        <p:spPr>
          <a:xfrm>
            <a:off x="9391153" y="5469440"/>
            <a:ext cx="18072" cy="18072"/>
          </a:xfrm>
          <a:custGeom>
            <a:avLst/>
            <a:gdLst>
              <a:gd name="connsiteX0" fmla="*/ 18073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3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3" y="9036"/>
                </a:moveTo>
                <a:cubicBezTo>
                  <a:pt x="18073" y="14027"/>
                  <a:pt x="14027" y="18073"/>
                  <a:pt x="9036" y="18073"/>
                </a:cubicBezTo>
                <a:cubicBezTo>
                  <a:pt x="4046" y="18073"/>
                  <a:pt x="0" y="14027"/>
                  <a:pt x="0" y="9036"/>
                </a:cubicBezTo>
                <a:cubicBezTo>
                  <a:pt x="0" y="4046"/>
                  <a:pt x="4045" y="0"/>
                  <a:pt x="9036" y="0"/>
                </a:cubicBezTo>
                <a:cubicBezTo>
                  <a:pt x="14027" y="0"/>
                  <a:pt x="18073" y="4046"/>
                  <a:pt x="18073"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029" name="Freeform: Shape 9028">
            <a:extLst>
              <a:ext uri="{FF2B5EF4-FFF2-40B4-BE49-F238E27FC236}">
                <a16:creationId xmlns:a16="http://schemas.microsoft.com/office/drawing/2014/main" id="{B2343E8D-DC42-4F71-A885-A1FC5F4E63CC}"/>
              </a:ext>
            </a:extLst>
          </p:cNvPr>
          <p:cNvSpPr/>
          <p:nvPr/>
        </p:nvSpPr>
        <p:spPr>
          <a:xfrm>
            <a:off x="8416197" y="5544266"/>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030" name="Freeform: Shape 9029">
            <a:extLst>
              <a:ext uri="{FF2B5EF4-FFF2-40B4-BE49-F238E27FC236}">
                <a16:creationId xmlns:a16="http://schemas.microsoft.com/office/drawing/2014/main" id="{2E818956-B842-447C-AA6E-0607226DF946}"/>
              </a:ext>
            </a:extLst>
          </p:cNvPr>
          <p:cNvSpPr/>
          <p:nvPr/>
        </p:nvSpPr>
        <p:spPr>
          <a:xfrm>
            <a:off x="8915881" y="5538876"/>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031" name="Freeform: Shape 9030">
            <a:extLst>
              <a:ext uri="{FF2B5EF4-FFF2-40B4-BE49-F238E27FC236}">
                <a16:creationId xmlns:a16="http://schemas.microsoft.com/office/drawing/2014/main" id="{7EA37810-6CB4-4A8C-9385-45D40A9A8549}"/>
              </a:ext>
            </a:extLst>
          </p:cNvPr>
          <p:cNvSpPr/>
          <p:nvPr/>
        </p:nvSpPr>
        <p:spPr>
          <a:xfrm>
            <a:off x="8844543" y="5472769"/>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032" name="Freeform: Shape 9031">
            <a:extLst>
              <a:ext uri="{FF2B5EF4-FFF2-40B4-BE49-F238E27FC236}">
                <a16:creationId xmlns:a16="http://schemas.microsoft.com/office/drawing/2014/main" id="{2C90D0DF-4161-4384-9D36-5D82E30263FD}"/>
              </a:ext>
            </a:extLst>
          </p:cNvPr>
          <p:cNvSpPr/>
          <p:nvPr/>
        </p:nvSpPr>
        <p:spPr>
          <a:xfrm>
            <a:off x="8412867" y="5509231"/>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033" name="Freeform: Shape 9032">
            <a:extLst>
              <a:ext uri="{FF2B5EF4-FFF2-40B4-BE49-F238E27FC236}">
                <a16:creationId xmlns:a16="http://schemas.microsoft.com/office/drawing/2014/main" id="{69BC92B2-A6FB-4FFF-89A2-1767086C7285}"/>
              </a:ext>
            </a:extLst>
          </p:cNvPr>
          <p:cNvSpPr/>
          <p:nvPr/>
        </p:nvSpPr>
        <p:spPr>
          <a:xfrm>
            <a:off x="8434110" y="5554887"/>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034" name="Freeform: Shape 9033">
            <a:extLst>
              <a:ext uri="{FF2B5EF4-FFF2-40B4-BE49-F238E27FC236}">
                <a16:creationId xmlns:a16="http://schemas.microsoft.com/office/drawing/2014/main" id="{0A556A68-44D4-4542-95A0-62EB118B6B90}"/>
              </a:ext>
            </a:extLst>
          </p:cNvPr>
          <p:cNvSpPr/>
          <p:nvPr/>
        </p:nvSpPr>
        <p:spPr>
          <a:xfrm>
            <a:off x="7784298" y="5420454"/>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035" name="Freeform: Shape 9034">
            <a:extLst>
              <a:ext uri="{FF2B5EF4-FFF2-40B4-BE49-F238E27FC236}">
                <a16:creationId xmlns:a16="http://schemas.microsoft.com/office/drawing/2014/main" id="{C34E7D16-9659-4246-AE06-04944DF9608E}"/>
              </a:ext>
            </a:extLst>
          </p:cNvPr>
          <p:cNvSpPr/>
          <p:nvPr/>
        </p:nvSpPr>
        <p:spPr>
          <a:xfrm>
            <a:off x="8430623" y="5493219"/>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036" name="Freeform: Shape 9035">
            <a:extLst>
              <a:ext uri="{FF2B5EF4-FFF2-40B4-BE49-F238E27FC236}">
                <a16:creationId xmlns:a16="http://schemas.microsoft.com/office/drawing/2014/main" id="{C476E4F4-77F0-44C9-93A2-9D6C5929811C}"/>
              </a:ext>
            </a:extLst>
          </p:cNvPr>
          <p:cNvSpPr/>
          <p:nvPr/>
        </p:nvSpPr>
        <p:spPr>
          <a:xfrm>
            <a:off x="7833759" y="5461038"/>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037" name="Freeform: Shape 9036">
            <a:extLst>
              <a:ext uri="{FF2B5EF4-FFF2-40B4-BE49-F238E27FC236}">
                <a16:creationId xmlns:a16="http://schemas.microsoft.com/office/drawing/2014/main" id="{E79E4B6E-9D38-46CA-A45E-18D7F4167435}"/>
              </a:ext>
            </a:extLst>
          </p:cNvPr>
          <p:cNvSpPr/>
          <p:nvPr/>
        </p:nvSpPr>
        <p:spPr>
          <a:xfrm>
            <a:off x="8945209" y="417580"/>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6" y="18072"/>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038" name="Freeform: Shape 9037">
            <a:extLst>
              <a:ext uri="{FF2B5EF4-FFF2-40B4-BE49-F238E27FC236}">
                <a16:creationId xmlns:a16="http://schemas.microsoft.com/office/drawing/2014/main" id="{04882658-04BC-4973-99A6-5AFEAD3DE50E}"/>
              </a:ext>
            </a:extLst>
          </p:cNvPr>
          <p:cNvSpPr/>
          <p:nvPr/>
        </p:nvSpPr>
        <p:spPr>
          <a:xfrm>
            <a:off x="7347549" y="5556472"/>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039" name="Freeform: Shape 9038">
            <a:extLst>
              <a:ext uri="{FF2B5EF4-FFF2-40B4-BE49-F238E27FC236}">
                <a16:creationId xmlns:a16="http://schemas.microsoft.com/office/drawing/2014/main" id="{B84FFAA0-CDE4-4C8F-9442-BC653C68A2F0}"/>
              </a:ext>
            </a:extLst>
          </p:cNvPr>
          <p:cNvSpPr/>
          <p:nvPr/>
        </p:nvSpPr>
        <p:spPr>
          <a:xfrm>
            <a:off x="6872753" y="5426637"/>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040" name="Freeform: Shape 9039">
            <a:extLst>
              <a:ext uri="{FF2B5EF4-FFF2-40B4-BE49-F238E27FC236}">
                <a16:creationId xmlns:a16="http://schemas.microsoft.com/office/drawing/2014/main" id="{00E78FC6-8D9A-4A94-8361-BC3C6329E6A3}"/>
              </a:ext>
            </a:extLst>
          </p:cNvPr>
          <p:cNvSpPr/>
          <p:nvPr/>
        </p:nvSpPr>
        <p:spPr>
          <a:xfrm>
            <a:off x="6320754" y="5515096"/>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041" name="Freeform: Shape 9040">
            <a:extLst>
              <a:ext uri="{FF2B5EF4-FFF2-40B4-BE49-F238E27FC236}">
                <a16:creationId xmlns:a16="http://schemas.microsoft.com/office/drawing/2014/main" id="{F6C45FB8-F519-4FB5-A30F-2212BBF086EB}"/>
              </a:ext>
            </a:extLst>
          </p:cNvPr>
          <p:cNvSpPr/>
          <p:nvPr/>
        </p:nvSpPr>
        <p:spPr>
          <a:xfrm>
            <a:off x="7784615" y="5508121"/>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042" name="Freeform: Shape 9041">
            <a:extLst>
              <a:ext uri="{FF2B5EF4-FFF2-40B4-BE49-F238E27FC236}">
                <a16:creationId xmlns:a16="http://schemas.microsoft.com/office/drawing/2014/main" id="{ED8C0FBE-B707-4E86-AF3D-A89672FCC0CF}"/>
              </a:ext>
            </a:extLst>
          </p:cNvPr>
          <p:cNvSpPr/>
          <p:nvPr/>
        </p:nvSpPr>
        <p:spPr>
          <a:xfrm>
            <a:off x="8345334" y="5470549"/>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043" name="Freeform: Shape 9042">
            <a:extLst>
              <a:ext uri="{FF2B5EF4-FFF2-40B4-BE49-F238E27FC236}">
                <a16:creationId xmlns:a16="http://schemas.microsoft.com/office/drawing/2014/main" id="{38C6C91D-0624-4C78-B23D-67BA56CD19B7}"/>
              </a:ext>
            </a:extLst>
          </p:cNvPr>
          <p:cNvSpPr/>
          <p:nvPr/>
        </p:nvSpPr>
        <p:spPr>
          <a:xfrm>
            <a:off x="6735784" y="5412528"/>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044" name="Freeform: Shape 9043">
            <a:extLst>
              <a:ext uri="{FF2B5EF4-FFF2-40B4-BE49-F238E27FC236}">
                <a16:creationId xmlns:a16="http://schemas.microsoft.com/office/drawing/2014/main" id="{0A9D5D24-BD05-461D-B60C-D7A3654D9CD8}"/>
              </a:ext>
            </a:extLst>
          </p:cNvPr>
          <p:cNvSpPr/>
          <p:nvPr/>
        </p:nvSpPr>
        <p:spPr>
          <a:xfrm>
            <a:off x="7389560" y="5422198"/>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045" name="Freeform: Shape 9044">
            <a:extLst>
              <a:ext uri="{FF2B5EF4-FFF2-40B4-BE49-F238E27FC236}">
                <a16:creationId xmlns:a16="http://schemas.microsoft.com/office/drawing/2014/main" id="{B4E7D15E-5B9B-4314-B42E-CB782CA86372}"/>
              </a:ext>
            </a:extLst>
          </p:cNvPr>
          <p:cNvSpPr/>
          <p:nvPr/>
        </p:nvSpPr>
        <p:spPr>
          <a:xfrm>
            <a:off x="8393527" y="5558533"/>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046" name="Freeform: Shape 9045">
            <a:extLst>
              <a:ext uri="{FF2B5EF4-FFF2-40B4-BE49-F238E27FC236}">
                <a16:creationId xmlns:a16="http://schemas.microsoft.com/office/drawing/2014/main" id="{BA30D1D3-2A31-46C9-9D4E-49DBD3149FE5}"/>
              </a:ext>
            </a:extLst>
          </p:cNvPr>
          <p:cNvSpPr/>
          <p:nvPr/>
        </p:nvSpPr>
        <p:spPr>
          <a:xfrm>
            <a:off x="10424131" y="5421564"/>
            <a:ext cx="18072" cy="18072"/>
          </a:xfrm>
          <a:custGeom>
            <a:avLst/>
            <a:gdLst>
              <a:gd name="connsiteX0" fmla="*/ 18073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3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3" y="9036"/>
                </a:moveTo>
                <a:cubicBezTo>
                  <a:pt x="18073" y="14026"/>
                  <a:pt x="14027" y="18072"/>
                  <a:pt x="9036" y="18072"/>
                </a:cubicBezTo>
                <a:cubicBezTo>
                  <a:pt x="4046" y="18072"/>
                  <a:pt x="0" y="14027"/>
                  <a:pt x="0" y="9036"/>
                </a:cubicBezTo>
                <a:cubicBezTo>
                  <a:pt x="0" y="4046"/>
                  <a:pt x="4045" y="0"/>
                  <a:pt x="9036" y="0"/>
                </a:cubicBezTo>
                <a:cubicBezTo>
                  <a:pt x="14027" y="0"/>
                  <a:pt x="18073" y="4045"/>
                  <a:pt x="18073"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047" name="Freeform: Shape 9046">
            <a:extLst>
              <a:ext uri="{FF2B5EF4-FFF2-40B4-BE49-F238E27FC236}">
                <a16:creationId xmlns:a16="http://schemas.microsoft.com/office/drawing/2014/main" id="{D2954E3A-49A5-446B-81AD-1BF45B7016FB}"/>
              </a:ext>
            </a:extLst>
          </p:cNvPr>
          <p:cNvSpPr/>
          <p:nvPr/>
        </p:nvSpPr>
        <p:spPr>
          <a:xfrm>
            <a:off x="7776054" y="5526669"/>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048" name="Freeform: Shape 9047">
            <a:extLst>
              <a:ext uri="{FF2B5EF4-FFF2-40B4-BE49-F238E27FC236}">
                <a16:creationId xmlns:a16="http://schemas.microsoft.com/office/drawing/2014/main" id="{83FEA306-3603-40A1-9E93-89F7D480355A}"/>
              </a:ext>
            </a:extLst>
          </p:cNvPr>
          <p:cNvSpPr/>
          <p:nvPr/>
        </p:nvSpPr>
        <p:spPr>
          <a:xfrm>
            <a:off x="7815845" y="5535229"/>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049" name="Freeform: Shape 9048">
            <a:extLst>
              <a:ext uri="{FF2B5EF4-FFF2-40B4-BE49-F238E27FC236}">
                <a16:creationId xmlns:a16="http://schemas.microsoft.com/office/drawing/2014/main" id="{32CFE7E7-AB44-4AD5-9FA0-51E4E61A4E7E}"/>
              </a:ext>
            </a:extLst>
          </p:cNvPr>
          <p:cNvSpPr/>
          <p:nvPr/>
        </p:nvSpPr>
        <p:spPr>
          <a:xfrm>
            <a:off x="6819170" y="5467696"/>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050" name="Freeform: Shape 9049">
            <a:extLst>
              <a:ext uri="{FF2B5EF4-FFF2-40B4-BE49-F238E27FC236}">
                <a16:creationId xmlns:a16="http://schemas.microsoft.com/office/drawing/2014/main" id="{07F927E3-999D-4EBE-8DDA-B7EDFF88E3A1}"/>
              </a:ext>
            </a:extLst>
          </p:cNvPr>
          <p:cNvSpPr/>
          <p:nvPr/>
        </p:nvSpPr>
        <p:spPr>
          <a:xfrm>
            <a:off x="7305697" y="5429015"/>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051" name="Freeform: Shape 9050">
            <a:extLst>
              <a:ext uri="{FF2B5EF4-FFF2-40B4-BE49-F238E27FC236}">
                <a16:creationId xmlns:a16="http://schemas.microsoft.com/office/drawing/2014/main" id="{CFCA8FE5-AE0D-4FC2-ADCC-82BB61978F29}"/>
              </a:ext>
            </a:extLst>
          </p:cNvPr>
          <p:cNvSpPr/>
          <p:nvPr/>
        </p:nvSpPr>
        <p:spPr>
          <a:xfrm>
            <a:off x="6757027" y="5520169"/>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052" name="Freeform: Shape 9051">
            <a:extLst>
              <a:ext uri="{FF2B5EF4-FFF2-40B4-BE49-F238E27FC236}">
                <a16:creationId xmlns:a16="http://schemas.microsoft.com/office/drawing/2014/main" id="{6F59E2A2-8875-4568-A815-343B806351EB}"/>
              </a:ext>
            </a:extLst>
          </p:cNvPr>
          <p:cNvSpPr/>
          <p:nvPr/>
        </p:nvSpPr>
        <p:spPr>
          <a:xfrm>
            <a:off x="8331700" y="5474354"/>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053" name="Freeform: Shape 9052">
            <a:extLst>
              <a:ext uri="{FF2B5EF4-FFF2-40B4-BE49-F238E27FC236}">
                <a16:creationId xmlns:a16="http://schemas.microsoft.com/office/drawing/2014/main" id="{8BE5F5F8-6995-4BCC-9439-7D32E0B79105}"/>
              </a:ext>
            </a:extLst>
          </p:cNvPr>
          <p:cNvSpPr/>
          <p:nvPr/>
        </p:nvSpPr>
        <p:spPr>
          <a:xfrm>
            <a:off x="7332806" y="5425527"/>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054" name="Freeform: Shape 9053">
            <a:extLst>
              <a:ext uri="{FF2B5EF4-FFF2-40B4-BE49-F238E27FC236}">
                <a16:creationId xmlns:a16="http://schemas.microsoft.com/office/drawing/2014/main" id="{FB1AC1CE-4170-4332-8407-4B3772E514F8}"/>
              </a:ext>
            </a:extLst>
          </p:cNvPr>
          <p:cNvSpPr/>
          <p:nvPr/>
        </p:nvSpPr>
        <p:spPr>
          <a:xfrm>
            <a:off x="9997053" y="5530791"/>
            <a:ext cx="18072" cy="18072"/>
          </a:xfrm>
          <a:custGeom>
            <a:avLst/>
            <a:gdLst>
              <a:gd name="connsiteX0" fmla="*/ 18073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3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3" y="9036"/>
                </a:moveTo>
                <a:cubicBezTo>
                  <a:pt x="18073" y="14027"/>
                  <a:pt x="14027" y="18073"/>
                  <a:pt x="9036" y="18073"/>
                </a:cubicBezTo>
                <a:cubicBezTo>
                  <a:pt x="4046" y="18073"/>
                  <a:pt x="0" y="14027"/>
                  <a:pt x="0" y="9036"/>
                </a:cubicBezTo>
                <a:cubicBezTo>
                  <a:pt x="0" y="4046"/>
                  <a:pt x="4045" y="0"/>
                  <a:pt x="9036" y="0"/>
                </a:cubicBezTo>
                <a:cubicBezTo>
                  <a:pt x="14027" y="0"/>
                  <a:pt x="18073" y="4045"/>
                  <a:pt x="18073"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055" name="Freeform: Shape 9054">
            <a:extLst>
              <a:ext uri="{FF2B5EF4-FFF2-40B4-BE49-F238E27FC236}">
                <a16:creationId xmlns:a16="http://schemas.microsoft.com/office/drawing/2014/main" id="{4B9B162D-8681-4968-9248-98E13E7A0DED}"/>
              </a:ext>
            </a:extLst>
          </p:cNvPr>
          <p:cNvSpPr/>
          <p:nvPr/>
        </p:nvSpPr>
        <p:spPr>
          <a:xfrm>
            <a:off x="7380682" y="5492268"/>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056" name="Freeform: Shape 9055">
            <a:extLst>
              <a:ext uri="{FF2B5EF4-FFF2-40B4-BE49-F238E27FC236}">
                <a16:creationId xmlns:a16="http://schemas.microsoft.com/office/drawing/2014/main" id="{BE38A465-7E74-4467-965E-4E5B50DAF3FA}"/>
              </a:ext>
            </a:extLst>
          </p:cNvPr>
          <p:cNvSpPr/>
          <p:nvPr/>
        </p:nvSpPr>
        <p:spPr>
          <a:xfrm>
            <a:off x="9957896" y="5560277"/>
            <a:ext cx="18072" cy="18072"/>
          </a:xfrm>
          <a:custGeom>
            <a:avLst/>
            <a:gdLst>
              <a:gd name="connsiteX0" fmla="*/ 18073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3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3" y="9036"/>
                </a:moveTo>
                <a:cubicBezTo>
                  <a:pt x="18073" y="14026"/>
                  <a:pt x="14027" y="18072"/>
                  <a:pt x="9036" y="18072"/>
                </a:cubicBezTo>
                <a:cubicBezTo>
                  <a:pt x="4046" y="18072"/>
                  <a:pt x="0" y="14027"/>
                  <a:pt x="0" y="9036"/>
                </a:cubicBezTo>
                <a:cubicBezTo>
                  <a:pt x="0" y="4046"/>
                  <a:pt x="4045" y="0"/>
                  <a:pt x="9036" y="0"/>
                </a:cubicBezTo>
                <a:cubicBezTo>
                  <a:pt x="14027" y="0"/>
                  <a:pt x="18073" y="4045"/>
                  <a:pt x="18073"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057" name="Freeform: Shape 9056">
            <a:extLst>
              <a:ext uri="{FF2B5EF4-FFF2-40B4-BE49-F238E27FC236}">
                <a16:creationId xmlns:a16="http://schemas.microsoft.com/office/drawing/2014/main" id="{0F2296A3-DF26-4616-8BD2-2D3F65B945BF}"/>
              </a:ext>
            </a:extLst>
          </p:cNvPr>
          <p:cNvSpPr/>
          <p:nvPr/>
        </p:nvSpPr>
        <p:spPr>
          <a:xfrm>
            <a:off x="7403352" y="5469281"/>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058" name="Freeform: Shape 9057">
            <a:extLst>
              <a:ext uri="{FF2B5EF4-FFF2-40B4-BE49-F238E27FC236}">
                <a16:creationId xmlns:a16="http://schemas.microsoft.com/office/drawing/2014/main" id="{C91B22B1-0219-4B1A-808C-8EC0C3E9473C}"/>
              </a:ext>
            </a:extLst>
          </p:cNvPr>
          <p:cNvSpPr/>
          <p:nvPr/>
        </p:nvSpPr>
        <p:spPr>
          <a:xfrm>
            <a:off x="7842320" y="5436466"/>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059" name="Freeform: Shape 9058">
            <a:extLst>
              <a:ext uri="{FF2B5EF4-FFF2-40B4-BE49-F238E27FC236}">
                <a16:creationId xmlns:a16="http://schemas.microsoft.com/office/drawing/2014/main" id="{C05EB244-81AD-45AA-A287-25A7A680E5DA}"/>
              </a:ext>
            </a:extLst>
          </p:cNvPr>
          <p:cNvSpPr/>
          <p:nvPr/>
        </p:nvSpPr>
        <p:spPr>
          <a:xfrm>
            <a:off x="7300466" y="5442014"/>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060" name="Freeform: Shape 9059">
            <a:extLst>
              <a:ext uri="{FF2B5EF4-FFF2-40B4-BE49-F238E27FC236}">
                <a16:creationId xmlns:a16="http://schemas.microsoft.com/office/drawing/2014/main" id="{85D15C3D-1C6A-49F0-A364-FDCE56D93B1E}"/>
              </a:ext>
            </a:extLst>
          </p:cNvPr>
          <p:cNvSpPr/>
          <p:nvPr/>
        </p:nvSpPr>
        <p:spPr>
          <a:xfrm>
            <a:off x="6834231" y="5484341"/>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061" name="Freeform: Shape 9060">
            <a:extLst>
              <a:ext uri="{FF2B5EF4-FFF2-40B4-BE49-F238E27FC236}">
                <a16:creationId xmlns:a16="http://schemas.microsoft.com/office/drawing/2014/main" id="{84E3E39E-99AC-4862-B6CC-235B52B0C287}"/>
              </a:ext>
            </a:extLst>
          </p:cNvPr>
          <p:cNvSpPr/>
          <p:nvPr/>
        </p:nvSpPr>
        <p:spPr>
          <a:xfrm>
            <a:off x="8945209" y="5509072"/>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062" name="Freeform: Shape 9061">
            <a:extLst>
              <a:ext uri="{FF2B5EF4-FFF2-40B4-BE49-F238E27FC236}">
                <a16:creationId xmlns:a16="http://schemas.microsoft.com/office/drawing/2014/main" id="{3BAF9D08-57CB-4D6D-8FB2-BD5BF2454A0F}"/>
              </a:ext>
            </a:extLst>
          </p:cNvPr>
          <p:cNvSpPr/>
          <p:nvPr/>
        </p:nvSpPr>
        <p:spPr>
          <a:xfrm>
            <a:off x="7356427" y="5493219"/>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063" name="Freeform: Shape 9062">
            <a:extLst>
              <a:ext uri="{FF2B5EF4-FFF2-40B4-BE49-F238E27FC236}">
                <a16:creationId xmlns:a16="http://schemas.microsoft.com/office/drawing/2014/main" id="{7B66B7F1-417F-49F0-B176-1220FBC22B06}"/>
              </a:ext>
            </a:extLst>
          </p:cNvPr>
          <p:cNvSpPr/>
          <p:nvPr/>
        </p:nvSpPr>
        <p:spPr>
          <a:xfrm>
            <a:off x="7378304" y="5419186"/>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064" name="Freeform: Shape 9063">
            <a:extLst>
              <a:ext uri="{FF2B5EF4-FFF2-40B4-BE49-F238E27FC236}">
                <a16:creationId xmlns:a16="http://schemas.microsoft.com/office/drawing/2014/main" id="{C544CBC6-5FD6-4A8F-B13E-162246DBC8F0}"/>
              </a:ext>
            </a:extLst>
          </p:cNvPr>
          <p:cNvSpPr/>
          <p:nvPr/>
        </p:nvSpPr>
        <p:spPr>
          <a:xfrm>
            <a:off x="7912390" y="5496390"/>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065" name="Freeform: Shape 9064">
            <a:extLst>
              <a:ext uri="{FF2B5EF4-FFF2-40B4-BE49-F238E27FC236}">
                <a16:creationId xmlns:a16="http://schemas.microsoft.com/office/drawing/2014/main" id="{41808CAB-1C2D-4BC9-A88B-A4887F9AE4D9}"/>
              </a:ext>
            </a:extLst>
          </p:cNvPr>
          <p:cNvSpPr/>
          <p:nvPr/>
        </p:nvSpPr>
        <p:spPr>
          <a:xfrm>
            <a:off x="8861823" y="405215"/>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5" y="18072"/>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066" name="Freeform: Shape 9065">
            <a:extLst>
              <a:ext uri="{FF2B5EF4-FFF2-40B4-BE49-F238E27FC236}">
                <a16:creationId xmlns:a16="http://schemas.microsoft.com/office/drawing/2014/main" id="{922753FD-0626-4F68-925B-5ADBDD18A226}"/>
              </a:ext>
            </a:extLst>
          </p:cNvPr>
          <p:cNvSpPr/>
          <p:nvPr/>
        </p:nvSpPr>
        <p:spPr>
          <a:xfrm>
            <a:off x="7401925" y="5526827"/>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067" name="Freeform: Shape 9066">
            <a:extLst>
              <a:ext uri="{FF2B5EF4-FFF2-40B4-BE49-F238E27FC236}">
                <a16:creationId xmlns:a16="http://schemas.microsoft.com/office/drawing/2014/main" id="{E0BA2070-0966-4E10-B2D8-583AEE79B6FF}"/>
              </a:ext>
            </a:extLst>
          </p:cNvPr>
          <p:cNvSpPr/>
          <p:nvPr/>
        </p:nvSpPr>
        <p:spPr>
          <a:xfrm>
            <a:off x="7781762" y="5494804"/>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068" name="Freeform: Shape 9067">
            <a:extLst>
              <a:ext uri="{FF2B5EF4-FFF2-40B4-BE49-F238E27FC236}">
                <a16:creationId xmlns:a16="http://schemas.microsoft.com/office/drawing/2014/main" id="{FAA0BDEE-8DCD-4E24-98D1-807A26AFAB46}"/>
              </a:ext>
            </a:extLst>
          </p:cNvPr>
          <p:cNvSpPr/>
          <p:nvPr/>
        </p:nvSpPr>
        <p:spPr>
          <a:xfrm>
            <a:off x="7896378" y="5419503"/>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069" name="Freeform: Shape 9068">
            <a:extLst>
              <a:ext uri="{FF2B5EF4-FFF2-40B4-BE49-F238E27FC236}">
                <a16:creationId xmlns:a16="http://schemas.microsoft.com/office/drawing/2014/main" id="{15DBEA64-6313-48C0-82FB-BDBFB0B70FBE}"/>
              </a:ext>
            </a:extLst>
          </p:cNvPr>
          <p:cNvSpPr/>
          <p:nvPr/>
        </p:nvSpPr>
        <p:spPr>
          <a:xfrm>
            <a:off x="7882428" y="5451367"/>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070" name="Freeform: Shape 9069">
            <a:extLst>
              <a:ext uri="{FF2B5EF4-FFF2-40B4-BE49-F238E27FC236}">
                <a16:creationId xmlns:a16="http://schemas.microsoft.com/office/drawing/2014/main" id="{AF5049CF-BE4A-4DB2-A925-13771738CBB6}"/>
              </a:ext>
            </a:extLst>
          </p:cNvPr>
          <p:cNvSpPr/>
          <p:nvPr/>
        </p:nvSpPr>
        <p:spPr>
          <a:xfrm>
            <a:off x="8386393" y="5542046"/>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071" name="Freeform: Shape 9070">
            <a:extLst>
              <a:ext uri="{FF2B5EF4-FFF2-40B4-BE49-F238E27FC236}">
                <a16:creationId xmlns:a16="http://schemas.microsoft.com/office/drawing/2014/main" id="{917B1668-605B-464D-9173-0228DADE52E3}"/>
              </a:ext>
            </a:extLst>
          </p:cNvPr>
          <p:cNvSpPr/>
          <p:nvPr/>
        </p:nvSpPr>
        <p:spPr>
          <a:xfrm>
            <a:off x="8323298" y="5545534"/>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072" name="Freeform: Shape 9071">
            <a:extLst>
              <a:ext uri="{FF2B5EF4-FFF2-40B4-BE49-F238E27FC236}">
                <a16:creationId xmlns:a16="http://schemas.microsoft.com/office/drawing/2014/main" id="{C26C6066-FB9C-49CB-84A1-867C8556300A}"/>
              </a:ext>
            </a:extLst>
          </p:cNvPr>
          <p:cNvSpPr/>
          <p:nvPr/>
        </p:nvSpPr>
        <p:spPr>
          <a:xfrm>
            <a:off x="8304116" y="5456757"/>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073" name="Freeform: Shape 9072">
            <a:extLst>
              <a:ext uri="{FF2B5EF4-FFF2-40B4-BE49-F238E27FC236}">
                <a16:creationId xmlns:a16="http://schemas.microsoft.com/office/drawing/2014/main" id="{83D46AD2-091B-4718-948B-EC5D70CAE226}"/>
              </a:ext>
            </a:extLst>
          </p:cNvPr>
          <p:cNvSpPr/>
          <p:nvPr/>
        </p:nvSpPr>
        <p:spPr>
          <a:xfrm>
            <a:off x="6846279" y="5440112"/>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074" name="Freeform: Shape 9073">
            <a:extLst>
              <a:ext uri="{FF2B5EF4-FFF2-40B4-BE49-F238E27FC236}">
                <a16:creationId xmlns:a16="http://schemas.microsoft.com/office/drawing/2014/main" id="{D5577DBF-6A4D-4479-94DB-B3350AFBF949}"/>
              </a:ext>
            </a:extLst>
          </p:cNvPr>
          <p:cNvSpPr/>
          <p:nvPr/>
        </p:nvSpPr>
        <p:spPr>
          <a:xfrm>
            <a:off x="6842791" y="5484500"/>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075" name="Freeform: Shape 9074">
            <a:extLst>
              <a:ext uri="{FF2B5EF4-FFF2-40B4-BE49-F238E27FC236}">
                <a16:creationId xmlns:a16="http://schemas.microsoft.com/office/drawing/2014/main" id="{CD7C31C2-F184-4675-AA61-BB1E0A323829}"/>
              </a:ext>
            </a:extLst>
          </p:cNvPr>
          <p:cNvSpPr/>
          <p:nvPr/>
        </p:nvSpPr>
        <p:spPr>
          <a:xfrm>
            <a:off x="7275101" y="5532534"/>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076" name="Freeform: Shape 9075">
            <a:extLst>
              <a:ext uri="{FF2B5EF4-FFF2-40B4-BE49-F238E27FC236}">
                <a16:creationId xmlns:a16="http://schemas.microsoft.com/office/drawing/2014/main" id="{7AD469DF-4E09-4211-BFE5-262DAA437DB7}"/>
              </a:ext>
            </a:extLst>
          </p:cNvPr>
          <p:cNvSpPr/>
          <p:nvPr/>
        </p:nvSpPr>
        <p:spPr>
          <a:xfrm>
            <a:off x="6348179" y="5521279"/>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077" name="Freeform: Shape 9076">
            <a:extLst>
              <a:ext uri="{FF2B5EF4-FFF2-40B4-BE49-F238E27FC236}">
                <a16:creationId xmlns:a16="http://schemas.microsoft.com/office/drawing/2014/main" id="{E41246C4-2088-4D83-8C7B-CCED36ECA9C0}"/>
              </a:ext>
            </a:extLst>
          </p:cNvPr>
          <p:cNvSpPr/>
          <p:nvPr/>
        </p:nvSpPr>
        <p:spPr>
          <a:xfrm>
            <a:off x="7788103" y="5439161"/>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078" name="Freeform: Shape 9077">
            <a:extLst>
              <a:ext uri="{FF2B5EF4-FFF2-40B4-BE49-F238E27FC236}">
                <a16:creationId xmlns:a16="http://schemas.microsoft.com/office/drawing/2014/main" id="{A59F10C2-9375-4B1D-A884-8AC419CADA76}"/>
              </a:ext>
            </a:extLst>
          </p:cNvPr>
          <p:cNvSpPr/>
          <p:nvPr/>
        </p:nvSpPr>
        <p:spPr>
          <a:xfrm>
            <a:off x="8860555" y="5478951"/>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079" name="Freeform: Shape 9078">
            <a:extLst>
              <a:ext uri="{FF2B5EF4-FFF2-40B4-BE49-F238E27FC236}">
                <a16:creationId xmlns:a16="http://schemas.microsoft.com/office/drawing/2014/main" id="{8F7D6A6F-5EF0-44CF-A520-CB7BD012EFEC}"/>
              </a:ext>
            </a:extLst>
          </p:cNvPr>
          <p:cNvSpPr/>
          <p:nvPr/>
        </p:nvSpPr>
        <p:spPr>
          <a:xfrm>
            <a:off x="7833442" y="5416015"/>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080" name="Freeform: Shape 9079">
            <a:extLst>
              <a:ext uri="{FF2B5EF4-FFF2-40B4-BE49-F238E27FC236}">
                <a16:creationId xmlns:a16="http://schemas.microsoft.com/office/drawing/2014/main" id="{9B1EF5C0-66FC-4E2B-B411-7214DCC71272}"/>
              </a:ext>
            </a:extLst>
          </p:cNvPr>
          <p:cNvSpPr/>
          <p:nvPr/>
        </p:nvSpPr>
        <p:spPr>
          <a:xfrm>
            <a:off x="9472320" y="5429649"/>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6" y="18072"/>
                  <a:pt x="0" y="14027"/>
                  <a:pt x="0" y="9036"/>
                </a:cubicBezTo>
                <a:cubicBezTo>
                  <a:pt x="0" y="4046"/>
                  <a:pt x="4045" y="0"/>
                  <a:pt x="9036" y="0"/>
                </a:cubicBezTo>
                <a:cubicBezTo>
                  <a:pt x="14026"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081" name="Freeform: Shape 9080">
            <a:extLst>
              <a:ext uri="{FF2B5EF4-FFF2-40B4-BE49-F238E27FC236}">
                <a16:creationId xmlns:a16="http://schemas.microsoft.com/office/drawing/2014/main" id="{45ADF69A-C16E-4FF3-87DF-623C22C74A35}"/>
              </a:ext>
            </a:extLst>
          </p:cNvPr>
          <p:cNvSpPr/>
          <p:nvPr/>
        </p:nvSpPr>
        <p:spPr>
          <a:xfrm>
            <a:off x="7253700" y="5476098"/>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082" name="Freeform: Shape 9081">
            <a:extLst>
              <a:ext uri="{FF2B5EF4-FFF2-40B4-BE49-F238E27FC236}">
                <a16:creationId xmlns:a16="http://schemas.microsoft.com/office/drawing/2014/main" id="{E1CEAE75-8085-4F03-9C84-3EC4E987F4B9}"/>
              </a:ext>
            </a:extLst>
          </p:cNvPr>
          <p:cNvSpPr/>
          <p:nvPr/>
        </p:nvSpPr>
        <p:spPr>
          <a:xfrm>
            <a:off x="8450439" y="5475464"/>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083" name="Freeform: Shape 9082">
            <a:extLst>
              <a:ext uri="{FF2B5EF4-FFF2-40B4-BE49-F238E27FC236}">
                <a16:creationId xmlns:a16="http://schemas.microsoft.com/office/drawing/2014/main" id="{E07249CE-5E5D-4076-91E9-DEA3DEB777D4}"/>
              </a:ext>
            </a:extLst>
          </p:cNvPr>
          <p:cNvSpPr/>
          <p:nvPr/>
        </p:nvSpPr>
        <p:spPr>
          <a:xfrm>
            <a:off x="8410172" y="5434088"/>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084" name="Freeform: Shape 9083">
            <a:extLst>
              <a:ext uri="{FF2B5EF4-FFF2-40B4-BE49-F238E27FC236}">
                <a16:creationId xmlns:a16="http://schemas.microsoft.com/office/drawing/2014/main" id="{C83ACADC-9A90-4497-893A-CA9DA1DD6D29}"/>
              </a:ext>
            </a:extLst>
          </p:cNvPr>
          <p:cNvSpPr/>
          <p:nvPr/>
        </p:nvSpPr>
        <p:spPr>
          <a:xfrm>
            <a:off x="7406681" y="5464842"/>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085" name="Freeform: Shape 9084">
            <a:extLst>
              <a:ext uri="{FF2B5EF4-FFF2-40B4-BE49-F238E27FC236}">
                <a16:creationId xmlns:a16="http://schemas.microsoft.com/office/drawing/2014/main" id="{FE94E02D-0B4C-4023-922C-FBFDEDBEC32E}"/>
              </a:ext>
            </a:extLst>
          </p:cNvPr>
          <p:cNvSpPr/>
          <p:nvPr/>
        </p:nvSpPr>
        <p:spPr>
          <a:xfrm>
            <a:off x="8913979" y="5480537"/>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086" name="Freeform: Shape 9085">
            <a:extLst>
              <a:ext uri="{FF2B5EF4-FFF2-40B4-BE49-F238E27FC236}">
                <a16:creationId xmlns:a16="http://schemas.microsoft.com/office/drawing/2014/main" id="{B9CCA9CB-8FA8-431A-A631-DB2900001229}"/>
              </a:ext>
            </a:extLst>
          </p:cNvPr>
          <p:cNvSpPr/>
          <p:nvPr/>
        </p:nvSpPr>
        <p:spPr>
          <a:xfrm>
            <a:off x="7361658" y="5539668"/>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087" name="Freeform: Shape 9086">
            <a:extLst>
              <a:ext uri="{FF2B5EF4-FFF2-40B4-BE49-F238E27FC236}">
                <a16:creationId xmlns:a16="http://schemas.microsoft.com/office/drawing/2014/main" id="{68AEA730-EBE0-4F49-908C-68B22A696A32}"/>
              </a:ext>
            </a:extLst>
          </p:cNvPr>
          <p:cNvSpPr/>
          <p:nvPr/>
        </p:nvSpPr>
        <p:spPr>
          <a:xfrm>
            <a:off x="6767331" y="5548704"/>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088" name="Freeform: Shape 9087">
            <a:extLst>
              <a:ext uri="{FF2B5EF4-FFF2-40B4-BE49-F238E27FC236}">
                <a16:creationId xmlns:a16="http://schemas.microsoft.com/office/drawing/2014/main" id="{54356EDE-A456-433E-AD31-72142CB798FB}"/>
              </a:ext>
            </a:extLst>
          </p:cNvPr>
          <p:cNvSpPr/>
          <p:nvPr/>
        </p:nvSpPr>
        <p:spPr>
          <a:xfrm>
            <a:off x="9441565" y="424239"/>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6" y="18072"/>
                  <a:pt x="0" y="14027"/>
                  <a:pt x="0" y="9036"/>
                </a:cubicBezTo>
                <a:cubicBezTo>
                  <a:pt x="0" y="4046"/>
                  <a:pt x="4045" y="0"/>
                  <a:pt x="9036" y="0"/>
                </a:cubicBezTo>
                <a:cubicBezTo>
                  <a:pt x="14026"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089" name="Freeform: Shape 9088">
            <a:extLst>
              <a:ext uri="{FF2B5EF4-FFF2-40B4-BE49-F238E27FC236}">
                <a16:creationId xmlns:a16="http://schemas.microsoft.com/office/drawing/2014/main" id="{C8FCB3FA-D67D-4DAA-99B1-70E5BC134BAF}"/>
              </a:ext>
            </a:extLst>
          </p:cNvPr>
          <p:cNvSpPr/>
          <p:nvPr/>
        </p:nvSpPr>
        <p:spPr>
          <a:xfrm>
            <a:off x="7267492" y="5430124"/>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090" name="Freeform: Shape 9089">
            <a:extLst>
              <a:ext uri="{FF2B5EF4-FFF2-40B4-BE49-F238E27FC236}">
                <a16:creationId xmlns:a16="http://schemas.microsoft.com/office/drawing/2014/main" id="{4FEB15F4-41C2-466D-93B1-C430936AC682}"/>
              </a:ext>
            </a:extLst>
          </p:cNvPr>
          <p:cNvSpPr/>
          <p:nvPr/>
        </p:nvSpPr>
        <p:spPr>
          <a:xfrm>
            <a:off x="7297454" y="5444392"/>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091" name="Freeform: Shape 9090">
            <a:extLst>
              <a:ext uri="{FF2B5EF4-FFF2-40B4-BE49-F238E27FC236}">
                <a16:creationId xmlns:a16="http://schemas.microsoft.com/office/drawing/2014/main" id="{CE79F4C7-FCAB-4490-9DA7-6E3A8366E59D}"/>
              </a:ext>
            </a:extLst>
          </p:cNvPr>
          <p:cNvSpPr/>
          <p:nvPr/>
        </p:nvSpPr>
        <p:spPr>
          <a:xfrm>
            <a:off x="8371333" y="5478476"/>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092" name="Freeform: Shape 9091">
            <a:extLst>
              <a:ext uri="{FF2B5EF4-FFF2-40B4-BE49-F238E27FC236}">
                <a16:creationId xmlns:a16="http://schemas.microsoft.com/office/drawing/2014/main" id="{FB36FA0C-194A-44AD-86C4-E6EDC39432C4}"/>
              </a:ext>
            </a:extLst>
          </p:cNvPr>
          <p:cNvSpPr/>
          <p:nvPr/>
        </p:nvSpPr>
        <p:spPr>
          <a:xfrm>
            <a:off x="6296974" y="5527620"/>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093" name="Freeform: Shape 9092">
            <a:extLst>
              <a:ext uri="{FF2B5EF4-FFF2-40B4-BE49-F238E27FC236}">
                <a16:creationId xmlns:a16="http://schemas.microsoft.com/office/drawing/2014/main" id="{BAABCE98-EC66-49F9-8441-5A73AABA5381}"/>
              </a:ext>
            </a:extLst>
          </p:cNvPr>
          <p:cNvSpPr/>
          <p:nvPr/>
        </p:nvSpPr>
        <p:spPr>
          <a:xfrm>
            <a:off x="7778591" y="5450258"/>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094" name="Freeform: Shape 9093">
            <a:extLst>
              <a:ext uri="{FF2B5EF4-FFF2-40B4-BE49-F238E27FC236}">
                <a16:creationId xmlns:a16="http://schemas.microsoft.com/office/drawing/2014/main" id="{C334A128-4D88-4844-96EC-531139846D28}"/>
              </a:ext>
            </a:extLst>
          </p:cNvPr>
          <p:cNvSpPr/>
          <p:nvPr/>
        </p:nvSpPr>
        <p:spPr>
          <a:xfrm>
            <a:off x="6857693" y="5500036"/>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095" name="Freeform: Shape 9094">
            <a:extLst>
              <a:ext uri="{FF2B5EF4-FFF2-40B4-BE49-F238E27FC236}">
                <a16:creationId xmlns:a16="http://schemas.microsoft.com/office/drawing/2014/main" id="{9A7AE580-F980-4479-874B-5DD210A96B25}"/>
              </a:ext>
            </a:extLst>
          </p:cNvPr>
          <p:cNvSpPr/>
          <p:nvPr/>
        </p:nvSpPr>
        <p:spPr>
          <a:xfrm>
            <a:off x="8449805" y="5488939"/>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096" name="Freeform: Shape 9095">
            <a:extLst>
              <a:ext uri="{FF2B5EF4-FFF2-40B4-BE49-F238E27FC236}">
                <a16:creationId xmlns:a16="http://schemas.microsoft.com/office/drawing/2014/main" id="{E0BA031C-A26A-4199-8C84-D3D91EEDDD42}"/>
              </a:ext>
            </a:extLst>
          </p:cNvPr>
          <p:cNvSpPr/>
          <p:nvPr/>
        </p:nvSpPr>
        <p:spPr>
          <a:xfrm>
            <a:off x="8384491" y="485748"/>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5" y="18072"/>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097" name="Freeform: Shape 9096">
            <a:extLst>
              <a:ext uri="{FF2B5EF4-FFF2-40B4-BE49-F238E27FC236}">
                <a16:creationId xmlns:a16="http://schemas.microsoft.com/office/drawing/2014/main" id="{A061E70B-5949-472F-BC12-05821AEB7E17}"/>
              </a:ext>
            </a:extLst>
          </p:cNvPr>
          <p:cNvSpPr/>
          <p:nvPr/>
        </p:nvSpPr>
        <p:spPr>
          <a:xfrm>
            <a:off x="8426501" y="5425527"/>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098" name="Freeform: Shape 9097">
            <a:extLst>
              <a:ext uri="{FF2B5EF4-FFF2-40B4-BE49-F238E27FC236}">
                <a16:creationId xmlns:a16="http://schemas.microsoft.com/office/drawing/2014/main" id="{E519FBDE-95DE-47AC-A376-58CC4E4805DC}"/>
              </a:ext>
            </a:extLst>
          </p:cNvPr>
          <p:cNvSpPr/>
          <p:nvPr/>
        </p:nvSpPr>
        <p:spPr>
          <a:xfrm>
            <a:off x="7405888" y="5471501"/>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099" name="Freeform: Shape 9098">
            <a:extLst>
              <a:ext uri="{FF2B5EF4-FFF2-40B4-BE49-F238E27FC236}">
                <a16:creationId xmlns:a16="http://schemas.microsoft.com/office/drawing/2014/main" id="{387D67AD-6234-474C-AC21-418F3EC1E619}"/>
              </a:ext>
            </a:extLst>
          </p:cNvPr>
          <p:cNvSpPr/>
          <p:nvPr/>
        </p:nvSpPr>
        <p:spPr>
          <a:xfrm>
            <a:off x="8845494" y="539490"/>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5" y="18072"/>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100" name="Freeform: Shape 9099">
            <a:extLst>
              <a:ext uri="{FF2B5EF4-FFF2-40B4-BE49-F238E27FC236}">
                <a16:creationId xmlns:a16="http://schemas.microsoft.com/office/drawing/2014/main" id="{2E9D098D-35B9-4B83-B460-2956AF0E252B}"/>
              </a:ext>
            </a:extLst>
          </p:cNvPr>
          <p:cNvSpPr/>
          <p:nvPr/>
        </p:nvSpPr>
        <p:spPr>
          <a:xfrm>
            <a:off x="6312510" y="5559484"/>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101" name="Freeform: Shape 9100">
            <a:extLst>
              <a:ext uri="{FF2B5EF4-FFF2-40B4-BE49-F238E27FC236}">
                <a16:creationId xmlns:a16="http://schemas.microsoft.com/office/drawing/2014/main" id="{9B49C52D-DF99-4C06-BDD4-073FFCB5B49D}"/>
              </a:ext>
            </a:extLst>
          </p:cNvPr>
          <p:cNvSpPr/>
          <p:nvPr/>
        </p:nvSpPr>
        <p:spPr>
          <a:xfrm>
            <a:off x="6792537" y="5554570"/>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102" name="Freeform: Shape 9101">
            <a:extLst>
              <a:ext uri="{FF2B5EF4-FFF2-40B4-BE49-F238E27FC236}">
                <a16:creationId xmlns:a16="http://schemas.microsoft.com/office/drawing/2014/main" id="{FA05DCFB-5BD4-4D99-BB64-28B26C13D64D}"/>
              </a:ext>
            </a:extLst>
          </p:cNvPr>
          <p:cNvSpPr/>
          <p:nvPr/>
        </p:nvSpPr>
        <p:spPr>
          <a:xfrm>
            <a:off x="6794123" y="5516840"/>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103" name="Freeform: Shape 9102">
            <a:extLst>
              <a:ext uri="{FF2B5EF4-FFF2-40B4-BE49-F238E27FC236}">
                <a16:creationId xmlns:a16="http://schemas.microsoft.com/office/drawing/2014/main" id="{EC903DB6-80D9-4662-99C7-A9FAAFC7BDA4}"/>
              </a:ext>
            </a:extLst>
          </p:cNvPr>
          <p:cNvSpPr/>
          <p:nvPr/>
        </p:nvSpPr>
        <p:spPr>
          <a:xfrm>
            <a:off x="7321550" y="5487671"/>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104" name="Freeform: Shape 9103">
            <a:extLst>
              <a:ext uri="{FF2B5EF4-FFF2-40B4-BE49-F238E27FC236}">
                <a16:creationId xmlns:a16="http://schemas.microsoft.com/office/drawing/2014/main" id="{C993568C-F3F5-46B1-AE6C-DBC38CAE1782}"/>
              </a:ext>
            </a:extLst>
          </p:cNvPr>
          <p:cNvSpPr/>
          <p:nvPr/>
        </p:nvSpPr>
        <p:spPr>
          <a:xfrm>
            <a:off x="7252590" y="5528888"/>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105" name="Freeform: Shape 9104">
            <a:extLst>
              <a:ext uri="{FF2B5EF4-FFF2-40B4-BE49-F238E27FC236}">
                <a16:creationId xmlns:a16="http://schemas.microsoft.com/office/drawing/2014/main" id="{381BEFDA-C816-4C6C-9383-DF54AB82B411}"/>
              </a:ext>
            </a:extLst>
          </p:cNvPr>
          <p:cNvSpPr/>
          <p:nvPr/>
        </p:nvSpPr>
        <p:spPr>
          <a:xfrm>
            <a:off x="7786517" y="5555204"/>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106" name="Freeform: Shape 9105">
            <a:extLst>
              <a:ext uri="{FF2B5EF4-FFF2-40B4-BE49-F238E27FC236}">
                <a16:creationId xmlns:a16="http://schemas.microsoft.com/office/drawing/2014/main" id="{D043D3E3-329E-4916-BA70-75F791EEA7BA}"/>
              </a:ext>
            </a:extLst>
          </p:cNvPr>
          <p:cNvSpPr/>
          <p:nvPr/>
        </p:nvSpPr>
        <p:spPr>
          <a:xfrm>
            <a:off x="7358963" y="5478476"/>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107" name="Freeform: Shape 9106">
            <a:extLst>
              <a:ext uri="{FF2B5EF4-FFF2-40B4-BE49-F238E27FC236}">
                <a16:creationId xmlns:a16="http://schemas.microsoft.com/office/drawing/2014/main" id="{547FF81A-5006-4DB9-B872-AC7AECB00868}"/>
              </a:ext>
            </a:extLst>
          </p:cNvPr>
          <p:cNvSpPr/>
          <p:nvPr/>
        </p:nvSpPr>
        <p:spPr>
          <a:xfrm>
            <a:off x="7253858" y="5440904"/>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108" name="Freeform: Shape 9107">
            <a:extLst>
              <a:ext uri="{FF2B5EF4-FFF2-40B4-BE49-F238E27FC236}">
                <a16:creationId xmlns:a16="http://schemas.microsoft.com/office/drawing/2014/main" id="{713710C0-459A-461E-9DAE-9F223B59BBE3}"/>
              </a:ext>
            </a:extLst>
          </p:cNvPr>
          <p:cNvSpPr/>
          <p:nvPr/>
        </p:nvSpPr>
        <p:spPr>
          <a:xfrm>
            <a:off x="8331383" y="5429173"/>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109" name="Freeform: Shape 9108">
            <a:extLst>
              <a:ext uri="{FF2B5EF4-FFF2-40B4-BE49-F238E27FC236}">
                <a16:creationId xmlns:a16="http://schemas.microsoft.com/office/drawing/2014/main" id="{86FDAF98-DA9E-428A-8DCD-EBA4751F13BF}"/>
              </a:ext>
            </a:extLst>
          </p:cNvPr>
          <p:cNvSpPr/>
          <p:nvPr/>
        </p:nvSpPr>
        <p:spPr>
          <a:xfrm>
            <a:off x="7358488" y="5490049"/>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110" name="Freeform: Shape 9109">
            <a:extLst>
              <a:ext uri="{FF2B5EF4-FFF2-40B4-BE49-F238E27FC236}">
                <a16:creationId xmlns:a16="http://schemas.microsoft.com/office/drawing/2014/main" id="{8FF033B1-9EF9-46A5-9737-C1DF2C1073CA}"/>
              </a:ext>
            </a:extLst>
          </p:cNvPr>
          <p:cNvSpPr/>
          <p:nvPr/>
        </p:nvSpPr>
        <p:spPr>
          <a:xfrm>
            <a:off x="7812992" y="487175"/>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5" y="18072"/>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111" name="Freeform: Shape 9110">
            <a:extLst>
              <a:ext uri="{FF2B5EF4-FFF2-40B4-BE49-F238E27FC236}">
                <a16:creationId xmlns:a16="http://schemas.microsoft.com/office/drawing/2014/main" id="{1DCCA3BA-3206-454A-9F23-C6B259E9DBA6}"/>
              </a:ext>
            </a:extLst>
          </p:cNvPr>
          <p:cNvSpPr/>
          <p:nvPr/>
        </p:nvSpPr>
        <p:spPr>
          <a:xfrm>
            <a:off x="8933478" y="5455172"/>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112" name="Freeform: Shape 9111">
            <a:extLst>
              <a:ext uri="{FF2B5EF4-FFF2-40B4-BE49-F238E27FC236}">
                <a16:creationId xmlns:a16="http://schemas.microsoft.com/office/drawing/2014/main" id="{9BD09551-CCD9-4B71-B5CE-6ECCD88609D5}"/>
              </a:ext>
            </a:extLst>
          </p:cNvPr>
          <p:cNvSpPr/>
          <p:nvPr/>
        </p:nvSpPr>
        <p:spPr>
          <a:xfrm>
            <a:off x="7336135" y="5525876"/>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113" name="Freeform: Shape 9112">
            <a:extLst>
              <a:ext uri="{FF2B5EF4-FFF2-40B4-BE49-F238E27FC236}">
                <a16:creationId xmlns:a16="http://schemas.microsoft.com/office/drawing/2014/main" id="{0EE0036F-8C29-47D8-8658-02DFE3C7BA6D}"/>
              </a:ext>
            </a:extLst>
          </p:cNvPr>
          <p:cNvSpPr/>
          <p:nvPr/>
        </p:nvSpPr>
        <p:spPr>
          <a:xfrm>
            <a:off x="7284930" y="5419186"/>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114" name="Freeform: Shape 9113">
            <a:extLst>
              <a:ext uri="{FF2B5EF4-FFF2-40B4-BE49-F238E27FC236}">
                <a16:creationId xmlns:a16="http://schemas.microsoft.com/office/drawing/2014/main" id="{D71970B8-5A52-4872-8DA9-E865733467DC}"/>
              </a:ext>
            </a:extLst>
          </p:cNvPr>
          <p:cNvSpPr/>
          <p:nvPr/>
        </p:nvSpPr>
        <p:spPr>
          <a:xfrm>
            <a:off x="8448537" y="5505109"/>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115" name="Freeform: Shape 9114">
            <a:extLst>
              <a:ext uri="{FF2B5EF4-FFF2-40B4-BE49-F238E27FC236}">
                <a16:creationId xmlns:a16="http://schemas.microsoft.com/office/drawing/2014/main" id="{1EA28806-1E16-4ED0-BEC8-2BA5FCEEE04D}"/>
              </a:ext>
            </a:extLst>
          </p:cNvPr>
          <p:cNvSpPr/>
          <p:nvPr/>
        </p:nvSpPr>
        <p:spPr>
          <a:xfrm>
            <a:off x="8859445" y="5516047"/>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116" name="Freeform: Shape 9115">
            <a:extLst>
              <a:ext uri="{FF2B5EF4-FFF2-40B4-BE49-F238E27FC236}">
                <a16:creationId xmlns:a16="http://schemas.microsoft.com/office/drawing/2014/main" id="{7CF7AD6E-EB97-4DC0-AB9B-6D9692521338}"/>
              </a:ext>
            </a:extLst>
          </p:cNvPr>
          <p:cNvSpPr/>
          <p:nvPr/>
        </p:nvSpPr>
        <p:spPr>
          <a:xfrm>
            <a:off x="7828845" y="5473561"/>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117" name="Freeform: Shape 9116">
            <a:extLst>
              <a:ext uri="{FF2B5EF4-FFF2-40B4-BE49-F238E27FC236}">
                <a16:creationId xmlns:a16="http://schemas.microsoft.com/office/drawing/2014/main" id="{317065D3-204C-458F-A976-C2698F0B2C96}"/>
              </a:ext>
            </a:extLst>
          </p:cNvPr>
          <p:cNvSpPr/>
          <p:nvPr/>
        </p:nvSpPr>
        <p:spPr>
          <a:xfrm>
            <a:off x="9423493" y="5432027"/>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5" y="0"/>
                  <a:pt x="9036" y="0"/>
                </a:cubicBezTo>
                <a:cubicBezTo>
                  <a:pt x="14026"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118" name="Freeform: Shape 9117">
            <a:extLst>
              <a:ext uri="{FF2B5EF4-FFF2-40B4-BE49-F238E27FC236}">
                <a16:creationId xmlns:a16="http://schemas.microsoft.com/office/drawing/2014/main" id="{5AFBDE14-42FF-4BB2-9281-1DF3E70BFF0E}"/>
              </a:ext>
            </a:extLst>
          </p:cNvPr>
          <p:cNvSpPr/>
          <p:nvPr/>
        </p:nvSpPr>
        <p:spPr>
          <a:xfrm>
            <a:off x="8880212" y="5419661"/>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119" name="Freeform: Shape 9118">
            <a:extLst>
              <a:ext uri="{FF2B5EF4-FFF2-40B4-BE49-F238E27FC236}">
                <a16:creationId xmlns:a16="http://schemas.microsoft.com/office/drawing/2014/main" id="{652113FB-C493-4622-8FF5-FB2D2C30F3F0}"/>
              </a:ext>
            </a:extLst>
          </p:cNvPr>
          <p:cNvSpPr/>
          <p:nvPr/>
        </p:nvSpPr>
        <p:spPr>
          <a:xfrm>
            <a:off x="7872916" y="5501463"/>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120" name="Freeform: Shape 9119">
            <a:extLst>
              <a:ext uri="{FF2B5EF4-FFF2-40B4-BE49-F238E27FC236}">
                <a16:creationId xmlns:a16="http://schemas.microsoft.com/office/drawing/2014/main" id="{E4CADE83-499C-478F-B749-9C9892714488}"/>
              </a:ext>
            </a:extLst>
          </p:cNvPr>
          <p:cNvSpPr/>
          <p:nvPr/>
        </p:nvSpPr>
        <p:spPr>
          <a:xfrm>
            <a:off x="8860872" y="5509548"/>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121" name="Freeform: Shape 9120">
            <a:extLst>
              <a:ext uri="{FF2B5EF4-FFF2-40B4-BE49-F238E27FC236}">
                <a16:creationId xmlns:a16="http://schemas.microsoft.com/office/drawing/2014/main" id="{A9A8CAC3-9AFE-4977-9A9D-AD22355B45FF}"/>
              </a:ext>
            </a:extLst>
          </p:cNvPr>
          <p:cNvSpPr/>
          <p:nvPr/>
        </p:nvSpPr>
        <p:spPr>
          <a:xfrm>
            <a:off x="9988968" y="5491792"/>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5" y="0"/>
                  <a:pt x="9036" y="0"/>
                </a:cubicBezTo>
                <a:cubicBezTo>
                  <a:pt x="14026"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122" name="Freeform: Shape 9121">
            <a:extLst>
              <a:ext uri="{FF2B5EF4-FFF2-40B4-BE49-F238E27FC236}">
                <a16:creationId xmlns:a16="http://schemas.microsoft.com/office/drawing/2014/main" id="{DA968FF2-55DA-4DF3-8CED-D10F6578B4B3}"/>
              </a:ext>
            </a:extLst>
          </p:cNvPr>
          <p:cNvSpPr/>
          <p:nvPr/>
        </p:nvSpPr>
        <p:spPr>
          <a:xfrm>
            <a:off x="6818695" y="5432819"/>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123" name="Freeform: Shape 9122">
            <a:extLst>
              <a:ext uri="{FF2B5EF4-FFF2-40B4-BE49-F238E27FC236}">
                <a16:creationId xmlns:a16="http://schemas.microsoft.com/office/drawing/2014/main" id="{C846F628-B31D-4A7E-ADC0-B56316777847}"/>
              </a:ext>
            </a:extLst>
          </p:cNvPr>
          <p:cNvSpPr/>
          <p:nvPr/>
        </p:nvSpPr>
        <p:spPr>
          <a:xfrm>
            <a:off x="6811244" y="5549180"/>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124" name="Freeform: Shape 9123">
            <a:extLst>
              <a:ext uri="{FF2B5EF4-FFF2-40B4-BE49-F238E27FC236}">
                <a16:creationId xmlns:a16="http://schemas.microsoft.com/office/drawing/2014/main" id="{5C8D11E0-8684-4A44-B116-87F1B130710E}"/>
              </a:ext>
            </a:extLst>
          </p:cNvPr>
          <p:cNvSpPr/>
          <p:nvPr/>
        </p:nvSpPr>
        <p:spPr>
          <a:xfrm>
            <a:off x="8306970" y="5537607"/>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125" name="Freeform: Shape 9124">
            <a:extLst>
              <a:ext uri="{FF2B5EF4-FFF2-40B4-BE49-F238E27FC236}">
                <a16:creationId xmlns:a16="http://schemas.microsoft.com/office/drawing/2014/main" id="{0AD08003-B16E-4EB9-955B-237CCF4C6A4E}"/>
              </a:ext>
            </a:extLst>
          </p:cNvPr>
          <p:cNvSpPr/>
          <p:nvPr/>
        </p:nvSpPr>
        <p:spPr>
          <a:xfrm>
            <a:off x="6765270" y="5532059"/>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126" name="Freeform: Shape 9125">
            <a:extLst>
              <a:ext uri="{FF2B5EF4-FFF2-40B4-BE49-F238E27FC236}">
                <a16:creationId xmlns:a16="http://schemas.microsoft.com/office/drawing/2014/main" id="{5CFF20EB-6E53-47F6-A697-36FD327A1E90}"/>
              </a:ext>
            </a:extLst>
          </p:cNvPr>
          <p:cNvSpPr/>
          <p:nvPr/>
        </p:nvSpPr>
        <p:spPr>
          <a:xfrm>
            <a:off x="7364987" y="5476891"/>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127" name="Freeform: Shape 9126">
            <a:extLst>
              <a:ext uri="{FF2B5EF4-FFF2-40B4-BE49-F238E27FC236}">
                <a16:creationId xmlns:a16="http://schemas.microsoft.com/office/drawing/2014/main" id="{D2B8B5A2-5EF3-4C01-8783-11981A4F7127}"/>
              </a:ext>
            </a:extLst>
          </p:cNvPr>
          <p:cNvSpPr/>
          <p:nvPr/>
        </p:nvSpPr>
        <p:spPr>
          <a:xfrm>
            <a:off x="6808708" y="5462781"/>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128" name="Freeform: Shape 9127">
            <a:extLst>
              <a:ext uri="{FF2B5EF4-FFF2-40B4-BE49-F238E27FC236}">
                <a16:creationId xmlns:a16="http://schemas.microsoft.com/office/drawing/2014/main" id="{F40510DC-95B7-406E-9633-B9801630FE0F}"/>
              </a:ext>
            </a:extLst>
          </p:cNvPr>
          <p:cNvSpPr/>
          <p:nvPr/>
        </p:nvSpPr>
        <p:spPr>
          <a:xfrm>
            <a:off x="7820284" y="5443124"/>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129" name="Freeform: Shape 9128">
            <a:extLst>
              <a:ext uri="{FF2B5EF4-FFF2-40B4-BE49-F238E27FC236}">
                <a16:creationId xmlns:a16="http://schemas.microsoft.com/office/drawing/2014/main" id="{65308BE6-9CD7-48B0-A1FC-1C21A595067C}"/>
              </a:ext>
            </a:extLst>
          </p:cNvPr>
          <p:cNvSpPr/>
          <p:nvPr/>
        </p:nvSpPr>
        <p:spPr>
          <a:xfrm>
            <a:off x="8345492" y="5442648"/>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130" name="Freeform: Shape 9129">
            <a:extLst>
              <a:ext uri="{FF2B5EF4-FFF2-40B4-BE49-F238E27FC236}">
                <a16:creationId xmlns:a16="http://schemas.microsoft.com/office/drawing/2014/main" id="{4D81AB05-B78C-4784-B3E2-98B79B2D6A44}"/>
              </a:ext>
            </a:extLst>
          </p:cNvPr>
          <p:cNvSpPr/>
          <p:nvPr/>
        </p:nvSpPr>
        <p:spPr>
          <a:xfrm>
            <a:off x="7373865" y="5491792"/>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131" name="Freeform: Shape 9130">
            <a:extLst>
              <a:ext uri="{FF2B5EF4-FFF2-40B4-BE49-F238E27FC236}">
                <a16:creationId xmlns:a16="http://schemas.microsoft.com/office/drawing/2014/main" id="{8896B157-EFC2-4619-BA02-C57820EB1929}"/>
              </a:ext>
            </a:extLst>
          </p:cNvPr>
          <p:cNvSpPr/>
          <p:nvPr/>
        </p:nvSpPr>
        <p:spPr>
          <a:xfrm>
            <a:off x="7402559" y="5540461"/>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132" name="Freeform: Shape 9131">
            <a:extLst>
              <a:ext uri="{FF2B5EF4-FFF2-40B4-BE49-F238E27FC236}">
                <a16:creationId xmlns:a16="http://schemas.microsoft.com/office/drawing/2014/main" id="{18DB5242-750F-4026-8D5A-F6F0DE88AF57}"/>
              </a:ext>
            </a:extLst>
          </p:cNvPr>
          <p:cNvSpPr/>
          <p:nvPr/>
        </p:nvSpPr>
        <p:spPr>
          <a:xfrm>
            <a:off x="6882424" y="5437734"/>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133" name="Freeform: Shape 9132">
            <a:extLst>
              <a:ext uri="{FF2B5EF4-FFF2-40B4-BE49-F238E27FC236}">
                <a16:creationId xmlns:a16="http://schemas.microsoft.com/office/drawing/2014/main" id="{C6977624-50D8-4045-9293-F3C07A645394}"/>
              </a:ext>
            </a:extLst>
          </p:cNvPr>
          <p:cNvSpPr/>
          <p:nvPr/>
        </p:nvSpPr>
        <p:spPr>
          <a:xfrm>
            <a:off x="7879099" y="5418710"/>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134" name="Freeform: Shape 9133">
            <a:extLst>
              <a:ext uri="{FF2B5EF4-FFF2-40B4-BE49-F238E27FC236}">
                <a16:creationId xmlns:a16="http://schemas.microsoft.com/office/drawing/2014/main" id="{7385C3B9-8EAD-4041-80A1-58ED10DC9109}"/>
              </a:ext>
            </a:extLst>
          </p:cNvPr>
          <p:cNvSpPr/>
          <p:nvPr/>
        </p:nvSpPr>
        <p:spPr>
          <a:xfrm>
            <a:off x="7923328" y="5513352"/>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135" name="Freeform: Shape 9134">
            <a:extLst>
              <a:ext uri="{FF2B5EF4-FFF2-40B4-BE49-F238E27FC236}">
                <a16:creationId xmlns:a16="http://schemas.microsoft.com/office/drawing/2014/main" id="{7C0FE215-FF45-4538-B6BF-D3EA4B735B41}"/>
              </a:ext>
            </a:extLst>
          </p:cNvPr>
          <p:cNvSpPr/>
          <p:nvPr/>
        </p:nvSpPr>
        <p:spPr>
          <a:xfrm>
            <a:off x="7361341" y="5506060"/>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136" name="Freeform: Shape 9135">
            <a:extLst>
              <a:ext uri="{FF2B5EF4-FFF2-40B4-BE49-F238E27FC236}">
                <a16:creationId xmlns:a16="http://schemas.microsoft.com/office/drawing/2014/main" id="{B1A906B1-F0C0-49A3-AE1A-887B8333FE5A}"/>
              </a:ext>
            </a:extLst>
          </p:cNvPr>
          <p:cNvSpPr/>
          <p:nvPr/>
        </p:nvSpPr>
        <p:spPr>
          <a:xfrm>
            <a:off x="7887976" y="5506219"/>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137" name="Freeform: Shape 9136">
            <a:extLst>
              <a:ext uri="{FF2B5EF4-FFF2-40B4-BE49-F238E27FC236}">
                <a16:creationId xmlns:a16="http://schemas.microsoft.com/office/drawing/2014/main" id="{90DCCCD3-356B-474C-87B7-C08B6D4344C5}"/>
              </a:ext>
            </a:extLst>
          </p:cNvPr>
          <p:cNvSpPr/>
          <p:nvPr/>
        </p:nvSpPr>
        <p:spPr>
          <a:xfrm>
            <a:off x="6732930" y="536319"/>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6" y="18072"/>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138" name="Freeform: Shape 9137">
            <a:extLst>
              <a:ext uri="{FF2B5EF4-FFF2-40B4-BE49-F238E27FC236}">
                <a16:creationId xmlns:a16="http://schemas.microsoft.com/office/drawing/2014/main" id="{06BD62EC-F11F-457A-A7C9-697ED71B5CCC}"/>
              </a:ext>
            </a:extLst>
          </p:cNvPr>
          <p:cNvSpPr/>
          <p:nvPr/>
        </p:nvSpPr>
        <p:spPr>
          <a:xfrm>
            <a:off x="7324880" y="5464208"/>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139" name="Freeform: Shape 9138">
            <a:extLst>
              <a:ext uri="{FF2B5EF4-FFF2-40B4-BE49-F238E27FC236}">
                <a16:creationId xmlns:a16="http://schemas.microsoft.com/office/drawing/2014/main" id="{F4CCC3D1-E424-44E9-81E8-70F1E298DF92}"/>
              </a:ext>
            </a:extLst>
          </p:cNvPr>
          <p:cNvSpPr/>
          <p:nvPr/>
        </p:nvSpPr>
        <p:spPr>
          <a:xfrm>
            <a:off x="8840421" y="5556314"/>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140" name="Freeform: Shape 9139">
            <a:extLst>
              <a:ext uri="{FF2B5EF4-FFF2-40B4-BE49-F238E27FC236}">
                <a16:creationId xmlns:a16="http://schemas.microsoft.com/office/drawing/2014/main" id="{99B5C53E-9CEA-46E6-9393-D9D2F987CD01}"/>
              </a:ext>
            </a:extLst>
          </p:cNvPr>
          <p:cNvSpPr/>
          <p:nvPr/>
        </p:nvSpPr>
        <p:spPr>
          <a:xfrm>
            <a:off x="6750844" y="5426320"/>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141" name="Freeform: Shape 9140">
            <a:extLst>
              <a:ext uri="{FF2B5EF4-FFF2-40B4-BE49-F238E27FC236}">
                <a16:creationId xmlns:a16="http://schemas.microsoft.com/office/drawing/2014/main" id="{DE32695F-04D0-4C03-865F-F75D4034F6A8}"/>
              </a:ext>
            </a:extLst>
          </p:cNvPr>
          <p:cNvSpPr/>
          <p:nvPr/>
        </p:nvSpPr>
        <p:spPr>
          <a:xfrm>
            <a:off x="7852307" y="5528888"/>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142" name="Freeform: Shape 9141">
            <a:extLst>
              <a:ext uri="{FF2B5EF4-FFF2-40B4-BE49-F238E27FC236}">
                <a16:creationId xmlns:a16="http://schemas.microsoft.com/office/drawing/2014/main" id="{E42B90CF-D424-455D-8265-4E87E45291D1}"/>
              </a:ext>
            </a:extLst>
          </p:cNvPr>
          <p:cNvSpPr/>
          <p:nvPr/>
        </p:nvSpPr>
        <p:spPr>
          <a:xfrm>
            <a:off x="8429989" y="5496390"/>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143" name="Freeform: Shape 9142">
            <a:extLst>
              <a:ext uri="{FF2B5EF4-FFF2-40B4-BE49-F238E27FC236}">
                <a16:creationId xmlns:a16="http://schemas.microsoft.com/office/drawing/2014/main" id="{2B0C4303-465F-4097-AD19-7E9A671EC801}"/>
              </a:ext>
            </a:extLst>
          </p:cNvPr>
          <p:cNvSpPr/>
          <p:nvPr/>
        </p:nvSpPr>
        <p:spPr>
          <a:xfrm>
            <a:off x="6279695" y="5412845"/>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144" name="Freeform: Shape 9143">
            <a:extLst>
              <a:ext uri="{FF2B5EF4-FFF2-40B4-BE49-F238E27FC236}">
                <a16:creationId xmlns:a16="http://schemas.microsoft.com/office/drawing/2014/main" id="{622FFA60-9B0D-40F0-8DB3-36CD65408259}"/>
              </a:ext>
            </a:extLst>
          </p:cNvPr>
          <p:cNvSpPr/>
          <p:nvPr/>
        </p:nvSpPr>
        <p:spPr>
          <a:xfrm>
            <a:off x="8971050" y="5501146"/>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145" name="Freeform: Shape 9144">
            <a:extLst>
              <a:ext uri="{FF2B5EF4-FFF2-40B4-BE49-F238E27FC236}">
                <a16:creationId xmlns:a16="http://schemas.microsoft.com/office/drawing/2014/main" id="{0E176DD8-99D3-4AAA-A5C4-99C038AE2EAD}"/>
              </a:ext>
            </a:extLst>
          </p:cNvPr>
          <p:cNvSpPr/>
          <p:nvPr/>
        </p:nvSpPr>
        <p:spPr>
          <a:xfrm>
            <a:off x="8338676" y="5530632"/>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146" name="Freeform: Shape 9145">
            <a:extLst>
              <a:ext uri="{FF2B5EF4-FFF2-40B4-BE49-F238E27FC236}">
                <a16:creationId xmlns:a16="http://schemas.microsoft.com/office/drawing/2014/main" id="{EC1523D2-C630-4946-AD92-FB655BC11F56}"/>
              </a:ext>
            </a:extLst>
          </p:cNvPr>
          <p:cNvSpPr/>
          <p:nvPr/>
        </p:nvSpPr>
        <p:spPr>
          <a:xfrm>
            <a:off x="6879095" y="5502414"/>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147" name="Freeform: Shape 9146">
            <a:extLst>
              <a:ext uri="{FF2B5EF4-FFF2-40B4-BE49-F238E27FC236}">
                <a16:creationId xmlns:a16="http://schemas.microsoft.com/office/drawing/2014/main" id="{78E85B1A-FCA8-42EE-B28C-BBC2AF049764}"/>
              </a:ext>
            </a:extLst>
          </p:cNvPr>
          <p:cNvSpPr/>
          <p:nvPr/>
        </p:nvSpPr>
        <p:spPr>
          <a:xfrm>
            <a:off x="8305543" y="5508438"/>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148" name="Freeform: Shape 9147">
            <a:extLst>
              <a:ext uri="{FF2B5EF4-FFF2-40B4-BE49-F238E27FC236}">
                <a16:creationId xmlns:a16="http://schemas.microsoft.com/office/drawing/2014/main" id="{D25CF65A-7743-4613-A4CB-BD10893479DB}"/>
              </a:ext>
            </a:extLst>
          </p:cNvPr>
          <p:cNvSpPr/>
          <p:nvPr/>
        </p:nvSpPr>
        <p:spPr>
          <a:xfrm>
            <a:off x="7296344" y="5534912"/>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149" name="Freeform: Shape 9148">
            <a:extLst>
              <a:ext uri="{FF2B5EF4-FFF2-40B4-BE49-F238E27FC236}">
                <a16:creationId xmlns:a16="http://schemas.microsoft.com/office/drawing/2014/main" id="{6087E945-4FA9-45E0-B36B-8F0B4746CE3C}"/>
              </a:ext>
            </a:extLst>
          </p:cNvPr>
          <p:cNvSpPr/>
          <p:nvPr/>
        </p:nvSpPr>
        <p:spPr>
          <a:xfrm>
            <a:off x="7883220" y="5469598"/>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150" name="Freeform: Shape 9149">
            <a:extLst>
              <a:ext uri="{FF2B5EF4-FFF2-40B4-BE49-F238E27FC236}">
                <a16:creationId xmlns:a16="http://schemas.microsoft.com/office/drawing/2014/main" id="{D9B4B0A9-CAE4-4EF0-967E-AA6DF22AEF26}"/>
              </a:ext>
            </a:extLst>
          </p:cNvPr>
          <p:cNvSpPr/>
          <p:nvPr/>
        </p:nvSpPr>
        <p:spPr>
          <a:xfrm>
            <a:off x="6355155" y="5499402"/>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151" name="Freeform: Shape 9150">
            <a:extLst>
              <a:ext uri="{FF2B5EF4-FFF2-40B4-BE49-F238E27FC236}">
                <a16:creationId xmlns:a16="http://schemas.microsoft.com/office/drawing/2014/main" id="{9D30BF69-43E8-49AF-A755-262651DD4D0D}"/>
              </a:ext>
            </a:extLst>
          </p:cNvPr>
          <p:cNvSpPr/>
          <p:nvPr/>
        </p:nvSpPr>
        <p:spPr>
          <a:xfrm>
            <a:off x="8923491" y="5507011"/>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152" name="Freeform: Shape 9151">
            <a:extLst>
              <a:ext uri="{FF2B5EF4-FFF2-40B4-BE49-F238E27FC236}">
                <a16:creationId xmlns:a16="http://schemas.microsoft.com/office/drawing/2014/main" id="{4E6FAE85-6BAD-4D07-BC4F-E0F13A3E0202}"/>
              </a:ext>
            </a:extLst>
          </p:cNvPr>
          <p:cNvSpPr/>
          <p:nvPr/>
        </p:nvSpPr>
        <p:spPr>
          <a:xfrm>
            <a:off x="7277321" y="5543949"/>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153" name="Freeform: Shape 9152">
            <a:extLst>
              <a:ext uri="{FF2B5EF4-FFF2-40B4-BE49-F238E27FC236}">
                <a16:creationId xmlns:a16="http://schemas.microsoft.com/office/drawing/2014/main" id="{A439868C-9999-400B-905B-C28CE2C85AAA}"/>
              </a:ext>
            </a:extLst>
          </p:cNvPr>
          <p:cNvSpPr/>
          <p:nvPr/>
        </p:nvSpPr>
        <p:spPr>
          <a:xfrm>
            <a:off x="7778749" y="5525718"/>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154" name="Freeform: Shape 9153">
            <a:extLst>
              <a:ext uri="{FF2B5EF4-FFF2-40B4-BE49-F238E27FC236}">
                <a16:creationId xmlns:a16="http://schemas.microsoft.com/office/drawing/2014/main" id="{08579F37-404C-4DA4-AD1D-B47C364C2ECD}"/>
              </a:ext>
            </a:extLst>
          </p:cNvPr>
          <p:cNvSpPr/>
          <p:nvPr/>
        </p:nvSpPr>
        <p:spPr>
          <a:xfrm>
            <a:off x="6829950" y="5468330"/>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155" name="Freeform: Shape 9154">
            <a:extLst>
              <a:ext uri="{FF2B5EF4-FFF2-40B4-BE49-F238E27FC236}">
                <a16:creationId xmlns:a16="http://schemas.microsoft.com/office/drawing/2014/main" id="{F672CE28-6953-4EFF-B6CF-638C372C008F}"/>
              </a:ext>
            </a:extLst>
          </p:cNvPr>
          <p:cNvSpPr/>
          <p:nvPr/>
        </p:nvSpPr>
        <p:spPr>
          <a:xfrm>
            <a:off x="9958530" y="5423466"/>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5" y="0"/>
                  <a:pt x="9036" y="0"/>
                </a:cubicBezTo>
                <a:cubicBezTo>
                  <a:pt x="14026"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156" name="Freeform: Shape 9155">
            <a:extLst>
              <a:ext uri="{FF2B5EF4-FFF2-40B4-BE49-F238E27FC236}">
                <a16:creationId xmlns:a16="http://schemas.microsoft.com/office/drawing/2014/main" id="{562401CF-2CEA-446C-8572-4E14181C03D2}"/>
              </a:ext>
            </a:extLst>
          </p:cNvPr>
          <p:cNvSpPr/>
          <p:nvPr/>
        </p:nvSpPr>
        <p:spPr>
          <a:xfrm>
            <a:off x="6222783" y="5431234"/>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157" name="Freeform: Shape 9156">
            <a:extLst>
              <a:ext uri="{FF2B5EF4-FFF2-40B4-BE49-F238E27FC236}">
                <a16:creationId xmlns:a16="http://schemas.microsoft.com/office/drawing/2014/main" id="{EE0EA88D-6DC3-4DDD-9860-7951D0E1C8A2}"/>
              </a:ext>
            </a:extLst>
          </p:cNvPr>
          <p:cNvSpPr/>
          <p:nvPr/>
        </p:nvSpPr>
        <p:spPr>
          <a:xfrm>
            <a:off x="6809976" y="5499560"/>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158" name="Freeform: Shape 9157">
            <a:extLst>
              <a:ext uri="{FF2B5EF4-FFF2-40B4-BE49-F238E27FC236}">
                <a16:creationId xmlns:a16="http://schemas.microsoft.com/office/drawing/2014/main" id="{9C7EE530-D418-4FE3-8B5D-06AA5BBC9CBD}"/>
              </a:ext>
            </a:extLst>
          </p:cNvPr>
          <p:cNvSpPr/>
          <p:nvPr/>
        </p:nvSpPr>
        <p:spPr>
          <a:xfrm>
            <a:off x="7910487" y="5504475"/>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159" name="Freeform: Shape 9158">
            <a:extLst>
              <a:ext uri="{FF2B5EF4-FFF2-40B4-BE49-F238E27FC236}">
                <a16:creationId xmlns:a16="http://schemas.microsoft.com/office/drawing/2014/main" id="{84854480-20C1-4CCE-A959-9BFDE4162E66}"/>
              </a:ext>
            </a:extLst>
          </p:cNvPr>
          <p:cNvSpPr/>
          <p:nvPr/>
        </p:nvSpPr>
        <p:spPr>
          <a:xfrm>
            <a:off x="8307921" y="5489256"/>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160" name="Freeform: Shape 9159">
            <a:extLst>
              <a:ext uri="{FF2B5EF4-FFF2-40B4-BE49-F238E27FC236}">
                <a16:creationId xmlns:a16="http://schemas.microsoft.com/office/drawing/2014/main" id="{5216436B-E935-4B8F-BE2C-2D95FB85756B}"/>
              </a:ext>
            </a:extLst>
          </p:cNvPr>
          <p:cNvSpPr/>
          <p:nvPr/>
        </p:nvSpPr>
        <p:spPr>
          <a:xfrm>
            <a:off x="7854685" y="5439795"/>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161" name="Freeform: Shape 9160">
            <a:extLst>
              <a:ext uri="{FF2B5EF4-FFF2-40B4-BE49-F238E27FC236}">
                <a16:creationId xmlns:a16="http://schemas.microsoft.com/office/drawing/2014/main" id="{C49FD79A-4B6E-4188-981E-869BF8F9B3C6}"/>
              </a:ext>
            </a:extLst>
          </p:cNvPr>
          <p:cNvSpPr/>
          <p:nvPr/>
        </p:nvSpPr>
        <p:spPr>
          <a:xfrm>
            <a:off x="7277479" y="5504158"/>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162" name="Freeform: Shape 9161">
            <a:extLst>
              <a:ext uri="{FF2B5EF4-FFF2-40B4-BE49-F238E27FC236}">
                <a16:creationId xmlns:a16="http://schemas.microsoft.com/office/drawing/2014/main" id="{16BE6436-E0BC-4A34-B2B3-309C1FD1A72D}"/>
              </a:ext>
            </a:extLst>
          </p:cNvPr>
          <p:cNvSpPr/>
          <p:nvPr/>
        </p:nvSpPr>
        <p:spPr>
          <a:xfrm>
            <a:off x="7822187" y="5468647"/>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163" name="Freeform: Shape 9162">
            <a:extLst>
              <a:ext uri="{FF2B5EF4-FFF2-40B4-BE49-F238E27FC236}">
                <a16:creationId xmlns:a16="http://schemas.microsoft.com/office/drawing/2014/main" id="{E9320780-F10F-4EB4-B896-3876CCA106F7}"/>
              </a:ext>
            </a:extLst>
          </p:cNvPr>
          <p:cNvSpPr/>
          <p:nvPr/>
        </p:nvSpPr>
        <p:spPr>
          <a:xfrm>
            <a:off x="7393840" y="5448038"/>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164" name="Freeform: Shape 9163">
            <a:extLst>
              <a:ext uri="{FF2B5EF4-FFF2-40B4-BE49-F238E27FC236}">
                <a16:creationId xmlns:a16="http://schemas.microsoft.com/office/drawing/2014/main" id="{C05C8DA3-70EB-48FC-B0B2-00AE53494357}"/>
              </a:ext>
            </a:extLst>
          </p:cNvPr>
          <p:cNvSpPr/>
          <p:nvPr/>
        </p:nvSpPr>
        <p:spPr>
          <a:xfrm>
            <a:off x="6732455" y="5500036"/>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165" name="Freeform: Shape 9164">
            <a:extLst>
              <a:ext uri="{FF2B5EF4-FFF2-40B4-BE49-F238E27FC236}">
                <a16:creationId xmlns:a16="http://schemas.microsoft.com/office/drawing/2014/main" id="{CBD33975-F2D9-4587-B506-F261474EB93C}"/>
              </a:ext>
            </a:extLst>
          </p:cNvPr>
          <p:cNvSpPr/>
          <p:nvPr/>
        </p:nvSpPr>
        <p:spPr>
          <a:xfrm>
            <a:off x="7886232" y="5510499"/>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166" name="Freeform: Shape 9165">
            <a:extLst>
              <a:ext uri="{FF2B5EF4-FFF2-40B4-BE49-F238E27FC236}">
                <a16:creationId xmlns:a16="http://schemas.microsoft.com/office/drawing/2014/main" id="{0A93A08F-792D-4E03-AF9D-578AD5447810}"/>
              </a:ext>
            </a:extLst>
          </p:cNvPr>
          <p:cNvSpPr/>
          <p:nvPr/>
        </p:nvSpPr>
        <p:spPr>
          <a:xfrm>
            <a:off x="6293962" y="5470549"/>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167" name="Freeform: Shape 9166">
            <a:extLst>
              <a:ext uri="{FF2B5EF4-FFF2-40B4-BE49-F238E27FC236}">
                <a16:creationId xmlns:a16="http://schemas.microsoft.com/office/drawing/2014/main" id="{0A55E8A6-0EA7-40F2-99F3-A7FED79EC0C4}"/>
              </a:ext>
            </a:extLst>
          </p:cNvPr>
          <p:cNvSpPr/>
          <p:nvPr/>
        </p:nvSpPr>
        <p:spPr>
          <a:xfrm>
            <a:off x="6874973" y="5542839"/>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168" name="Freeform: Shape 9167">
            <a:extLst>
              <a:ext uri="{FF2B5EF4-FFF2-40B4-BE49-F238E27FC236}">
                <a16:creationId xmlns:a16="http://schemas.microsoft.com/office/drawing/2014/main" id="{883B946C-4EFA-416A-9EFD-FF530039C962}"/>
              </a:ext>
            </a:extLst>
          </p:cNvPr>
          <p:cNvSpPr/>
          <p:nvPr/>
        </p:nvSpPr>
        <p:spPr>
          <a:xfrm>
            <a:off x="6798879" y="5415064"/>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169" name="Freeform: Shape 9168">
            <a:extLst>
              <a:ext uri="{FF2B5EF4-FFF2-40B4-BE49-F238E27FC236}">
                <a16:creationId xmlns:a16="http://schemas.microsoft.com/office/drawing/2014/main" id="{1CA64DFB-67AE-490C-90A9-3FEC8ED9CB73}"/>
              </a:ext>
            </a:extLst>
          </p:cNvPr>
          <p:cNvSpPr/>
          <p:nvPr/>
        </p:nvSpPr>
        <p:spPr>
          <a:xfrm>
            <a:off x="7868953" y="5456916"/>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170" name="Freeform: Shape 9169">
            <a:extLst>
              <a:ext uri="{FF2B5EF4-FFF2-40B4-BE49-F238E27FC236}">
                <a16:creationId xmlns:a16="http://schemas.microsoft.com/office/drawing/2014/main" id="{2F06FB2B-4442-4F2F-836B-E53A218BE6CD}"/>
              </a:ext>
            </a:extLst>
          </p:cNvPr>
          <p:cNvSpPr/>
          <p:nvPr/>
        </p:nvSpPr>
        <p:spPr>
          <a:xfrm>
            <a:off x="8907955" y="5552668"/>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171" name="Freeform: Shape 9170">
            <a:extLst>
              <a:ext uri="{FF2B5EF4-FFF2-40B4-BE49-F238E27FC236}">
                <a16:creationId xmlns:a16="http://schemas.microsoft.com/office/drawing/2014/main" id="{8FC27741-6938-497D-916E-0F402DDBBC59}"/>
              </a:ext>
            </a:extLst>
          </p:cNvPr>
          <p:cNvSpPr/>
          <p:nvPr/>
        </p:nvSpPr>
        <p:spPr>
          <a:xfrm>
            <a:off x="6867205" y="5502097"/>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172" name="Freeform: Shape 9171">
            <a:extLst>
              <a:ext uri="{FF2B5EF4-FFF2-40B4-BE49-F238E27FC236}">
                <a16:creationId xmlns:a16="http://schemas.microsoft.com/office/drawing/2014/main" id="{F275C694-46DE-45C2-BEF1-294FB982A46E}"/>
              </a:ext>
            </a:extLst>
          </p:cNvPr>
          <p:cNvSpPr/>
          <p:nvPr/>
        </p:nvSpPr>
        <p:spPr>
          <a:xfrm>
            <a:off x="8852153" y="507150"/>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5" y="18072"/>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173" name="Freeform: Shape 9172">
            <a:extLst>
              <a:ext uri="{FF2B5EF4-FFF2-40B4-BE49-F238E27FC236}">
                <a16:creationId xmlns:a16="http://schemas.microsoft.com/office/drawing/2014/main" id="{AE6D53C8-20BB-454E-8312-1D8377AFB871}"/>
              </a:ext>
            </a:extLst>
          </p:cNvPr>
          <p:cNvSpPr/>
          <p:nvPr/>
        </p:nvSpPr>
        <p:spPr>
          <a:xfrm>
            <a:off x="7878147" y="5475781"/>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174" name="Freeform: Shape 9173">
            <a:extLst>
              <a:ext uri="{FF2B5EF4-FFF2-40B4-BE49-F238E27FC236}">
                <a16:creationId xmlns:a16="http://schemas.microsoft.com/office/drawing/2014/main" id="{F893A4D4-54DC-4E10-A352-5D26343DB67D}"/>
              </a:ext>
            </a:extLst>
          </p:cNvPr>
          <p:cNvSpPr/>
          <p:nvPr/>
        </p:nvSpPr>
        <p:spPr>
          <a:xfrm>
            <a:off x="7835820" y="5419344"/>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175" name="Freeform: Shape 9174">
            <a:extLst>
              <a:ext uri="{FF2B5EF4-FFF2-40B4-BE49-F238E27FC236}">
                <a16:creationId xmlns:a16="http://schemas.microsoft.com/office/drawing/2014/main" id="{D666CD07-BC07-4954-BE3E-F4AE65E2FCD5}"/>
              </a:ext>
            </a:extLst>
          </p:cNvPr>
          <p:cNvSpPr/>
          <p:nvPr/>
        </p:nvSpPr>
        <p:spPr>
          <a:xfrm>
            <a:off x="8415404" y="5477049"/>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176" name="Freeform: Shape 9175">
            <a:extLst>
              <a:ext uri="{FF2B5EF4-FFF2-40B4-BE49-F238E27FC236}">
                <a16:creationId xmlns:a16="http://schemas.microsoft.com/office/drawing/2014/main" id="{B606F5E8-8288-496E-8297-7829E9AB3C85}"/>
              </a:ext>
            </a:extLst>
          </p:cNvPr>
          <p:cNvSpPr/>
          <p:nvPr/>
        </p:nvSpPr>
        <p:spPr>
          <a:xfrm>
            <a:off x="7833759" y="5440112"/>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177" name="Freeform: Shape 9176">
            <a:extLst>
              <a:ext uri="{FF2B5EF4-FFF2-40B4-BE49-F238E27FC236}">
                <a16:creationId xmlns:a16="http://schemas.microsoft.com/office/drawing/2014/main" id="{1EE63637-B6BE-4263-A191-CB8F82935C8B}"/>
              </a:ext>
            </a:extLst>
          </p:cNvPr>
          <p:cNvSpPr/>
          <p:nvPr/>
        </p:nvSpPr>
        <p:spPr>
          <a:xfrm>
            <a:off x="8453134" y="511747"/>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5" y="18072"/>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178" name="Freeform: Shape 9177">
            <a:extLst>
              <a:ext uri="{FF2B5EF4-FFF2-40B4-BE49-F238E27FC236}">
                <a16:creationId xmlns:a16="http://schemas.microsoft.com/office/drawing/2014/main" id="{F643482A-A6E9-49EF-8D9B-118E20AFD507}"/>
              </a:ext>
            </a:extLst>
          </p:cNvPr>
          <p:cNvSpPr/>
          <p:nvPr/>
        </p:nvSpPr>
        <p:spPr>
          <a:xfrm>
            <a:off x="8365467" y="5467854"/>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179" name="Freeform: Shape 9178">
            <a:extLst>
              <a:ext uri="{FF2B5EF4-FFF2-40B4-BE49-F238E27FC236}">
                <a16:creationId xmlns:a16="http://schemas.microsoft.com/office/drawing/2014/main" id="{79C9E082-0BFB-4A2A-B450-0C8F5673E847}"/>
              </a:ext>
            </a:extLst>
          </p:cNvPr>
          <p:cNvSpPr/>
          <p:nvPr/>
        </p:nvSpPr>
        <p:spPr>
          <a:xfrm>
            <a:off x="6856425" y="530770"/>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6" y="18072"/>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180" name="Freeform: Shape 9179">
            <a:extLst>
              <a:ext uri="{FF2B5EF4-FFF2-40B4-BE49-F238E27FC236}">
                <a16:creationId xmlns:a16="http://schemas.microsoft.com/office/drawing/2014/main" id="{BA72C2C0-4C33-4578-8F91-920A1BDAD033}"/>
              </a:ext>
            </a:extLst>
          </p:cNvPr>
          <p:cNvSpPr/>
          <p:nvPr/>
        </p:nvSpPr>
        <p:spPr>
          <a:xfrm>
            <a:off x="7284296" y="5551716"/>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181" name="Freeform: Shape 9180">
            <a:extLst>
              <a:ext uri="{FF2B5EF4-FFF2-40B4-BE49-F238E27FC236}">
                <a16:creationId xmlns:a16="http://schemas.microsoft.com/office/drawing/2014/main" id="{BDE521E6-AEDA-4B43-990B-6F72724B8400}"/>
              </a:ext>
            </a:extLst>
          </p:cNvPr>
          <p:cNvSpPr/>
          <p:nvPr/>
        </p:nvSpPr>
        <p:spPr>
          <a:xfrm>
            <a:off x="8338359" y="5469440"/>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182" name="Freeform: Shape 9181">
            <a:extLst>
              <a:ext uri="{FF2B5EF4-FFF2-40B4-BE49-F238E27FC236}">
                <a16:creationId xmlns:a16="http://schemas.microsoft.com/office/drawing/2014/main" id="{D26AD4D3-B38E-43F2-98C2-45AF736DBCD1}"/>
              </a:ext>
            </a:extLst>
          </p:cNvPr>
          <p:cNvSpPr/>
          <p:nvPr/>
        </p:nvSpPr>
        <p:spPr>
          <a:xfrm>
            <a:off x="7797773" y="5457550"/>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183" name="Freeform: Shape 9182">
            <a:extLst>
              <a:ext uri="{FF2B5EF4-FFF2-40B4-BE49-F238E27FC236}">
                <a16:creationId xmlns:a16="http://schemas.microsoft.com/office/drawing/2014/main" id="{3618B118-7F01-4D65-AB97-1DC1DCD6F080}"/>
              </a:ext>
            </a:extLst>
          </p:cNvPr>
          <p:cNvSpPr/>
          <p:nvPr/>
        </p:nvSpPr>
        <p:spPr>
          <a:xfrm>
            <a:off x="7298722" y="5527937"/>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184" name="Freeform: Shape 9183">
            <a:extLst>
              <a:ext uri="{FF2B5EF4-FFF2-40B4-BE49-F238E27FC236}">
                <a16:creationId xmlns:a16="http://schemas.microsoft.com/office/drawing/2014/main" id="{36778DFC-4451-4179-B12B-2D5472BD4CFA}"/>
              </a:ext>
            </a:extLst>
          </p:cNvPr>
          <p:cNvSpPr/>
          <p:nvPr/>
        </p:nvSpPr>
        <p:spPr>
          <a:xfrm>
            <a:off x="6767490" y="5490524"/>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185" name="Freeform: Shape 9184">
            <a:extLst>
              <a:ext uri="{FF2B5EF4-FFF2-40B4-BE49-F238E27FC236}">
                <a16:creationId xmlns:a16="http://schemas.microsoft.com/office/drawing/2014/main" id="{B7954175-6B0C-478F-89A1-89B999F348C1}"/>
              </a:ext>
            </a:extLst>
          </p:cNvPr>
          <p:cNvSpPr/>
          <p:nvPr/>
        </p:nvSpPr>
        <p:spPr>
          <a:xfrm>
            <a:off x="7792383" y="5456282"/>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186" name="Freeform: Shape 9185">
            <a:extLst>
              <a:ext uri="{FF2B5EF4-FFF2-40B4-BE49-F238E27FC236}">
                <a16:creationId xmlns:a16="http://schemas.microsoft.com/office/drawing/2014/main" id="{D529D68A-D1E6-4F47-945E-9776C207EC71}"/>
              </a:ext>
            </a:extLst>
          </p:cNvPr>
          <p:cNvSpPr/>
          <p:nvPr/>
        </p:nvSpPr>
        <p:spPr>
          <a:xfrm>
            <a:off x="8424757" y="5470708"/>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187" name="Freeform: Shape 9186">
            <a:extLst>
              <a:ext uri="{FF2B5EF4-FFF2-40B4-BE49-F238E27FC236}">
                <a16:creationId xmlns:a16="http://schemas.microsoft.com/office/drawing/2014/main" id="{9B099DBA-19C7-4571-ACD1-60923C402AB7}"/>
              </a:ext>
            </a:extLst>
          </p:cNvPr>
          <p:cNvSpPr/>
          <p:nvPr/>
        </p:nvSpPr>
        <p:spPr>
          <a:xfrm>
            <a:off x="8892578" y="5493219"/>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188" name="Freeform: Shape 9187">
            <a:extLst>
              <a:ext uri="{FF2B5EF4-FFF2-40B4-BE49-F238E27FC236}">
                <a16:creationId xmlns:a16="http://schemas.microsoft.com/office/drawing/2014/main" id="{CC566C4D-4126-4BEB-AEE9-97C9F4B9C4BE}"/>
              </a:ext>
            </a:extLst>
          </p:cNvPr>
          <p:cNvSpPr/>
          <p:nvPr/>
        </p:nvSpPr>
        <p:spPr>
          <a:xfrm>
            <a:off x="8319176" y="5559167"/>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189" name="Freeform: Shape 9188">
            <a:extLst>
              <a:ext uri="{FF2B5EF4-FFF2-40B4-BE49-F238E27FC236}">
                <a16:creationId xmlns:a16="http://schemas.microsoft.com/office/drawing/2014/main" id="{68BEAB00-167E-4099-B5C1-278115497A11}"/>
              </a:ext>
            </a:extLst>
          </p:cNvPr>
          <p:cNvSpPr/>
          <p:nvPr/>
        </p:nvSpPr>
        <p:spPr>
          <a:xfrm>
            <a:off x="7869904" y="5556314"/>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190" name="Freeform: Shape 9189">
            <a:extLst>
              <a:ext uri="{FF2B5EF4-FFF2-40B4-BE49-F238E27FC236}">
                <a16:creationId xmlns:a16="http://schemas.microsoft.com/office/drawing/2014/main" id="{8999CD49-B3CC-42F3-86D6-20B596C34F17}"/>
              </a:ext>
            </a:extLst>
          </p:cNvPr>
          <p:cNvSpPr/>
          <p:nvPr/>
        </p:nvSpPr>
        <p:spPr>
          <a:xfrm>
            <a:off x="6845169" y="5525242"/>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191" name="Freeform: Shape 9190">
            <a:extLst>
              <a:ext uri="{FF2B5EF4-FFF2-40B4-BE49-F238E27FC236}">
                <a16:creationId xmlns:a16="http://schemas.microsoft.com/office/drawing/2014/main" id="{FFDDCA05-1EF3-4A14-9285-D8CE335AFE9F}"/>
              </a:ext>
            </a:extLst>
          </p:cNvPr>
          <p:cNvSpPr/>
          <p:nvPr/>
        </p:nvSpPr>
        <p:spPr>
          <a:xfrm>
            <a:off x="6325193" y="5513986"/>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192" name="Freeform: Shape 9191">
            <a:extLst>
              <a:ext uri="{FF2B5EF4-FFF2-40B4-BE49-F238E27FC236}">
                <a16:creationId xmlns:a16="http://schemas.microsoft.com/office/drawing/2014/main" id="{849E6D2D-B957-46B2-A875-107CD1B801D9}"/>
              </a:ext>
            </a:extLst>
          </p:cNvPr>
          <p:cNvSpPr/>
          <p:nvPr/>
        </p:nvSpPr>
        <p:spPr>
          <a:xfrm>
            <a:off x="9493087" y="5543631"/>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5" y="0"/>
                  <a:pt x="9036" y="0"/>
                </a:cubicBezTo>
                <a:cubicBezTo>
                  <a:pt x="14026"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193" name="Freeform: Shape 9192">
            <a:extLst>
              <a:ext uri="{FF2B5EF4-FFF2-40B4-BE49-F238E27FC236}">
                <a16:creationId xmlns:a16="http://schemas.microsoft.com/office/drawing/2014/main" id="{DCAAE727-272D-456C-B9C7-227E7C7DB127}"/>
              </a:ext>
            </a:extLst>
          </p:cNvPr>
          <p:cNvSpPr/>
          <p:nvPr/>
        </p:nvSpPr>
        <p:spPr>
          <a:xfrm>
            <a:off x="7855795" y="5507804"/>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194" name="Freeform: Shape 9193">
            <a:extLst>
              <a:ext uri="{FF2B5EF4-FFF2-40B4-BE49-F238E27FC236}">
                <a16:creationId xmlns:a16="http://schemas.microsoft.com/office/drawing/2014/main" id="{9C72557B-42DB-46E1-846E-74362F8EAE05}"/>
              </a:ext>
            </a:extLst>
          </p:cNvPr>
          <p:cNvSpPr/>
          <p:nvPr/>
        </p:nvSpPr>
        <p:spPr>
          <a:xfrm>
            <a:off x="7328684" y="5433771"/>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195" name="Freeform: Shape 9194">
            <a:extLst>
              <a:ext uri="{FF2B5EF4-FFF2-40B4-BE49-F238E27FC236}">
                <a16:creationId xmlns:a16="http://schemas.microsoft.com/office/drawing/2014/main" id="{BE7B3566-A274-48C0-8E15-2B25F695C861}"/>
              </a:ext>
            </a:extLst>
          </p:cNvPr>
          <p:cNvSpPr/>
          <p:nvPr/>
        </p:nvSpPr>
        <p:spPr>
          <a:xfrm>
            <a:off x="7321709" y="5488463"/>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196" name="Freeform: Shape 9195">
            <a:extLst>
              <a:ext uri="{FF2B5EF4-FFF2-40B4-BE49-F238E27FC236}">
                <a16:creationId xmlns:a16="http://schemas.microsoft.com/office/drawing/2014/main" id="{E432B307-66D1-425A-83EF-51191B2567AC}"/>
              </a:ext>
            </a:extLst>
          </p:cNvPr>
          <p:cNvSpPr/>
          <p:nvPr/>
        </p:nvSpPr>
        <p:spPr>
          <a:xfrm>
            <a:off x="6769709" y="5508596"/>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197" name="Freeform: Shape 9196">
            <a:extLst>
              <a:ext uri="{FF2B5EF4-FFF2-40B4-BE49-F238E27FC236}">
                <a16:creationId xmlns:a16="http://schemas.microsoft.com/office/drawing/2014/main" id="{965791DA-0B56-4142-ACFA-00A384F6E163}"/>
              </a:ext>
            </a:extLst>
          </p:cNvPr>
          <p:cNvSpPr/>
          <p:nvPr/>
        </p:nvSpPr>
        <p:spPr>
          <a:xfrm>
            <a:off x="8849458" y="5481012"/>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198" name="Freeform: Shape 9197">
            <a:extLst>
              <a:ext uri="{FF2B5EF4-FFF2-40B4-BE49-F238E27FC236}">
                <a16:creationId xmlns:a16="http://schemas.microsoft.com/office/drawing/2014/main" id="{73400841-6BE9-40D6-8742-B18917B3677B}"/>
              </a:ext>
            </a:extLst>
          </p:cNvPr>
          <p:cNvSpPr/>
          <p:nvPr/>
        </p:nvSpPr>
        <p:spPr>
          <a:xfrm>
            <a:off x="7888293" y="5542205"/>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199" name="Freeform: Shape 9198">
            <a:extLst>
              <a:ext uri="{FF2B5EF4-FFF2-40B4-BE49-F238E27FC236}">
                <a16:creationId xmlns:a16="http://schemas.microsoft.com/office/drawing/2014/main" id="{0DC73E37-8228-4505-999F-4AEC1137F1E1}"/>
              </a:ext>
            </a:extLst>
          </p:cNvPr>
          <p:cNvSpPr/>
          <p:nvPr/>
        </p:nvSpPr>
        <p:spPr>
          <a:xfrm>
            <a:off x="6846913" y="5433929"/>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200" name="Freeform: Shape 9199">
            <a:extLst>
              <a:ext uri="{FF2B5EF4-FFF2-40B4-BE49-F238E27FC236}">
                <a16:creationId xmlns:a16="http://schemas.microsoft.com/office/drawing/2014/main" id="{3AA5ADE6-44FB-4FDA-B467-3A3CD94D5207}"/>
              </a:ext>
            </a:extLst>
          </p:cNvPr>
          <p:cNvSpPr/>
          <p:nvPr/>
        </p:nvSpPr>
        <p:spPr>
          <a:xfrm>
            <a:off x="8410172" y="5464684"/>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201" name="Freeform: Shape 9200">
            <a:extLst>
              <a:ext uri="{FF2B5EF4-FFF2-40B4-BE49-F238E27FC236}">
                <a16:creationId xmlns:a16="http://schemas.microsoft.com/office/drawing/2014/main" id="{35C91C72-BC41-4F1D-BD60-10E1AAE9E640}"/>
              </a:ext>
            </a:extLst>
          </p:cNvPr>
          <p:cNvSpPr/>
          <p:nvPr/>
        </p:nvSpPr>
        <p:spPr>
          <a:xfrm>
            <a:off x="7300307" y="5532059"/>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202" name="Freeform: Shape 9201">
            <a:extLst>
              <a:ext uri="{FF2B5EF4-FFF2-40B4-BE49-F238E27FC236}">
                <a16:creationId xmlns:a16="http://schemas.microsoft.com/office/drawing/2014/main" id="{882E9541-2E4C-48AC-BAF5-67D8FBA936B0}"/>
              </a:ext>
            </a:extLst>
          </p:cNvPr>
          <p:cNvSpPr/>
          <p:nvPr/>
        </p:nvSpPr>
        <p:spPr>
          <a:xfrm>
            <a:off x="8898919" y="5422515"/>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203" name="Freeform: Shape 9202">
            <a:extLst>
              <a:ext uri="{FF2B5EF4-FFF2-40B4-BE49-F238E27FC236}">
                <a16:creationId xmlns:a16="http://schemas.microsoft.com/office/drawing/2014/main" id="{75826007-F948-4FD0-BDC7-5D7CEE3AFAB7}"/>
              </a:ext>
            </a:extLst>
          </p:cNvPr>
          <p:cNvSpPr/>
          <p:nvPr/>
        </p:nvSpPr>
        <p:spPr>
          <a:xfrm>
            <a:off x="8310774" y="5506853"/>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204" name="Freeform: Shape 9203">
            <a:extLst>
              <a:ext uri="{FF2B5EF4-FFF2-40B4-BE49-F238E27FC236}">
                <a16:creationId xmlns:a16="http://schemas.microsoft.com/office/drawing/2014/main" id="{473F2240-A557-4A92-80DA-B61F8398321A}"/>
              </a:ext>
            </a:extLst>
          </p:cNvPr>
          <p:cNvSpPr/>
          <p:nvPr/>
        </p:nvSpPr>
        <p:spPr>
          <a:xfrm>
            <a:off x="7924121" y="5466111"/>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205" name="Freeform: Shape 9204">
            <a:extLst>
              <a:ext uri="{FF2B5EF4-FFF2-40B4-BE49-F238E27FC236}">
                <a16:creationId xmlns:a16="http://schemas.microsoft.com/office/drawing/2014/main" id="{C64F4B47-FE27-4F3C-B52A-ECEE4F6FB125}"/>
              </a:ext>
            </a:extLst>
          </p:cNvPr>
          <p:cNvSpPr/>
          <p:nvPr/>
        </p:nvSpPr>
        <p:spPr>
          <a:xfrm>
            <a:off x="6744027" y="5455489"/>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206" name="Freeform: Shape 9205">
            <a:extLst>
              <a:ext uri="{FF2B5EF4-FFF2-40B4-BE49-F238E27FC236}">
                <a16:creationId xmlns:a16="http://schemas.microsoft.com/office/drawing/2014/main" id="{3E03DB8C-E8C9-4F06-9CEE-CDEB97BEA10B}"/>
              </a:ext>
            </a:extLst>
          </p:cNvPr>
          <p:cNvSpPr/>
          <p:nvPr/>
        </p:nvSpPr>
        <p:spPr>
          <a:xfrm>
            <a:off x="8423647" y="5489097"/>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207" name="Freeform: Shape 9206">
            <a:extLst>
              <a:ext uri="{FF2B5EF4-FFF2-40B4-BE49-F238E27FC236}">
                <a16:creationId xmlns:a16="http://schemas.microsoft.com/office/drawing/2014/main" id="{65DF9044-141A-478D-907D-412C4578A8CB}"/>
              </a:ext>
            </a:extLst>
          </p:cNvPr>
          <p:cNvSpPr/>
          <p:nvPr/>
        </p:nvSpPr>
        <p:spPr>
          <a:xfrm>
            <a:off x="7278589" y="5455014"/>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208" name="Freeform: Shape 9207">
            <a:extLst>
              <a:ext uri="{FF2B5EF4-FFF2-40B4-BE49-F238E27FC236}">
                <a16:creationId xmlns:a16="http://schemas.microsoft.com/office/drawing/2014/main" id="{D14812E5-C5FE-4EE8-9360-DDC0CB1CC4A1}"/>
              </a:ext>
            </a:extLst>
          </p:cNvPr>
          <p:cNvSpPr/>
          <p:nvPr/>
        </p:nvSpPr>
        <p:spPr>
          <a:xfrm>
            <a:off x="7838357" y="5542680"/>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209" name="Freeform: Shape 9208">
            <a:extLst>
              <a:ext uri="{FF2B5EF4-FFF2-40B4-BE49-F238E27FC236}">
                <a16:creationId xmlns:a16="http://schemas.microsoft.com/office/drawing/2014/main" id="{02DB1007-77D9-4020-98C3-490303DD09AA}"/>
              </a:ext>
            </a:extLst>
          </p:cNvPr>
          <p:cNvSpPr/>
          <p:nvPr/>
        </p:nvSpPr>
        <p:spPr>
          <a:xfrm>
            <a:off x="8824093" y="494150"/>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6" y="18072"/>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210" name="Freeform: Shape 9209">
            <a:extLst>
              <a:ext uri="{FF2B5EF4-FFF2-40B4-BE49-F238E27FC236}">
                <a16:creationId xmlns:a16="http://schemas.microsoft.com/office/drawing/2014/main" id="{BE513CEB-E4D6-4F96-A1D6-D89422E9F669}"/>
              </a:ext>
            </a:extLst>
          </p:cNvPr>
          <p:cNvSpPr/>
          <p:nvPr/>
        </p:nvSpPr>
        <p:spPr>
          <a:xfrm>
            <a:off x="7919682" y="5559009"/>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211" name="Freeform: Shape 9210">
            <a:extLst>
              <a:ext uri="{FF2B5EF4-FFF2-40B4-BE49-F238E27FC236}">
                <a16:creationId xmlns:a16="http://schemas.microsoft.com/office/drawing/2014/main" id="{AA9526D9-8024-471F-B63E-660CBA1C21E3}"/>
              </a:ext>
            </a:extLst>
          </p:cNvPr>
          <p:cNvSpPr/>
          <p:nvPr/>
        </p:nvSpPr>
        <p:spPr>
          <a:xfrm>
            <a:off x="6253696" y="5462147"/>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212" name="Freeform: Shape 9211">
            <a:extLst>
              <a:ext uri="{FF2B5EF4-FFF2-40B4-BE49-F238E27FC236}">
                <a16:creationId xmlns:a16="http://schemas.microsoft.com/office/drawing/2014/main" id="{DE8290C9-BCCF-4502-A130-FBD336A6850C}"/>
              </a:ext>
            </a:extLst>
          </p:cNvPr>
          <p:cNvSpPr/>
          <p:nvPr/>
        </p:nvSpPr>
        <p:spPr>
          <a:xfrm>
            <a:off x="8310616" y="5530315"/>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213" name="Freeform: Shape 9212">
            <a:extLst>
              <a:ext uri="{FF2B5EF4-FFF2-40B4-BE49-F238E27FC236}">
                <a16:creationId xmlns:a16="http://schemas.microsoft.com/office/drawing/2014/main" id="{7A652749-CCE8-43E0-9538-61D83293D6B8}"/>
              </a:ext>
            </a:extLst>
          </p:cNvPr>
          <p:cNvSpPr/>
          <p:nvPr/>
        </p:nvSpPr>
        <p:spPr>
          <a:xfrm>
            <a:off x="6836609" y="5524132"/>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214" name="Freeform: Shape 9213">
            <a:extLst>
              <a:ext uri="{FF2B5EF4-FFF2-40B4-BE49-F238E27FC236}">
                <a16:creationId xmlns:a16="http://schemas.microsoft.com/office/drawing/2014/main" id="{E251A8B2-BDA4-4E69-A7A6-D582C50E3A1D}"/>
              </a:ext>
            </a:extLst>
          </p:cNvPr>
          <p:cNvSpPr/>
          <p:nvPr/>
        </p:nvSpPr>
        <p:spPr>
          <a:xfrm>
            <a:off x="7922377" y="468627"/>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6" y="18072"/>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215" name="Freeform: Shape 9214">
            <a:extLst>
              <a:ext uri="{FF2B5EF4-FFF2-40B4-BE49-F238E27FC236}">
                <a16:creationId xmlns:a16="http://schemas.microsoft.com/office/drawing/2014/main" id="{49758970-1733-4523-AA88-6A836A436C67}"/>
              </a:ext>
            </a:extLst>
          </p:cNvPr>
          <p:cNvSpPr/>
          <p:nvPr/>
        </p:nvSpPr>
        <p:spPr>
          <a:xfrm>
            <a:off x="8916357" y="5454696"/>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216" name="Freeform: Shape 9215">
            <a:extLst>
              <a:ext uri="{FF2B5EF4-FFF2-40B4-BE49-F238E27FC236}">
                <a16:creationId xmlns:a16="http://schemas.microsoft.com/office/drawing/2014/main" id="{DD33DE6F-48CF-48A2-995A-378E1C350A31}"/>
              </a:ext>
            </a:extLst>
          </p:cNvPr>
          <p:cNvSpPr/>
          <p:nvPr/>
        </p:nvSpPr>
        <p:spPr>
          <a:xfrm>
            <a:off x="11557775" y="522051"/>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6" y="18072"/>
                  <a:pt x="0" y="14027"/>
                  <a:pt x="0" y="9036"/>
                </a:cubicBezTo>
                <a:cubicBezTo>
                  <a:pt x="0" y="4046"/>
                  <a:pt x="4045" y="0"/>
                  <a:pt x="9036" y="0"/>
                </a:cubicBezTo>
                <a:cubicBezTo>
                  <a:pt x="14026"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217" name="Freeform: Shape 9216">
            <a:extLst>
              <a:ext uri="{FF2B5EF4-FFF2-40B4-BE49-F238E27FC236}">
                <a16:creationId xmlns:a16="http://schemas.microsoft.com/office/drawing/2014/main" id="{95178049-41B2-4E96-93FF-149AF930CD09}"/>
              </a:ext>
            </a:extLst>
          </p:cNvPr>
          <p:cNvSpPr/>
          <p:nvPr/>
        </p:nvSpPr>
        <p:spPr>
          <a:xfrm>
            <a:off x="8306019" y="5524766"/>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218" name="Freeform: Shape 9217">
            <a:extLst>
              <a:ext uri="{FF2B5EF4-FFF2-40B4-BE49-F238E27FC236}">
                <a16:creationId xmlns:a16="http://schemas.microsoft.com/office/drawing/2014/main" id="{0FF953AB-7F45-4DE0-95AC-1456DF292544}"/>
              </a:ext>
            </a:extLst>
          </p:cNvPr>
          <p:cNvSpPr/>
          <p:nvPr/>
        </p:nvSpPr>
        <p:spPr>
          <a:xfrm>
            <a:off x="8319335" y="5529205"/>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219" name="Freeform: Shape 9218">
            <a:extLst>
              <a:ext uri="{FF2B5EF4-FFF2-40B4-BE49-F238E27FC236}">
                <a16:creationId xmlns:a16="http://schemas.microsoft.com/office/drawing/2014/main" id="{AAEA9A0A-0B21-49F6-AB89-04ABAE937A62}"/>
              </a:ext>
            </a:extLst>
          </p:cNvPr>
          <p:cNvSpPr/>
          <p:nvPr/>
        </p:nvSpPr>
        <p:spPr>
          <a:xfrm>
            <a:off x="7322343" y="5561704"/>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220" name="Freeform: Shape 9219">
            <a:extLst>
              <a:ext uri="{FF2B5EF4-FFF2-40B4-BE49-F238E27FC236}">
                <a16:creationId xmlns:a16="http://schemas.microsoft.com/office/drawing/2014/main" id="{101C07AD-A361-4A7D-8AC3-CE176DCF562C}"/>
              </a:ext>
            </a:extLst>
          </p:cNvPr>
          <p:cNvSpPr/>
          <p:nvPr/>
        </p:nvSpPr>
        <p:spPr>
          <a:xfrm>
            <a:off x="7346915" y="5513986"/>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221" name="Freeform: Shape 9220">
            <a:extLst>
              <a:ext uri="{FF2B5EF4-FFF2-40B4-BE49-F238E27FC236}">
                <a16:creationId xmlns:a16="http://schemas.microsoft.com/office/drawing/2014/main" id="{25C673C0-073C-4CA0-B8ED-405AA571EC94}"/>
              </a:ext>
            </a:extLst>
          </p:cNvPr>
          <p:cNvSpPr/>
          <p:nvPr/>
        </p:nvSpPr>
        <p:spPr>
          <a:xfrm>
            <a:off x="6770343" y="5491792"/>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222" name="Freeform: Shape 9221">
            <a:extLst>
              <a:ext uri="{FF2B5EF4-FFF2-40B4-BE49-F238E27FC236}">
                <a16:creationId xmlns:a16="http://schemas.microsoft.com/office/drawing/2014/main" id="{EE8AF39D-629D-4801-95AA-62C7E46D2490}"/>
              </a:ext>
            </a:extLst>
          </p:cNvPr>
          <p:cNvSpPr/>
          <p:nvPr/>
        </p:nvSpPr>
        <p:spPr>
          <a:xfrm>
            <a:off x="7833601" y="5477842"/>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223" name="Freeform: Shape 9222">
            <a:extLst>
              <a:ext uri="{FF2B5EF4-FFF2-40B4-BE49-F238E27FC236}">
                <a16:creationId xmlns:a16="http://schemas.microsoft.com/office/drawing/2014/main" id="{C8523C9A-8508-4674-BE9F-485B07792B7D}"/>
              </a:ext>
            </a:extLst>
          </p:cNvPr>
          <p:cNvSpPr/>
          <p:nvPr/>
        </p:nvSpPr>
        <p:spPr>
          <a:xfrm>
            <a:off x="8325042" y="453884"/>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5" y="18072"/>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224" name="Freeform: Shape 9223">
            <a:extLst>
              <a:ext uri="{FF2B5EF4-FFF2-40B4-BE49-F238E27FC236}">
                <a16:creationId xmlns:a16="http://schemas.microsoft.com/office/drawing/2014/main" id="{B49DCEB9-7ECE-466B-AF23-D1C7C42E2A35}"/>
              </a:ext>
            </a:extLst>
          </p:cNvPr>
          <p:cNvSpPr/>
          <p:nvPr/>
        </p:nvSpPr>
        <p:spPr>
          <a:xfrm>
            <a:off x="8360711" y="5465794"/>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225" name="Freeform: Shape 9224">
            <a:extLst>
              <a:ext uri="{FF2B5EF4-FFF2-40B4-BE49-F238E27FC236}">
                <a16:creationId xmlns:a16="http://schemas.microsoft.com/office/drawing/2014/main" id="{7FB5F9A5-5621-4126-B79F-25CA561A29F1}"/>
              </a:ext>
            </a:extLst>
          </p:cNvPr>
          <p:cNvSpPr/>
          <p:nvPr/>
        </p:nvSpPr>
        <p:spPr>
          <a:xfrm>
            <a:off x="8450756" y="498589"/>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6" y="18072"/>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226" name="Freeform: Shape 9225">
            <a:extLst>
              <a:ext uri="{FF2B5EF4-FFF2-40B4-BE49-F238E27FC236}">
                <a16:creationId xmlns:a16="http://schemas.microsoft.com/office/drawing/2014/main" id="{ECA41B70-DBF9-4806-A225-C0383DE2A4D2}"/>
              </a:ext>
            </a:extLst>
          </p:cNvPr>
          <p:cNvSpPr/>
          <p:nvPr/>
        </p:nvSpPr>
        <p:spPr>
          <a:xfrm>
            <a:off x="7353098" y="5549497"/>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227" name="Freeform: Shape 9226">
            <a:extLst>
              <a:ext uri="{FF2B5EF4-FFF2-40B4-BE49-F238E27FC236}">
                <a16:creationId xmlns:a16="http://schemas.microsoft.com/office/drawing/2014/main" id="{08661D78-42F0-4560-AA66-9B6378235706}"/>
              </a:ext>
            </a:extLst>
          </p:cNvPr>
          <p:cNvSpPr/>
          <p:nvPr/>
        </p:nvSpPr>
        <p:spPr>
          <a:xfrm>
            <a:off x="7255285" y="5429966"/>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228" name="Freeform: Shape 9227">
            <a:extLst>
              <a:ext uri="{FF2B5EF4-FFF2-40B4-BE49-F238E27FC236}">
                <a16:creationId xmlns:a16="http://schemas.microsoft.com/office/drawing/2014/main" id="{769B3A76-407F-486E-971B-A4AA470F316D}"/>
              </a:ext>
            </a:extLst>
          </p:cNvPr>
          <p:cNvSpPr/>
          <p:nvPr/>
        </p:nvSpPr>
        <p:spPr>
          <a:xfrm>
            <a:off x="7887976" y="5528888"/>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229" name="Freeform: Shape 9228">
            <a:extLst>
              <a:ext uri="{FF2B5EF4-FFF2-40B4-BE49-F238E27FC236}">
                <a16:creationId xmlns:a16="http://schemas.microsoft.com/office/drawing/2014/main" id="{AFEFD824-D469-46AC-9A99-349515C7C165}"/>
              </a:ext>
            </a:extLst>
          </p:cNvPr>
          <p:cNvSpPr/>
          <p:nvPr/>
        </p:nvSpPr>
        <p:spPr>
          <a:xfrm>
            <a:off x="7393523" y="5510023"/>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230" name="Freeform: Shape 9229">
            <a:extLst>
              <a:ext uri="{FF2B5EF4-FFF2-40B4-BE49-F238E27FC236}">
                <a16:creationId xmlns:a16="http://schemas.microsoft.com/office/drawing/2014/main" id="{E1EB77F2-236D-4C4C-A4E0-043FB20F2B4F}"/>
              </a:ext>
            </a:extLst>
          </p:cNvPr>
          <p:cNvSpPr/>
          <p:nvPr/>
        </p:nvSpPr>
        <p:spPr>
          <a:xfrm>
            <a:off x="8859921" y="5552192"/>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231" name="Freeform: Shape 9230">
            <a:extLst>
              <a:ext uri="{FF2B5EF4-FFF2-40B4-BE49-F238E27FC236}">
                <a16:creationId xmlns:a16="http://schemas.microsoft.com/office/drawing/2014/main" id="{29DBB89C-627B-4BB8-9C2A-8526C9BCB95B}"/>
              </a:ext>
            </a:extLst>
          </p:cNvPr>
          <p:cNvSpPr/>
          <p:nvPr/>
        </p:nvSpPr>
        <p:spPr>
          <a:xfrm>
            <a:off x="7819650" y="5548863"/>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232" name="Freeform: Shape 9231">
            <a:extLst>
              <a:ext uri="{FF2B5EF4-FFF2-40B4-BE49-F238E27FC236}">
                <a16:creationId xmlns:a16="http://schemas.microsoft.com/office/drawing/2014/main" id="{85C338A6-E351-4BA5-9316-D5EE6C2657E4}"/>
              </a:ext>
            </a:extLst>
          </p:cNvPr>
          <p:cNvSpPr/>
          <p:nvPr/>
        </p:nvSpPr>
        <p:spPr>
          <a:xfrm>
            <a:off x="6234514" y="5503682"/>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233" name="Freeform: Shape 9232">
            <a:extLst>
              <a:ext uri="{FF2B5EF4-FFF2-40B4-BE49-F238E27FC236}">
                <a16:creationId xmlns:a16="http://schemas.microsoft.com/office/drawing/2014/main" id="{446BA7BF-58D4-4A52-8B79-40082B111E59}"/>
              </a:ext>
            </a:extLst>
          </p:cNvPr>
          <p:cNvSpPr/>
          <p:nvPr/>
        </p:nvSpPr>
        <p:spPr>
          <a:xfrm>
            <a:off x="8366101" y="5543790"/>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234" name="Freeform: Shape 9233">
            <a:extLst>
              <a:ext uri="{FF2B5EF4-FFF2-40B4-BE49-F238E27FC236}">
                <a16:creationId xmlns:a16="http://schemas.microsoft.com/office/drawing/2014/main" id="{8CCDB503-4C3A-458C-81BE-C967FD2F2ED2}"/>
              </a:ext>
            </a:extLst>
          </p:cNvPr>
          <p:cNvSpPr/>
          <p:nvPr/>
        </p:nvSpPr>
        <p:spPr>
          <a:xfrm>
            <a:off x="7900500" y="5414906"/>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235" name="Freeform: Shape 9234">
            <a:extLst>
              <a:ext uri="{FF2B5EF4-FFF2-40B4-BE49-F238E27FC236}">
                <a16:creationId xmlns:a16="http://schemas.microsoft.com/office/drawing/2014/main" id="{80FCD370-84FA-4FDA-A7D1-2715149F5A58}"/>
              </a:ext>
            </a:extLst>
          </p:cNvPr>
          <p:cNvSpPr/>
          <p:nvPr/>
        </p:nvSpPr>
        <p:spPr>
          <a:xfrm>
            <a:off x="8319811" y="5426795"/>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236" name="Freeform: Shape 9235">
            <a:extLst>
              <a:ext uri="{FF2B5EF4-FFF2-40B4-BE49-F238E27FC236}">
                <a16:creationId xmlns:a16="http://schemas.microsoft.com/office/drawing/2014/main" id="{8A62C7C8-1421-4516-9B37-CE206FB05DED}"/>
              </a:ext>
            </a:extLst>
          </p:cNvPr>
          <p:cNvSpPr/>
          <p:nvPr/>
        </p:nvSpPr>
        <p:spPr>
          <a:xfrm>
            <a:off x="8407794" y="5508914"/>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237" name="Freeform: Shape 9236">
            <a:extLst>
              <a:ext uri="{FF2B5EF4-FFF2-40B4-BE49-F238E27FC236}">
                <a16:creationId xmlns:a16="http://schemas.microsoft.com/office/drawing/2014/main" id="{ADB26B6F-F073-4E54-8EE9-99174CB639EC}"/>
              </a:ext>
            </a:extLst>
          </p:cNvPr>
          <p:cNvSpPr/>
          <p:nvPr/>
        </p:nvSpPr>
        <p:spPr>
          <a:xfrm>
            <a:off x="7339940" y="5435197"/>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238" name="Freeform: Shape 9237">
            <a:extLst>
              <a:ext uri="{FF2B5EF4-FFF2-40B4-BE49-F238E27FC236}">
                <a16:creationId xmlns:a16="http://schemas.microsoft.com/office/drawing/2014/main" id="{45513209-99A1-4893-ACF6-445CF2739286}"/>
              </a:ext>
            </a:extLst>
          </p:cNvPr>
          <p:cNvSpPr/>
          <p:nvPr/>
        </p:nvSpPr>
        <p:spPr>
          <a:xfrm>
            <a:off x="7930938" y="539014"/>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5" y="18072"/>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239" name="Freeform: Shape 9238">
            <a:extLst>
              <a:ext uri="{FF2B5EF4-FFF2-40B4-BE49-F238E27FC236}">
                <a16:creationId xmlns:a16="http://schemas.microsoft.com/office/drawing/2014/main" id="{06674206-B295-452B-A94D-75472E810681}"/>
              </a:ext>
            </a:extLst>
          </p:cNvPr>
          <p:cNvSpPr/>
          <p:nvPr/>
        </p:nvSpPr>
        <p:spPr>
          <a:xfrm>
            <a:off x="8432525" y="5542997"/>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240" name="Freeform: Shape 9239">
            <a:extLst>
              <a:ext uri="{FF2B5EF4-FFF2-40B4-BE49-F238E27FC236}">
                <a16:creationId xmlns:a16="http://schemas.microsoft.com/office/drawing/2014/main" id="{2AE8F0CB-8417-428F-8CD7-36BA65F34047}"/>
              </a:ext>
            </a:extLst>
          </p:cNvPr>
          <p:cNvSpPr/>
          <p:nvPr/>
        </p:nvSpPr>
        <p:spPr>
          <a:xfrm>
            <a:off x="6781123" y="5558216"/>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241" name="Freeform: Shape 9240">
            <a:extLst>
              <a:ext uri="{FF2B5EF4-FFF2-40B4-BE49-F238E27FC236}">
                <a16:creationId xmlns:a16="http://schemas.microsoft.com/office/drawing/2014/main" id="{05750014-6B9B-433B-8B82-42E4F58E5626}"/>
              </a:ext>
            </a:extLst>
          </p:cNvPr>
          <p:cNvSpPr/>
          <p:nvPr/>
        </p:nvSpPr>
        <p:spPr>
          <a:xfrm>
            <a:off x="7327575" y="5424417"/>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242" name="Freeform: Shape 9241">
            <a:extLst>
              <a:ext uri="{FF2B5EF4-FFF2-40B4-BE49-F238E27FC236}">
                <a16:creationId xmlns:a16="http://schemas.microsoft.com/office/drawing/2014/main" id="{572F32ED-32C1-4BFC-9DD7-45D81AB245D2}"/>
              </a:ext>
            </a:extLst>
          </p:cNvPr>
          <p:cNvSpPr/>
          <p:nvPr/>
        </p:nvSpPr>
        <p:spPr>
          <a:xfrm>
            <a:off x="7784139" y="5457233"/>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243" name="Freeform: Shape 9242">
            <a:extLst>
              <a:ext uri="{FF2B5EF4-FFF2-40B4-BE49-F238E27FC236}">
                <a16:creationId xmlns:a16="http://schemas.microsoft.com/office/drawing/2014/main" id="{6B644E8A-F292-4E06-9F9F-02001E914707}"/>
              </a:ext>
            </a:extLst>
          </p:cNvPr>
          <p:cNvSpPr/>
          <p:nvPr/>
        </p:nvSpPr>
        <p:spPr>
          <a:xfrm>
            <a:off x="8919052" y="5495439"/>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244" name="Freeform: Shape 9243">
            <a:extLst>
              <a:ext uri="{FF2B5EF4-FFF2-40B4-BE49-F238E27FC236}">
                <a16:creationId xmlns:a16="http://schemas.microsoft.com/office/drawing/2014/main" id="{01D1513D-F278-42E4-87A0-CB4FF867B2E1}"/>
              </a:ext>
            </a:extLst>
          </p:cNvPr>
          <p:cNvSpPr/>
          <p:nvPr/>
        </p:nvSpPr>
        <p:spPr>
          <a:xfrm>
            <a:off x="8454561" y="5421247"/>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245" name="Freeform: Shape 9244">
            <a:extLst>
              <a:ext uri="{FF2B5EF4-FFF2-40B4-BE49-F238E27FC236}">
                <a16:creationId xmlns:a16="http://schemas.microsoft.com/office/drawing/2014/main" id="{9668B58F-F971-492C-8F52-D9502D2A5349}"/>
              </a:ext>
            </a:extLst>
          </p:cNvPr>
          <p:cNvSpPr/>
          <p:nvPr/>
        </p:nvSpPr>
        <p:spPr>
          <a:xfrm>
            <a:off x="6276048" y="5519376"/>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246" name="Freeform: Shape 9245">
            <a:extLst>
              <a:ext uri="{FF2B5EF4-FFF2-40B4-BE49-F238E27FC236}">
                <a16:creationId xmlns:a16="http://schemas.microsoft.com/office/drawing/2014/main" id="{599CFFE5-F10F-42CF-97D9-3C5147E1EFAA}"/>
              </a:ext>
            </a:extLst>
          </p:cNvPr>
          <p:cNvSpPr/>
          <p:nvPr/>
        </p:nvSpPr>
        <p:spPr>
          <a:xfrm>
            <a:off x="9385446" y="5425527"/>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5" y="0"/>
                  <a:pt x="9036" y="0"/>
                </a:cubicBezTo>
                <a:cubicBezTo>
                  <a:pt x="14026"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247" name="Freeform: Shape 9246">
            <a:extLst>
              <a:ext uri="{FF2B5EF4-FFF2-40B4-BE49-F238E27FC236}">
                <a16:creationId xmlns:a16="http://schemas.microsoft.com/office/drawing/2014/main" id="{64F40618-67D9-464E-88E2-A26C5E150C94}"/>
              </a:ext>
            </a:extLst>
          </p:cNvPr>
          <p:cNvSpPr/>
          <p:nvPr/>
        </p:nvSpPr>
        <p:spPr>
          <a:xfrm>
            <a:off x="7931889" y="5546802"/>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248" name="Freeform: Shape 9247">
            <a:extLst>
              <a:ext uri="{FF2B5EF4-FFF2-40B4-BE49-F238E27FC236}">
                <a16:creationId xmlns:a16="http://schemas.microsoft.com/office/drawing/2014/main" id="{A63DC0B6-116D-4691-837B-5928766197C2}"/>
              </a:ext>
            </a:extLst>
          </p:cNvPr>
          <p:cNvSpPr/>
          <p:nvPr/>
        </p:nvSpPr>
        <p:spPr>
          <a:xfrm>
            <a:off x="8955038" y="5495597"/>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249" name="Freeform: Shape 9248">
            <a:extLst>
              <a:ext uri="{FF2B5EF4-FFF2-40B4-BE49-F238E27FC236}">
                <a16:creationId xmlns:a16="http://schemas.microsoft.com/office/drawing/2014/main" id="{62998671-0953-46CF-9C82-8E3AFBBDD4E5}"/>
              </a:ext>
            </a:extLst>
          </p:cNvPr>
          <p:cNvSpPr/>
          <p:nvPr/>
        </p:nvSpPr>
        <p:spPr>
          <a:xfrm>
            <a:off x="7304429" y="5447246"/>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250" name="Freeform: Shape 9249">
            <a:extLst>
              <a:ext uri="{FF2B5EF4-FFF2-40B4-BE49-F238E27FC236}">
                <a16:creationId xmlns:a16="http://schemas.microsoft.com/office/drawing/2014/main" id="{5520D487-4EA9-4F76-A054-AB1495BD26C4}"/>
              </a:ext>
            </a:extLst>
          </p:cNvPr>
          <p:cNvSpPr/>
          <p:nvPr/>
        </p:nvSpPr>
        <p:spPr>
          <a:xfrm>
            <a:off x="7333916" y="5523974"/>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251" name="Freeform: Shape 9250">
            <a:extLst>
              <a:ext uri="{FF2B5EF4-FFF2-40B4-BE49-F238E27FC236}">
                <a16:creationId xmlns:a16="http://schemas.microsoft.com/office/drawing/2014/main" id="{1D4727A4-0786-4196-B8A0-963ACC86B4CF}"/>
              </a:ext>
            </a:extLst>
          </p:cNvPr>
          <p:cNvSpPr/>
          <p:nvPr/>
        </p:nvSpPr>
        <p:spPr>
          <a:xfrm>
            <a:off x="8833129" y="5561704"/>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252" name="Freeform: Shape 9251">
            <a:extLst>
              <a:ext uri="{FF2B5EF4-FFF2-40B4-BE49-F238E27FC236}">
                <a16:creationId xmlns:a16="http://schemas.microsoft.com/office/drawing/2014/main" id="{B894BB7C-9E92-422F-83D3-548776636E44}"/>
              </a:ext>
            </a:extLst>
          </p:cNvPr>
          <p:cNvSpPr/>
          <p:nvPr/>
        </p:nvSpPr>
        <p:spPr>
          <a:xfrm>
            <a:off x="8421111" y="5446294"/>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253" name="Freeform: Shape 9252">
            <a:extLst>
              <a:ext uri="{FF2B5EF4-FFF2-40B4-BE49-F238E27FC236}">
                <a16:creationId xmlns:a16="http://schemas.microsoft.com/office/drawing/2014/main" id="{74118086-011F-4EE2-8724-D3E9823F4825}"/>
              </a:ext>
            </a:extLst>
          </p:cNvPr>
          <p:cNvSpPr/>
          <p:nvPr/>
        </p:nvSpPr>
        <p:spPr>
          <a:xfrm>
            <a:off x="8336773" y="5542839"/>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254" name="Freeform: Shape 9253">
            <a:extLst>
              <a:ext uri="{FF2B5EF4-FFF2-40B4-BE49-F238E27FC236}">
                <a16:creationId xmlns:a16="http://schemas.microsoft.com/office/drawing/2014/main" id="{F2122036-CC24-4EC3-9662-9CBD95EB40A9}"/>
              </a:ext>
            </a:extLst>
          </p:cNvPr>
          <p:cNvSpPr/>
          <p:nvPr/>
        </p:nvSpPr>
        <p:spPr>
          <a:xfrm>
            <a:off x="7329318" y="5461672"/>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255" name="Freeform: Shape 9254">
            <a:extLst>
              <a:ext uri="{FF2B5EF4-FFF2-40B4-BE49-F238E27FC236}">
                <a16:creationId xmlns:a16="http://schemas.microsoft.com/office/drawing/2014/main" id="{02DFA425-1CB3-45AA-BFE9-D3AEBDD26474}"/>
              </a:ext>
            </a:extLst>
          </p:cNvPr>
          <p:cNvSpPr/>
          <p:nvPr/>
        </p:nvSpPr>
        <p:spPr>
          <a:xfrm>
            <a:off x="7289527" y="5471184"/>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256" name="Freeform: Shape 9255">
            <a:extLst>
              <a:ext uri="{FF2B5EF4-FFF2-40B4-BE49-F238E27FC236}">
                <a16:creationId xmlns:a16="http://schemas.microsoft.com/office/drawing/2014/main" id="{67AADF45-28AA-48A2-B051-DE1292FD78C1}"/>
              </a:ext>
            </a:extLst>
          </p:cNvPr>
          <p:cNvSpPr/>
          <p:nvPr/>
        </p:nvSpPr>
        <p:spPr>
          <a:xfrm>
            <a:off x="9496258" y="5527779"/>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5" y="0"/>
                  <a:pt x="9036" y="0"/>
                </a:cubicBezTo>
                <a:cubicBezTo>
                  <a:pt x="14026"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257" name="Freeform: Shape 9256">
            <a:extLst>
              <a:ext uri="{FF2B5EF4-FFF2-40B4-BE49-F238E27FC236}">
                <a16:creationId xmlns:a16="http://schemas.microsoft.com/office/drawing/2014/main" id="{87B6DFF9-8607-4CC6-8AD3-3F56F639B8D9}"/>
              </a:ext>
            </a:extLst>
          </p:cNvPr>
          <p:cNvSpPr/>
          <p:nvPr/>
        </p:nvSpPr>
        <p:spPr>
          <a:xfrm>
            <a:off x="6857693" y="499699"/>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6" y="18072"/>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258" name="Freeform: Shape 9257">
            <a:extLst>
              <a:ext uri="{FF2B5EF4-FFF2-40B4-BE49-F238E27FC236}">
                <a16:creationId xmlns:a16="http://schemas.microsoft.com/office/drawing/2014/main" id="{8871D416-FDF4-41A8-9251-5738BCED3258}"/>
              </a:ext>
            </a:extLst>
          </p:cNvPr>
          <p:cNvSpPr/>
          <p:nvPr/>
        </p:nvSpPr>
        <p:spPr>
          <a:xfrm>
            <a:off x="9385446" y="421385"/>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6" y="18072"/>
                  <a:pt x="0" y="14027"/>
                  <a:pt x="0" y="9036"/>
                </a:cubicBezTo>
                <a:cubicBezTo>
                  <a:pt x="0" y="4046"/>
                  <a:pt x="4045" y="0"/>
                  <a:pt x="9036" y="0"/>
                </a:cubicBezTo>
                <a:cubicBezTo>
                  <a:pt x="14026"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259" name="Freeform: Shape 9258">
            <a:extLst>
              <a:ext uri="{FF2B5EF4-FFF2-40B4-BE49-F238E27FC236}">
                <a16:creationId xmlns:a16="http://schemas.microsoft.com/office/drawing/2014/main" id="{9361570A-B34E-44DC-804C-7DF3C68A87C1}"/>
              </a:ext>
            </a:extLst>
          </p:cNvPr>
          <p:cNvSpPr/>
          <p:nvPr/>
        </p:nvSpPr>
        <p:spPr>
          <a:xfrm>
            <a:off x="6819805" y="5427271"/>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260" name="Freeform: Shape 9259">
            <a:extLst>
              <a:ext uri="{FF2B5EF4-FFF2-40B4-BE49-F238E27FC236}">
                <a16:creationId xmlns:a16="http://schemas.microsoft.com/office/drawing/2014/main" id="{35C397BF-AB1D-438A-826E-E10BC0FB88AE}"/>
              </a:ext>
            </a:extLst>
          </p:cNvPr>
          <p:cNvSpPr/>
          <p:nvPr/>
        </p:nvSpPr>
        <p:spPr>
          <a:xfrm>
            <a:off x="8449012" y="5539193"/>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261" name="Freeform: Shape 9260">
            <a:extLst>
              <a:ext uri="{FF2B5EF4-FFF2-40B4-BE49-F238E27FC236}">
                <a16:creationId xmlns:a16="http://schemas.microsoft.com/office/drawing/2014/main" id="{48DF9A4E-5490-4850-831D-92C64CB6645F}"/>
              </a:ext>
            </a:extLst>
          </p:cNvPr>
          <p:cNvSpPr/>
          <p:nvPr/>
        </p:nvSpPr>
        <p:spPr>
          <a:xfrm>
            <a:off x="6319961" y="5436148"/>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262" name="Freeform: Shape 9261">
            <a:extLst>
              <a:ext uri="{FF2B5EF4-FFF2-40B4-BE49-F238E27FC236}">
                <a16:creationId xmlns:a16="http://schemas.microsoft.com/office/drawing/2014/main" id="{49967527-441F-403C-B94E-60C7E9C1CD64}"/>
              </a:ext>
            </a:extLst>
          </p:cNvPr>
          <p:cNvSpPr/>
          <p:nvPr/>
        </p:nvSpPr>
        <p:spPr>
          <a:xfrm>
            <a:off x="6790794" y="5514304"/>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263" name="Freeform: Shape 9262">
            <a:extLst>
              <a:ext uri="{FF2B5EF4-FFF2-40B4-BE49-F238E27FC236}">
                <a16:creationId xmlns:a16="http://schemas.microsoft.com/office/drawing/2014/main" id="{AC2763AD-83F4-4816-AC72-EDE888CE597C}"/>
              </a:ext>
            </a:extLst>
          </p:cNvPr>
          <p:cNvSpPr/>
          <p:nvPr/>
        </p:nvSpPr>
        <p:spPr>
          <a:xfrm>
            <a:off x="8448854" y="5533644"/>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264" name="Freeform: Shape 9263">
            <a:extLst>
              <a:ext uri="{FF2B5EF4-FFF2-40B4-BE49-F238E27FC236}">
                <a16:creationId xmlns:a16="http://schemas.microsoft.com/office/drawing/2014/main" id="{1C62760D-89C9-478F-87C8-06BC82B3DF3B}"/>
              </a:ext>
            </a:extLst>
          </p:cNvPr>
          <p:cNvSpPr/>
          <p:nvPr/>
        </p:nvSpPr>
        <p:spPr>
          <a:xfrm>
            <a:off x="6238001" y="5424734"/>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265" name="Freeform: Shape 9264">
            <a:extLst>
              <a:ext uri="{FF2B5EF4-FFF2-40B4-BE49-F238E27FC236}">
                <a16:creationId xmlns:a16="http://schemas.microsoft.com/office/drawing/2014/main" id="{1F1F3CD3-ACF8-4B20-93DE-64A3DCEDF0FE}"/>
              </a:ext>
            </a:extLst>
          </p:cNvPr>
          <p:cNvSpPr/>
          <p:nvPr/>
        </p:nvSpPr>
        <p:spPr>
          <a:xfrm>
            <a:off x="8406526" y="499857"/>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5" y="18072"/>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266" name="Freeform: Shape 9265">
            <a:extLst>
              <a:ext uri="{FF2B5EF4-FFF2-40B4-BE49-F238E27FC236}">
                <a16:creationId xmlns:a16="http://schemas.microsoft.com/office/drawing/2014/main" id="{CD0E209D-1FCB-4F42-A09E-31B222FBBC35}"/>
              </a:ext>
            </a:extLst>
          </p:cNvPr>
          <p:cNvSpPr/>
          <p:nvPr/>
        </p:nvSpPr>
        <p:spPr>
          <a:xfrm>
            <a:off x="7299039" y="5503365"/>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267" name="Freeform: Shape 9266">
            <a:extLst>
              <a:ext uri="{FF2B5EF4-FFF2-40B4-BE49-F238E27FC236}">
                <a16:creationId xmlns:a16="http://schemas.microsoft.com/office/drawing/2014/main" id="{7847930F-C3E6-4138-ADD3-83CF9680F35D}"/>
              </a:ext>
            </a:extLst>
          </p:cNvPr>
          <p:cNvSpPr/>
          <p:nvPr/>
        </p:nvSpPr>
        <p:spPr>
          <a:xfrm>
            <a:off x="6771929" y="5442965"/>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268" name="Freeform: Shape 9267">
            <a:extLst>
              <a:ext uri="{FF2B5EF4-FFF2-40B4-BE49-F238E27FC236}">
                <a16:creationId xmlns:a16="http://schemas.microsoft.com/office/drawing/2014/main" id="{4736EDCA-54FD-415E-B04A-812846ACB997}"/>
              </a:ext>
            </a:extLst>
          </p:cNvPr>
          <p:cNvSpPr/>
          <p:nvPr/>
        </p:nvSpPr>
        <p:spPr>
          <a:xfrm>
            <a:off x="7368158" y="5444868"/>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269" name="Freeform: Shape 9268">
            <a:extLst>
              <a:ext uri="{FF2B5EF4-FFF2-40B4-BE49-F238E27FC236}">
                <a16:creationId xmlns:a16="http://schemas.microsoft.com/office/drawing/2014/main" id="{4A2F3257-C9F7-491B-BE85-7E971F2F3F29}"/>
              </a:ext>
            </a:extLst>
          </p:cNvPr>
          <p:cNvSpPr/>
          <p:nvPr/>
        </p:nvSpPr>
        <p:spPr>
          <a:xfrm>
            <a:off x="8448061" y="5445977"/>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270" name="Freeform: Shape 9269">
            <a:extLst>
              <a:ext uri="{FF2B5EF4-FFF2-40B4-BE49-F238E27FC236}">
                <a16:creationId xmlns:a16="http://schemas.microsoft.com/office/drawing/2014/main" id="{B5443B56-F2FB-4534-8799-9062C10AF82B}"/>
              </a:ext>
            </a:extLst>
          </p:cNvPr>
          <p:cNvSpPr/>
          <p:nvPr/>
        </p:nvSpPr>
        <p:spPr>
          <a:xfrm>
            <a:off x="8379735" y="5438209"/>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271" name="Freeform: Shape 9270">
            <a:extLst>
              <a:ext uri="{FF2B5EF4-FFF2-40B4-BE49-F238E27FC236}">
                <a16:creationId xmlns:a16="http://schemas.microsoft.com/office/drawing/2014/main" id="{4A2796D3-3F17-40D0-B2CF-CBD326634AEE}"/>
              </a:ext>
            </a:extLst>
          </p:cNvPr>
          <p:cNvSpPr/>
          <p:nvPr/>
        </p:nvSpPr>
        <p:spPr>
          <a:xfrm>
            <a:off x="8359126" y="5515730"/>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272" name="Freeform: Shape 9271">
            <a:extLst>
              <a:ext uri="{FF2B5EF4-FFF2-40B4-BE49-F238E27FC236}">
                <a16:creationId xmlns:a16="http://schemas.microsoft.com/office/drawing/2014/main" id="{93204403-274B-4615-8EE2-C6D1D90FC89F}"/>
              </a:ext>
            </a:extLst>
          </p:cNvPr>
          <p:cNvSpPr/>
          <p:nvPr/>
        </p:nvSpPr>
        <p:spPr>
          <a:xfrm>
            <a:off x="7887818" y="5467854"/>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273" name="Freeform: Shape 9272">
            <a:extLst>
              <a:ext uri="{FF2B5EF4-FFF2-40B4-BE49-F238E27FC236}">
                <a16:creationId xmlns:a16="http://schemas.microsoft.com/office/drawing/2014/main" id="{FEC6E118-0D0D-4C21-878E-8D538EEBA689}"/>
              </a:ext>
            </a:extLst>
          </p:cNvPr>
          <p:cNvSpPr/>
          <p:nvPr/>
        </p:nvSpPr>
        <p:spPr>
          <a:xfrm>
            <a:off x="9358813" y="5562179"/>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5" y="0"/>
                  <a:pt x="9036" y="0"/>
                </a:cubicBezTo>
                <a:cubicBezTo>
                  <a:pt x="14026"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274" name="Freeform: Shape 9273">
            <a:extLst>
              <a:ext uri="{FF2B5EF4-FFF2-40B4-BE49-F238E27FC236}">
                <a16:creationId xmlns:a16="http://schemas.microsoft.com/office/drawing/2014/main" id="{A39F9C7D-10F4-4DF9-AC9E-EDFC4A8DD145}"/>
              </a:ext>
            </a:extLst>
          </p:cNvPr>
          <p:cNvSpPr/>
          <p:nvPr/>
        </p:nvSpPr>
        <p:spPr>
          <a:xfrm>
            <a:off x="6828841" y="5494487"/>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275" name="Freeform: Shape 9274">
            <a:extLst>
              <a:ext uri="{FF2B5EF4-FFF2-40B4-BE49-F238E27FC236}">
                <a16:creationId xmlns:a16="http://schemas.microsoft.com/office/drawing/2014/main" id="{0AD36D2C-5E4A-4074-8893-903579DC0254}"/>
              </a:ext>
            </a:extLst>
          </p:cNvPr>
          <p:cNvSpPr/>
          <p:nvPr/>
        </p:nvSpPr>
        <p:spPr>
          <a:xfrm>
            <a:off x="7360707" y="5465476"/>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276" name="Freeform: Shape 9275">
            <a:extLst>
              <a:ext uri="{FF2B5EF4-FFF2-40B4-BE49-F238E27FC236}">
                <a16:creationId xmlns:a16="http://schemas.microsoft.com/office/drawing/2014/main" id="{C797F4B1-0433-4D83-AC52-E3D81608B6D5}"/>
              </a:ext>
            </a:extLst>
          </p:cNvPr>
          <p:cNvSpPr/>
          <p:nvPr/>
        </p:nvSpPr>
        <p:spPr>
          <a:xfrm>
            <a:off x="7324245" y="5537449"/>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277" name="Freeform: Shape 9276">
            <a:extLst>
              <a:ext uri="{FF2B5EF4-FFF2-40B4-BE49-F238E27FC236}">
                <a16:creationId xmlns:a16="http://schemas.microsoft.com/office/drawing/2014/main" id="{2E54B293-DD15-4D20-9F23-52A49F4EA137}"/>
              </a:ext>
            </a:extLst>
          </p:cNvPr>
          <p:cNvSpPr/>
          <p:nvPr/>
        </p:nvSpPr>
        <p:spPr>
          <a:xfrm>
            <a:off x="7927767" y="5503682"/>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278" name="Freeform: Shape 9277">
            <a:extLst>
              <a:ext uri="{FF2B5EF4-FFF2-40B4-BE49-F238E27FC236}">
                <a16:creationId xmlns:a16="http://schemas.microsoft.com/office/drawing/2014/main" id="{D54B3238-BF93-4CEC-B025-23AA8AF45275}"/>
              </a:ext>
            </a:extLst>
          </p:cNvPr>
          <p:cNvSpPr/>
          <p:nvPr/>
        </p:nvSpPr>
        <p:spPr>
          <a:xfrm>
            <a:off x="6360862" y="5507328"/>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279" name="Freeform: Shape 9278">
            <a:extLst>
              <a:ext uri="{FF2B5EF4-FFF2-40B4-BE49-F238E27FC236}">
                <a16:creationId xmlns:a16="http://schemas.microsoft.com/office/drawing/2014/main" id="{4B47C66C-A109-4C84-B66B-3B579691CE71}"/>
              </a:ext>
            </a:extLst>
          </p:cNvPr>
          <p:cNvSpPr/>
          <p:nvPr/>
        </p:nvSpPr>
        <p:spPr>
          <a:xfrm>
            <a:off x="7281442" y="5553619"/>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280" name="Freeform: Shape 9279">
            <a:extLst>
              <a:ext uri="{FF2B5EF4-FFF2-40B4-BE49-F238E27FC236}">
                <a16:creationId xmlns:a16="http://schemas.microsoft.com/office/drawing/2014/main" id="{5CC6D795-8EBC-49CC-AF17-52033C17305B}"/>
              </a:ext>
            </a:extLst>
          </p:cNvPr>
          <p:cNvSpPr/>
          <p:nvPr/>
        </p:nvSpPr>
        <p:spPr>
          <a:xfrm>
            <a:off x="7358805" y="5513828"/>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281" name="Freeform: Shape 9280">
            <a:extLst>
              <a:ext uri="{FF2B5EF4-FFF2-40B4-BE49-F238E27FC236}">
                <a16:creationId xmlns:a16="http://schemas.microsoft.com/office/drawing/2014/main" id="{BEB9C43E-1772-48F5-B153-584A636F1D3D}"/>
              </a:ext>
            </a:extLst>
          </p:cNvPr>
          <p:cNvSpPr/>
          <p:nvPr/>
        </p:nvSpPr>
        <p:spPr>
          <a:xfrm>
            <a:off x="9484368" y="428360"/>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6" y="18072"/>
                  <a:pt x="0" y="14027"/>
                  <a:pt x="0" y="9036"/>
                </a:cubicBezTo>
                <a:cubicBezTo>
                  <a:pt x="0" y="4046"/>
                  <a:pt x="4045" y="0"/>
                  <a:pt x="9036" y="0"/>
                </a:cubicBezTo>
                <a:cubicBezTo>
                  <a:pt x="14026"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282" name="Freeform: Shape 9281">
            <a:extLst>
              <a:ext uri="{FF2B5EF4-FFF2-40B4-BE49-F238E27FC236}">
                <a16:creationId xmlns:a16="http://schemas.microsoft.com/office/drawing/2014/main" id="{5CA3E510-0B50-4AD5-9DEA-157433786340}"/>
              </a:ext>
            </a:extLst>
          </p:cNvPr>
          <p:cNvSpPr/>
          <p:nvPr/>
        </p:nvSpPr>
        <p:spPr>
          <a:xfrm>
            <a:off x="8402246" y="5550290"/>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283" name="Freeform: Shape 9282">
            <a:extLst>
              <a:ext uri="{FF2B5EF4-FFF2-40B4-BE49-F238E27FC236}">
                <a16:creationId xmlns:a16="http://schemas.microsoft.com/office/drawing/2014/main" id="{C1E8DFDC-2160-473F-A5FE-00FDCD2357A6}"/>
              </a:ext>
            </a:extLst>
          </p:cNvPr>
          <p:cNvSpPr/>
          <p:nvPr/>
        </p:nvSpPr>
        <p:spPr>
          <a:xfrm>
            <a:off x="7926499" y="5534437"/>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284" name="Freeform: Shape 9283">
            <a:extLst>
              <a:ext uri="{FF2B5EF4-FFF2-40B4-BE49-F238E27FC236}">
                <a16:creationId xmlns:a16="http://schemas.microsoft.com/office/drawing/2014/main" id="{4801EE60-9061-4DC5-B61A-F427AEFD4928}"/>
              </a:ext>
            </a:extLst>
          </p:cNvPr>
          <p:cNvSpPr/>
          <p:nvPr/>
        </p:nvSpPr>
        <p:spPr>
          <a:xfrm>
            <a:off x="9392738" y="5485451"/>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5" y="0"/>
                  <a:pt x="9036" y="0"/>
                </a:cubicBezTo>
                <a:cubicBezTo>
                  <a:pt x="14026"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285" name="Freeform: Shape 9284">
            <a:extLst>
              <a:ext uri="{FF2B5EF4-FFF2-40B4-BE49-F238E27FC236}">
                <a16:creationId xmlns:a16="http://schemas.microsoft.com/office/drawing/2014/main" id="{8B29484F-1B70-443A-A9F1-AB0BF236222D}"/>
              </a:ext>
            </a:extLst>
          </p:cNvPr>
          <p:cNvSpPr/>
          <p:nvPr/>
        </p:nvSpPr>
        <p:spPr>
          <a:xfrm>
            <a:off x="7892574" y="5531583"/>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286" name="Freeform: Shape 9285">
            <a:extLst>
              <a:ext uri="{FF2B5EF4-FFF2-40B4-BE49-F238E27FC236}">
                <a16:creationId xmlns:a16="http://schemas.microsoft.com/office/drawing/2014/main" id="{75CEE266-CF48-4CC4-93F0-36F1104C1CD3}"/>
              </a:ext>
            </a:extLst>
          </p:cNvPr>
          <p:cNvSpPr/>
          <p:nvPr/>
        </p:nvSpPr>
        <p:spPr>
          <a:xfrm>
            <a:off x="8956782" y="5530156"/>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287" name="Freeform: Shape 9286">
            <a:extLst>
              <a:ext uri="{FF2B5EF4-FFF2-40B4-BE49-F238E27FC236}">
                <a16:creationId xmlns:a16="http://schemas.microsoft.com/office/drawing/2014/main" id="{DCF1E922-8E3A-4A98-BED6-70A03E13A9DC}"/>
              </a:ext>
            </a:extLst>
          </p:cNvPr>
          <p:cNvSpPr/>
          <p:nvPr/>
        </p:nvSpPr>
        <p:spPr>
          <a:xfrm>
            <a:off x="7862136" y="5502255"/>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288" name="Freeform: Shape 9287">
            <a:extLst>
              <a:ext uri="{FF2B5EF4-FFF2-40B4-BE49-F238E27FC236}">
                <a16:creationId xmlns:a16="http://schemas.microsoft.com/office/drawing/2014/main" id="{8CE9A526-6C27-4CD7-AEB6-C9906A43416B}"/>
              </a:ext>
            </a:extLst>
          </p:cNvPr>
          <p:cNvSpPr/>
          <p:nvPr/>
        </p:nvSpPr>
        <p:spPr>
          <a:xfrm>
            <a:off x="7893842" y="5483707"/>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289" name="Freeform: Shape 9288">
            <a:extLst>
              <a:ext uri="{FF2B5EF4-FFF2-40B4-BE49-F238E27FC236}">
                <a16:creationId xmlns:a16="http://schemas.microsoft.com/office/drawing/2014/main" id="{40D078D8-22DE-41BC-9136-7D9DA3EF56BC}"/>
              </a:ext>
            </a:extLst>
          </p:cNvPr>
          <p:cNvSpPr/>
          <p:nvPr/>
        </p:nvSpPr>
        <p:spPr>
          <a:xfrm>
            <a:off x="6293487" y="5494487"/>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290" name="Freeform: Shape 9289">
            <a:extLst>
              <a:ext uri="{FF2B5EF4-FFF2-40B4-BE49-F238E27FC236}">
                <a16:creationId xmlns:a16="http://schemas.microsoft.com/office/drawing/2014/main" id="{112F6C0C-70FC-45F6-957F-49F1D7506216}"/>
              </a:ext>
            </a:extLst>
          </p:cNvPr>
          <p:cNvSpPr/>
          <p:nvPr/>
        </p:nvSpPr>
        <p:spPr>
          <a:xfrm>
            <a:off x="7280491" y="5555521"/>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291" name="Freeform: Shape 9290">
            <a:extLst>
              <a:ext uri="{FF2B5EF4-FFF2-40B4-BE49-F238E27FC236}">
                <a16:creationId xmlns:a16="http://schemas.microsoft.com/office/drawing/2014/main" id="{54F83A15-95A9-473F-9C09-7ABB2D5804BA}"/>
              </a:ext>
            </a:extLst>
          </p:cNvPr>
          <p:cNvSpPr/>
          <p:nvPr/>
        </p:nvSpPr>
        <p:spPr>
          <a:xfrm>
            <a:off x="6843267" y="5415381"/>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292" name="Freeform: Shape 9291">
            <a:extLst>
              <a:ext uri="{FF2B5EF4-FFF2-40B4-BE49-F238E27FC236}">
                <a16:creationId xmlns:a16="http://schemas.microsoft.com/office/drawing/2014/main" id="{806A52B6-A730-4FB8-9DE4-2B6ED295B9B7}"/>
              </a:ext>
            </a:extLst>
          </p:cNvPr>
          <p:cNvSpPr/>
          <p:nvPr/>
        </p:nvSpPr>
        <p:spPr>
          <a:xfrm>
            <a:off x="7884013" y="5468171"/>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293" name="Freeform: Shape 9292">
            <a:extLst>
              <a:ext uri="{FF2B5EF4-FFF2-40B4-BE49-F238E27FC236}">
                <a16:creationId xmlns:a16="http://schemas.microsoft.com/office/drawing/2014/main" id="{B8D09BEB-28C0-4023-BE65-3B464B3F2DC7}"/>
              </a:ext>
            </a:extLst>
          </p:cNvPr>
          <p:cNvSpPr/>
          <p:nvPr/>
        </p:nvSpPr>
        <p:spPr>
          <a:xfrm>
            <a:off x="7345647" y="5513669"/>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294" name="Freeform: Shape 9293">
            <a:extLst>
              <a:ext uri="{FF2B5EF4-FFF2-40B4-BE49-F238E27FC236}">
                <a16:creationId xmlns:a16="http://schemas.microsoft.com/office/drawing/2014/main" id="{809969E4-E643-46DE-8D92-D24C0BEFEFED}"/>
              </a:ext>
            </a:extLst>
          </p:cNvPr>
          <p:cNvSpPr/>
          <p:nvPr/>
        </p:nvSpPr>
        <p:spPr>
          <a:xfrm>
            <a:off x="8335188" y="5558216"/>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295" name="Freeform: Shape 9294">
            <a:extLst>
              <a:ext uri="{FF2B5EF4-FFF2-40B4-BE49-F238E27FC236}">
                <a16:creationId xmlns:a16="http://schemas.microsoft.com/office/drawing/2014/main" id="{C02E0EC2-2B97-4720-8370-0FBEBAF66EAF}"/>
              </a:ext>
            </a:extLst>
          </p:cNvPr>
          <p:cNvSpPr/>
          <p:nvPr/>
        </p:nvSpPr>
        <p:spPr>
          <a:xfrm>
            <a:off x="6296974" y="5508279"/>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296" name="Freeform: Shape 9295">
            <a:extLst>
              <a:ext uri="{FF2B5EF4-FFF2-40B4-BE49-F238E27FC236}">
                <a16:creationId xmlns:a16="http://schemas.microsoft.com/office/drawing/2014/main" id="{C31CD835-EDF1-487C-BA7B-87F4189200C6}"/>
              </a:ext>
            </a:extLst>
          </p:cNvPr>
          <p:cNvSpPr/>
          <p:nvPr/>
        </p:nvSpPr>
        <p:spPr>
          <a:xfrm>
            <a:off x="7853258" y="5534278"/>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297" name="Freeform: Shape 9296">
            <a:extLst>
              <a:ext uri="{FF2B5EF4-FFF2-40B4-BE49-F238E27FC236}">
                <a16:creationId xmlns:a16="http://schemas.microsoft.com/office/drawing/2014/main" id="{C8DC6048-B671-4747-B147-92AE6372A7B2}"/>
              </a:ext>
            </a:extLst>
          </p:cNvPr>
          <p:cNvSpPr/>
          <p:nvPr/>
        </p:nvSpPr>
        <p:spPr>
          <a:xfrm>
            <a:off x="8329322" y="5444392"/>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298" name="Freeform: Shape 9297">
            <a:extLst>
              <a:ext uri="{FF2B5EF4-FFF2-40B4-BE49-F238E27FC236}">
                <a16:creationId xmlns:a16="http://schemas.microsoft.com/office/drawing/2014/main" id="{02711EB8-E565-495E-A00F-1E406D555795}"/>
              </a:ext>
            </a:extLst>
          </p:cNvPr>
          <p:cNvSpPr/>
          <p:nvPr/>
        </p:nvSpPr>
        <p:spPr>
          <a:xfrm>
            <a:off x="7895427" y="5471976"/>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299" name="Freeform: Shape 9298">
            <a:extLst>
              <a:ext uri="{FF2B5EF4-FFF2-40B4-BE49-F238E27FC236}">
                <a16:creationId xmlns:a16="http://schemas.microsoft.com/office/drawing/2014/main" id="{5F097CA0-383E-4427-8FCD-56984EFE10C3}"/>
              </a:ext>
            </a:extLst>
          </p:cNvPr>
          <p:cNvSpPr/>
          <p:nvPr/>
        </p:nvSpPr>
        <p:spPr>
          <a:xfrm>
            <a:off x="8840421" y="517295"/>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6" y="18072"/>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300" name="Freeform: Shape 9299">
            <a:extLst>
              <a:ext uri="{FF2B5EF4-FFF2-40B4-BE49-F238E27FC236}">
                <a16:creationId xmlns:a16="http://schemas.microsoft.com/office/drawing/2014/main" id="{7AF27FA1-F5C0-4C12-8DDA-B5B898541A80}"/>
              </a:ext>
            </a:extLst>
          </p:cNvPr>
          <p:cNvSpPr/>
          <p:nvPr/>
        </p:nvSpPr>
        <p:spPr>
          <a:xfrm>
            <a:off x="7911597" y="5458026"/>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301" name="Freeform: Shape 9300">
            <a:extLst>
              <a:ext uri="{FF2B5EF4-FFF2-40B4-BE49-F238E27FC236}">
                <a16:creationId xmlns:a16="http://schemas.microsoft.com/office/drawing/2014/main" id="{9EDD5FFE-4477-4B3F-A5FF-991F35ED54FF}"/>
              </a:ext>
            </a:extLst>
          </p:cNvPr>
          <p:cNvSpPr/>
          <p:nvPr/>
        </p:nvSpPr>
        <p:spPr>
          <a:xfrm>
            <a:off x="7898281" y="5462781"/>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302" name="Freeform: Shape 9301">
            <a:extLst>
              <a:ext uri="{FF2B5EF4-FFF2-40B4-BE49-F238E27FC236}">
                <a16:creationId xmlns:a16="http://schemas.microsoft.com/office/drawing/2014/main" id="{6A43875C-573A-4547-8959-7769874C3001}"/>
              </a:ext>
            </a:extLst>
          </p:cNvPr>
          <p:cNvSpPr/>
          <p:nvPr/>
        </p:nvSpPr>
        <p:spPr>
          <a:xfrm>
            <a:off x="9995467" y="502235"/>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6" y="18072"/>
                  <a:pt x="0" y="14027"/>
                  <a:pt x="0" y="9036"/>
                </a:cubicBezTo>
                <a:cubicBezTo>
                  <a:pt x="0" y="4046"/>
                  <a:pt x="4045" y="0"/>
                  <a:pt x="9036" y="0"/>
                </a:cubicBezTo>
                <a:cubicBezTo>
                  <a:pt x="14026"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303" name="Freeform: Shape 9302">
            <a:extLst>
              <a:ext uri="{FF2B5EF4-FFF2-40B4-BE49-F238E27FC236}">
                <a16:creationId xmlns:a16="http://schemas.microsoft.com/office/drawing/2014/main" id="{D615EE2A-CA90-4B6A-A8B8-EB16689EF445}"/>
              </a:ext>
            </a:extLst>
          </p:cNvPr>
          <p:cNvSpPr/>
          <p:nvPr/>
        </p:nvSpPr>
        <p:spPr>
          <a:xfrm>
            <a:off x="7783188" y="5457550"/>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304" name="Freeform: Shape 9303">
            <a:extLst>
              <a:ext uri="{FF2B5EF4-FFF2-40B4-BE49-F238E27FC236}">
                <a16:creationId xmlns:a16="http://schemas.microsoft.com/office/drawing/2014/main" id="{239D4856-B986-4DFB-BEE1-971CEBD93E61}"/>
              </a:ext>
            </a:extLst>
          </p:cNvPr>
          <p:cNvSpPr/>
          <p:nvPr/>
        </p:nvSpPr>
        <p:spPr>
          <a:xfrm>
            <a:off x="6831219" y="5513194"/>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305" name="Freeform: Shape 9304">
            <a:extLst>
              <a:ext uri="{FF2B5EF4-FFF2-40B4-BE49-F238E27FC236}">
                <a16:creationId xmlns:a16="http://schemas.microsoft.com/office/drawing/2014/main" id="{1C87FFAA-8F8B-4784-B74E-4DC49C4C14A2}"/>
              </a:ext>
            </a:extLst>
          </p:cNvPr>
          <p:cNvSpPr/>
          <p:nvPr/>
        </p:nvSpPr>
        <p:spPr>
          <a:xfrm>
            <a:off x="7845490" y="475444"/>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5" y="18072"/>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306" name="Freeform: Shape 9305">
            <a:extLst>
              <a:ext uri="{FF2B5EF4-FFF2-40B4-BE49-F238E27FC236}">
                <a16:creationId xmlns:a16="http://schemas.microsoft.com/office/drawing/2014/main" id="{B58CB0FE-203D-44FB-876A-D61A8C691DFE}"/>
              </a:ext>
            </a:extLst>
          </p:cNvPr>
          <p:cNvSpPr/>
          <p:nvPr/>
        </p:nvSpPr>
        <p:spPr>
          <a:xfrm>
            <a:off x="7880684" y="5520328"/>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307" name="Freeform: Shape 9306">
            <a:extLst>
              <a:ext uri="{FF2B5EF4-FFF2-40B4-BE49-F238E27FC236}">
                <a16:creationId xmlns:a16="http://schemas.microsoft.com/office/drawing/2014/main" id="{3CCF0C34-0959-4785-A2B4-BE3B65240DA2}"/>
              </a:ext>
            </a:extLst>
          </p:cNvPr>
          <p:cNvSpPr/>
          <p:nvPr/>
        </p:nvSpPr>
        <p:spPr>
          <a:xfrm>
            <a:off x="9389726" y="5453111"/>
            <a:ext cx="18072" cy="18072"/>
          </a:xfrm>
          <a:custGeom>
            <a:avLst/>
            <a:gdLst>
              <a:gd name="connsiteX0" fmla="*/ 18073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3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3" y="9036"/>
                </a:moveTo>
                <a:cubicBezTo>
                  <a:pt x="18073" y="14027"/>
                  <a:pt x="14027" y="18073"/>
                  <a:pt x="9036" y="18073"/>
                </a:cubicBezTo>
                <a:cubicBezTo>
                  <a:pt x="4046" y="18073"/>
                  <a:pt x="0" y="14027"/>
                  <a:pt x="0" y="9036"/>
                </a:cubicBezTo>
                <a:cubicBezTo>
                  <a:pt x="0" y="4046"/>
                  <a:pt x="4045" y="0"/>
                  <a:pt x="9036" y="0"/>
                </a:cubicBezTo>
                <a:cubicBezTo>
                  <a:pt x="14027" y="0"/>
                  <a:pt x="18073" y="4046"/>
                  <a:pt x="18073"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308" name="Freeform: Shape 9307">
            <a:extLst>
              <a:ext uri="{FF2B5EF4-FFF2-40B4-BE49-F238E27FC236}">
                <a16:creationId xmlns:a16="http://schemas.microsoft.com/office/drawing/2014/main" id="{E3B3EFBF-9C50-4E8F-A54F-89ECE7E22C9D}"/>
              </a:ext>
            </a:extLst>
          </p:cNvPr>
          <p:cNvSpPr/>
          <p:nvPr/>
        </p:nvSpPr>
        <p:spPr>
          <a:xfrm>
            <a:off x="6772721" y="5522071"/>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309" name="Freeform: Shape 9308">
            <a:extLst>
              <a:ext uri="{FF2B5EF4-FFF2-40B4-BE49-F238E27FC236}">
                <a16:creationId xmlns:a16="http://schemas.microsoft.com/office/drawing/2014/main" id="{F26DC310-628C-4EE8-A2A5-FBBBCFAA25E6}"/>
              </a:ext>
            </a:extLst>
          </p:cNvPr>
          <p:cNvSpPr/>
          <p:nvPr/>
        </p:nvSpPr>
        <p:spPr>
          <a:xfrm>
            <a:off x="8332969" y="5436307"/>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310" name="Freeform: Shape 9309">
            <a:extLst>
              <a:ext uri="{FF2B5EF4-FFF2-40B4-BE49-F238E27FC236}">
                <a16:creationId xmlns:a16="http://schemas.microsoft.com/office/drawing/2014/main" id="{2EAFA022-DA28-4BEC-A79E-DD4E796455C4}"/>
              </a:ext>
            </a:extLst>
          </p:cNvPr>
          <p:cNvSpPr/>
          <p:nvPr/>
        </p:nvSpPr>
        <p:spPr>
          <a:xfrm>
            <a:off x="6775416" y="5433612"/>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311" name="Freeform: Shape 9310">
            <a:extLst>
              <a:ext uri="{FF2B5EF4-FFF2-40B4-BE49-F238E27FC236}">
                <a16:creationId xmlns:a16="http://schemas.microsoft.com/office/drawing/2014/main" id="{DAC58971-56F9-4795-8552-849C558AC60E}"/>
              </a:ext>
            </a:extLst>
          </p:cNvPr>
          <p:cNvSpPr/>
          <p:nvPr/>
        </p:nvSpPr>
        <p:spPr>
          <a:xfrm>
            <a:off x="8872603" y="5558216"/>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312" name="Freeform: Shape 9311">
            <a:extLst>
              <a:ext uri="{FF2B5EF4-FFF2-40B4-BE49-F238E27FC236}">
                <a16:creationId xmlns:a16="http://schemas.microsoft.com/office/drawing/2014/main" id="{893233A8-246C-4D96-9C66-5ABB367361AD}"/>
              </a:ext>
            </a:extLst>
          </p:cNvPr>
          <p:cNvSpPr/>
          <p:nvPr/>
        </p:nvSpPr>
        <p:spPr>
          <a:xfrm>
            <a:off x="9485636" y="424873"/>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6" y="18072"/>
                  <a:pt x="0" y="14027"/>
                  <a:pt x="0" y="9036"/>
                </a:cubicBezTo>
                <a:cubicBezTo>
                  <a:pt x="0" y="4046"/>
                  <a:pt x="4045" y="0"/>
                  <a:pt x="9036" y="0"/>
                </a:cubicBezTo>
                <a:cubicBezTo>
                  <a:pt x="14026"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313" name="Freeform: Shape 9312">
            <a:extLst>
              <a:ext uri="{FF2B5EF4-FFF2-40B4-BE49-F238E27FC236}">
                <a16:creationId xmlns:a16="http://schemas.microsoft.com/office/drawing/2014/main" id="{7AE36A8B-63D0-4737-B5C2-7D7A148141DD}"/>
              </a:ext>
            </a:extLst>
          </p:cNvPr>
          <p:cNvSpPr/>
          <p:nvPr/>
        </p:nvSpPr>
        <p:spPr>
          <a:xfrm>
            <a:off x="8331700" y="5471184"/>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314" name="Freeform: Shape 9313">
            <a:extLst>
              <a:ext uri="{FF2B5EF4-FFF2-40B4-BE49-F238E27FC236}">
                <a16:creationId xmlns:a16="http://schemas.microsoft.com/office/drawing/2014/main" id="{786FF5B9-8BB8-426F-BB4E-D70B7EAEEA6D}"/>
              </a:ext>
            </a:extLst>
          </p:cNvPr>
          <p:cNvSpPr/>
          <p:nvPr/>
        </p:nvSpPr>
        <p:spPr>
          <a:xfrm>
            <a:off x="7318221" y="5440904"/>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315" name="Freeform: Shape 9314">
            <a:extLst>
              <a:ext uri="{FF2B5EF4-FFF2-40B4-BE49-F238E27FC236}">
                <a16:creationId xmlns:a16="http://schemas.microsoft.com/office/drawing/2014/main" id="{7C6812DF-F6D2-4A96-B787-0DF148163671}"/>
              </a:ext>
            </a:extLst>
          </p:cNvPr>
          <p:cNvSpPr/>
          <p:nvPr/>
        </p:nvSpPr>
        <p:spPr>
          <a:xfrm>
            <a:off x="7332330" y="5501463"/>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316" name="Freeform: Shape 9315">
            <a:extLst>
              <a:ext uri="{FF2B5EF4-FFF2-40B4-BE49-F238E27FC236}">
                <a16:creationId xmlns:a16="http://schemas.microsoft.com/office/drawing/2014/main" id="{D18AFF15-E283-4E9A-BD36-26B0F030A42D}"/>
              </a:ext>
            </a:extLst>
          </p:cNvPr>
          <p:cNvSpPr/>
          <p:nvPr/>
        </p:nvSpPr>
        <p:spPr>
          <a:xfrm>
            <a:off x="8330432" y="5446611"/>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317" name="Freeform: Shape 9316">
            <a:extLst>
              <a:ext uri="{FF2B5EF4-FFF2-40B4-BE49-F238E27FC236}">
                <a16:creationId xmlns:a16="http://schemas.microsoft.com/office/drawing/2014/main" id="{311EC4B5-389E-42CE-8303-7AD55FC72836}"/>
              </a:ext>
            </a:extLst>
          </p:cNvPr>
          <p:cNvSpPr/>
          <p:nvPr/>
        </p:nvSpPr>
        <p:spPr>
          <a:xfrm>
            <a:off x="7339147" y="5424576"/>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318" name="Freeform: Shape 9317">
            <a:extLst>
              <a:ext uri="{FF2B5EF4-FFF2-40B4-BE49-F238E27FC236}">
                <a16:creationId xmlns:a16="http://schemas.microsoft.com/office/drawing/2014/main" id="{DB8CB50E-C9B6-4058-B346-40EF8A94CC69}"/>
              </a:ext>
            </a:extLst>
          </p:cNvPr>
          <p:cNvSpPr/>
          <p:nvPr/>
        </p:nvSpPr>
        <p:spPr>
          <a:xfrm>
            <a:off x="6781916" y="5450575"/>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319" name="Freeform: Shape 9318">
            <a:extLst>
              <a:ext uri="{FF2B5EF4-FFF2-40B4-BE49-F238E27FC236}">
                <a16:creationId xmlns:a16="http://schemas.microsoft.com/office/drawing/2014/main" id="{1327CEAD-F2A0-4C1D-8461-58BF0FF8A0AD}"/>
              </a:ext>
            </a:extLst>
          </p:cNvPr>
          <p:cNvSpPr/>
          <p:nvPr/>
        </p:nvSpPr>
        <p:spPr>
          <a:xfrm>
            <a:off x="9423651" y="5481805"/>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5" y="0"/>
                  <a:pt x="9036" y="0"/>
                </a:cubicBezTo>
                <a:cubicBezTo>
                  <a:pt x="14026"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320" name="Freeform: Shape 9319">
            <a:extLst>
              <a:ext uri="{FF2B5EF4-FFF2-40B4-BE49-F238E27FC236}">
                <a16:creationId xmlns:a16="http://schemas.microsoft.com/office/drawing/2014/main" id="{B98B5D8F-5377-48AB-A1B4-8B1DBB39BBE1}"/>
              </a:ext>
            </a:extLst>
          </p:cNvPr>
          <p:cNvSpPr/>
          <p:nvPr/>
        </p:nvSpPr>
        <p:spPr>
          <a:xfrm>
            <a:off x="7826784" y="5502414"/>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321" name="Freeform: Shape 9320">
            <a:extLst>
              <a:ext uri="{FF2B5EF4-FFF2-40B4-BE49-F238E27FC236}">
                <a16:creationId xmlns:a16="http://schemas.microsoft.com/office/drawing/2014/main" id="{9FA2EACA-CDC3-4EC4-80EE-39E2078E281D}"/>
              </a:ext>
            </a:extLst>
          </p:cNvPr>
          <p:cNvSpPr/>
          <p:nvPr/>
        </p:nvSpPr>
        <p:spPr>
          <a:xfrm>
            <a:off x="8376089" y="5487988"/>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322" name="Freeform: Shape 9321">
            <a:extLst>
              <a:ext uri="{FF2B5EF4-FFF2-40B4-BE49-F238E27FC236}">
                <a16:creationId xmlns:a16="http://schemas.microsoft.com/office/drawing/2014/main" id="{85B67CE8-6F89-4817-A76D-6391896ED266}"/>
              </a:ext>
            </a:extLst>
          </p:cNvPr>
          <p:cNvSpPr/>
          <p:nvPr/>
        </p:nvSpPr>
        <p:spPr>
          <a:xfrm>
            <a:off x="7261151" y="5451209"/>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323" name="Freeform: Shape 9322">
            <a:extLst>
              <a:ext uri="{FF2B5EF4-FFF2-40B4-BE49-F238E27FC236}">
                <a16:creationId xmlns:a16="http://schemas.microsoft.com/office/drawing/2014/main" id="{4ABC4BB3-E789-4FC5-B554-D2322F695428}"/>
              </a:ext>
            </a:extLst>
          </p:cNvPr>
          <p:cNvSpPr/>
          <p:nvPr/>
        </p:nvSpPr>
        <p:spPr>
          <a:xfrm>
            <a:off x="7900342" y="5453428"/>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324" name="Freeform: Shape 9323">
            <a:extLst>
              <a:ext uri="{FF2B5EF4-FFF2-40B4-BE49-F238E27FC236}">
                <a16:creationId xmlns:a16="http://schemas.microsoft.com/office/drawing/2014/main" id="{7154BAE7-747A-4F54-9D12-D8284CBE6098}"/>
              </a:ext>
            </a:extLst>
          </p:cNvPr>
          <p:cNvSpPr/>
          <p:nvPr/>
        </p:nvSpPr>
        <p:spPr>
          <a:xfrm>
            <a:off x="6800940" y="5468171"/>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325" name="Freeform: Shape 9324">
            <a:extLst>
              <a:ext uri="{FF2B5EF4-FFF2-40B4-BE49-F238E27FC236}">
                <a16:creationId xmlns:a16="http://schemas.microsoft.com/office/drawing/2014/main" id="{810D6D69-C82B-4E45-8126-C3B1D1C20836}"/>
              </a:ext>
            </a:extLst>
          </p:cNvPr>
          <p:cNvSpPr/>
          <p:nvPr/>
        </p:nvSpPr>
        <p:spPr>
          <a:xfrm>
            <a:off x="7301100" y="5544424"/>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326" name="Freeform: Shape 9325">
            <a:extLst>
              <a:ext uri="{FF2B5EF4-FFF2-40B4-BE49-F238E27FC236}">
                <a16:creationId xmlns:a16="http://schemas.microsoft.com/office/drawing/2014/main" id="{81C689A5-BE88-4955-8ED8-789CFFFD98D3}"/>
              </a:ext>
            </a:extLst>
          </p:cNvPr>
          <p:cNvSpPr/>
          <p:nvPr/>
        </p:nvSpPr>
        <p:spPr>
          <a:xfrm>
            <a:off x="7403352" y="5436941"/>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327" name="Freeform: Shape 9326">
            <a:extLst>
              <a:ext uri="{FF2B5EF4-FFF2-40B4-BE49-F238E27FC236}">
                <a16:creationId xmlns:a16="http://schemas.microsoft.com/office/drawing/2014/main" id="{FB8D33EA-0671-4DBC-97DC-6A4565163545}"/>
              </a:ext>
            </a:extLst>
          </p:cNvPr>
          <p:cNvSpPr/>
          <p:nvPr/>
        </p:nvSpPr>
        <p:spPr>
          <a:xfrm>
            <a:off x="8441244" y="5514938"/>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328" name="Freeform: Shape 9327">
            <a:extLst>
              <a:ext uri="{FF2B5EF4-FFF2-40B4-BE49-F238E27FC236}">
                <a16:creationId xmlns:a16="http://schemas.microsoft.com/office/drawing/2014/main" id="{9AB3FD86-DFFE-4C02-A43E-9817FB1CD4FC}"/>
              </a:ext>
            </a:extLst>
          </p:cNvPr>
          <p:cNvSpPr/>
          <p:nvPr/>
        </p:nvSpPr>
        <p:spPr>
          <a:xfrm>
            <a:off x="7867367" y="5538717"/>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329" name="Freeform: Shape 9328">
            <a:extLst>
              <a:ext uri="{FF2B5EF4-FFF2-40B4-BE49-F238E27FC236}">
                <a16:creationId xmlns:a16="http://schemas.microsoft.com/office/drawing/2014/main" id="{4DE7612E-19E8-409A-8E22-756E8A5E6871}"/>
              </a:ext>
            </a:extLst>
          </p:cNvPr>
          <p:cNvSpPr/>
          <p:nvPr/>
        </p:nvSpPr>
        <p:spPr>
          <a:xfrm>
            <a:off x="6319803" y="5507011"/>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330" name="Freeform: Shape 9329">
            <a:extLst>
              <a:ext uri="{FF2B5EF4-FFF2-40B4-BE49-F238E27FC236}">
                <a16:creationId xmlns:a16="http://schemas.microsoft.com/office/drawing/2014/main" id="{0ECD5E0B-381A-49BC-A04A-D1562BDB1EC2}"/>
              </a:ext>
            </a:extLst>
          </p:cNvPr>
          <p:cNvSpPr/>
          <p:nvPr/>
        </p:nvSpPr>
        <p:spPr>
          <a:xfrm>
            <a:off x="7261626" y="5549339"/>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331" name="Freeform: Shape 9330">
            <a:extLst>
              <a:ext uri="{FF2B5EF4-FFF2-40B4-BE49-F238E27FC236}">
                <a16:creationId xmlns:a16="http://schemas.microsoft.com/office/drawing/2014/main" id="{9826F301-880F-4466-B0F3-D8E165681930}"/>
              </a:ext>
            </a:extLst>
          </p:cNvPr>
          <p:cNvSpPr/>
          <p:nvPr/>
        </p:nvSpPr>
        <p:spPr>
          <a:xfrm>
            <a:off x="6853413" y="5421722"/>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332" name="Freeform: Shape 9331">
            <a:extLst>
              <a:ext uri="{FF2B5EF4-FFF2-40B4-BE49-F238E27FC236}">
                <a16:creationId xmlns:a16="http://schemas.microsoft.com/office/drawing/2014/main" id="{50D89A6E-2D65-4D5A-A27C-5C560801A0A5}"/>
              </a:ext>
            </a:extLst>
          </p:cNvPr>
          <p:cNvSpPr/>
          <p:nvPr/>
        </p:nvSpPr>
        <p:spPr>
          <a:xfrm>
            <a:off x="7865307" y="5431551"/>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333" name="Freeform: Shape 9332">
            <a:extLst>
              <a:ext uri="{FF2B5EF4-FFF2-40B4-BE49-F238E27FC236}">
                <a16:creationId xmlns:a16="http://schemas.microsoft.com/office/drawing/2014/main" id="{38023123-818B-4358-8FDD-591809BFB016}"/>
              </a:ext>
            </a:extLst>
          </p:cNvPr>
          <p:cNvSpPr/>
          <p:nvPr/>
        </p:nvSpPr>
        <p:spPr>
          <a:xfrm>
            <a:off x="7875770" y="5544900"/>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334" name="Freeform: Shape 9333">
            <a:extLst>
              <a:ext uri="{FF2B5EF4-FFF2-40B4-BE49-F238E27FC236}">
                <a16:creationId xmlns:a16="http://schemas.microsoft.com/office/drawing/2014/main" id="{F31BC2F1-2A26-4384-BC31-30A8A1F51632}"/>
              </a:ext>
            </a:extLst>
          </p:cNvPr>
          <p:cNvSpPr/>
          <p:nvPr/>
        </p:nvSpPr>
        <p:spPr>
          <a:xfrm>
            <a:off x="8324884" y="5446929"/>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335" name="Freeform: Shape 9334">
            <a:extLst>
              <a:ext uri="{FF2B5EF4-FFF2-40B4-BE49-F238E27FC236}">
                <a16:creationId xmlns:a16="http://schemas.microsoft.com/office/drawing/2014/main" id="{D723740E-E902-4040-9FB1-95BD0AAAA3B3}"/>
              </a:ext>
            </a:extLst>
          </p:cNvPr>
          <p:cNvSpPr/>
          <p:nvPr/>
        </p:nvSpPr>
        <p:spPr>
          <a:xfrm>
            <a:off x="7352939" y="5457709"/>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336" name="Freeform: Shape 9335">
            <a:extLst>
              <a:ext uri="{FF2B5EF4-FFF2-40B4-BE49-F238E27FC236}">
                <a16:creationId xmlns:a16="http://schemas.microsoft.com/office/drawing/2014/main" id="{049717AB-CAD1-49AD-9C0D-15CF98E06B9B}"/>
              </a:ext>
            </a:extLst>
          </p:cNvPr>
          <p:cNvSpPr/>
          <p:nvPr/>
        </p:nvSpPr>
        <p:spPr>
          <a:xfrm>
            <a:off x="8302055" y="430263"/>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5" y="18072"/>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337" name="Freeform: Shape 9336">
            <a:extLst>
              <a:ext uri="{FF2B5EF4-FFF2-40B4-BE49-F238E27FC236}">
                <a16:creationId xmlns:a16="http://schemas.microsoft.com/office/drawing/2014/main" id="{28FC0534-5268-4BC0-B013-07CF8D85D401}"/>
              </a:ext>
            </a:extLst>
          </p:cNvPr>
          <p:cNvSpPr/>
          <p:nvPr/>
        </p:nvSpPr>
        <p:spPr>
          <a:xfrm>
            <a:off x="7395901" y="5538083"/>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338" name="Freeform: Shape 9337">
            <a:extLst>
              <a:ext uri="{FF2B5EF4-FFF2-40B4-BE49-F238E27FC236}">
                <a16:creationId xmlns:a16="http://schemas.microsoft.com/office/drawing/2014/main" id="{47254AE9-EB79-4E97-9185-9E3DDC27A739}"/>
              </a:ext>
            </a:extLst>
          </p:cNvPr>
          <p:cNvSpPr/>
          <p:nvPr/>
        </p:nvSpPr>
        <p:spPr>
          <a:xfrm>
            <a:off x="10546674" y="5555046"/>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5" y="0"/>
                  <a:pt x="9036" y="0"/>
                </a:cubicBezTo>
                <a:cubicBezTo>
                  <a:pt x="14026"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339" name="Freeform: Shape 9338">
            <a:extLst>
              <a:ext uri="{FF2B5EF4-FFF2-40B4-BE49-F238E27FC236}">
                <a16:creationId xmlns:a16="http://schemas.microsoft.com/office/drawing/2014/main" id="{19A5BEAD-0D94-4A36-B9C5-0DF146CE038A}"/>
              </a:ext>
            </a:extLst>
          </p:cNvPr>
          <p:cNvSpPr/>
          <p:nvPr/>
        </p:nvSpPr>
        <p:spPr>
          <a:xfrm>
            <a:off x="7395108" y="5422515"/>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340" name="Freeform: Shape 9339">
            <a:extLst>
              <a:ext uri="{FF2B5EF4-FFF2-40B4-BE49-F238E27FC236}">
                <a16:creationId xmlns:a16="http://schemas.microsoft.com/office/drawing/2014/main" id="{A6AB7C98-95B1-4338-BFD3-F887D06732AF}"/>
              </a:ext>
            </a:extLst>
          </p:cNvPr>
          <p:cNvSpPr/>
          <p:nvPr/>
        </p:nvSpPr>
        <p:spPr>
          <a:xfrm>
            <a:off x="6871327" y="5425686"/>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341" name="Freeform: Shape 9340">
            <a:extLst>
              <a:ext uri="{FF2B5EF4-FFF2-40B4-BE49-F238E27FC236}">
                <a16:creationId xmlns:a16="http://schemas.microsoft.com/office/drawing/2014/main" id="{91D67442-4985-4420-8989-BC1A72C7F446}"/>
              </a:ext>
            </a:extLst>
          </p:cNvPr>
          <p:cNvSpPr/>
          <p:nvPr/>
        </p:nvSpPr>
        <p:spPr>
          <a:xfrm>
            <a:off x="9393689" y="5426320"/>
            <a:ext cx="18072" cy="18072"/>
          </a:xfrm>
          <a:custGeom>
            <a:avLst/>
            <a:gdLst>
              <a:gd name="connsiteX0" fmla="*/ 18073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3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3" y="9036"/>
                </a:moveTo>
                <a:cubicBezTo>
                  <a:pt x="18073" y="14027"/>
                  <a:pt x="14027" y="18073"/>
                  <a:pt x="9036" y="18073"/>
                </a:cubicBezTo>
                <a:cubicBezTo>
                  <a:pt x="4046" y="18073"/>
                  <a:pt x="0" y="14027"/>
                  <a:pt x="0" y="9036"/>
                </a:cubicBezTo>
                <a:cubicBezTo>
                  <a:pt x="0" y="4046"/>
                  <a:pt x="4045" y="0"/>
                  <a:pt x="9036" y="0"/>
                </a:cubicBezTo>
                <a:cubicBezTo>
                  <a:pt x="14027" y="0"/>
                  <a:pt x="18073" y="4046"/>
                  <a:pt x="18073"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342" name="Freeform: Shape 9341">
            <a:extLst>
              <a:ext uri="{FF2B5EF4-FFF2-40B4-BE49-F238E27FC236}">
                <a16:creationId xmlns:a16="http://schemas.microsoft.com/office/drawing/2014/main" id="{167E839E-8F96-4F3D-9F85-88F91DF22FE7}"/>
              </a:ext>
            </a:extLst>
          </p:cNvPr>
          <p:cNvSpPr/>
          <p:nvPr/>
        </p:nvSpPr>
        <p:spPr>
          <a:xfrm>
            <a:off x="6311242" y="5541412"/>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343" name="Freeform: Shape 9342">
            <a:extLst>
              <a:ext uri="{FF2B5EF4-FFF2-40B4-BE49-F238E27FC236}">
                <a16:creationId xmlns:a16="http://schemas.microsoft.com/office/drawing/2014/main" id="{CC8A088B-81D7-4C4D-847A-C3C8370048CE}"/>
              </a:ext>
            </a:extLst>
          </p:cNvPr>
          <p:cNvSpPr/>
          <p:nvPr/>
        </p:nvSpPr>
        <p:spPr>
          <a:xfrm>
            <a:off x="7321550" y="5503524"/>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344" name="Freeform: Shape 9343">
            <a:extLst>
              <a:ext uri="{FF2B5EF4-FFF2-40B4-BE49-F238E27FC236}">
                <a16:creationId xmlns:a16="http://schemas.microsoft.com/office/drawing/2014/main" id="{18EF78F9-A3CF-4B0C-94EA-E977D59070DD}"/>
              </a:ext>
            </a:extLst>
          </p:cNvPr>
          <p:cNvSpPr/>
          <p:nvPr/>
        </p:nvSpPr>
        <p:spPr>
          <a:xfrm>
            <a:off x="7293174" y="5477049"/>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345" name="Freeform: Shape 9344">
            <a:extLst>
              <a:ext uri="{FF2B5EF4-FFF2-40B4-BE49-F238E27FC236}">
                <a16:creationId xmlns:a16="http://schemas.microsoft.com/office/drawing/2014/main" id="{019066F2-FCA3-4662-B7B9-7116DF5EADC6}"/>
              </a:ext>
            </a:extLst>
          </p:cNvPr>
          <p:cNvSpPr/>
          <p:nvPr/>
        </p:nvSpPr>
        <p:spPr>
          <a:xfrm>
            <a:off x="9363093" y="5446929"/>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5" y="0"/>
                  <a:pt x="9036" y="0"/>
                </a:cubicBezTo>
                <a:cubicBezTo>
                  <a:pt x="14026"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346" name="Freeform: Shape 9345">
            <a:extLst>
              <a:ext uri="{FF2B5EF4-FFF2-40B4-BE49-F238E27FC236}">
                <a16:creationId xmlns:a16="http://schemas.microsoft.com/office/drawing/2014/main" id="{62DF47CF-1EF1-45CD-A5CB-6F0BF986E037}"/>
              </a:ext>
            </a:extLst>
          </p:cNvPr>
          <p:cNvSpPr/>
          <p:nvPr/>
        </p:nvSpPr>
        <p:spPr>
          <a:xfrm>
            <a:off x="9351838" y="5417125"/>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5" y="0"/>
                  <a:pt x="9036" y="0"/>
                </a:cubicBezTo>
                <a:cubicBezTo>
                  <a:pt x="14026"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347" name="Freeform: Shape 9346">
            <a:extLst>
              <a:ext uri="{FF2B5EF4-FFF2-40B4-BE49-F238E27FC236}">
                <a16:creationId xmlns:a16="http://schemas.microsoft.com/office/drawing/2014/main" id="{DB3C91E3-FBF9-4CF1-A69B-E917DCB5AA62}"/>
              </a:ext>
            </a:extLst>
          </p:cNvPr>
          <p:cNvSpPr/>
          <p:nvPr/>
        </p:nvSpPr>
        <p:spPr>
          <a:xfrm>
            <a:off x="8918101" y="503028"/>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5" y="18072"/>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348" name="Freeform: Shape 9347">
            <a:extLst>
              <a:ext uri="{FF2B5EF4-FFF2-40B4-BE49-F238E27FC236}">
                <a16:creationId xmlns:a16="http://schemas.microsoft.com/office/drawing/2014/main" id="{39238385-D8B4-4524-A997-9719C256B77A}"/>
              </a:ext>
            </a:extLst>
          </p:cNvPr>
          <p:cNvSpPr/>
          <p:nvPr/>
        </p:nvSpPr>
        <p:spPr>
          <a:xfrm>
            <a:off x="7804748" y="5449306"/>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349" name="Freeform: Shape 9348">
            <a:extLst>
              <a:ext uri="{FF2B5EF4-FFF2-40B4-BE49-F238E27FC236}">
                <a16:creationId xmlns:a16="http://schemas.microsoft.com/office/drawing/2014/main" id="{5C83BE96-0623-4497-AEC5-0CA7759F84D8}"/>
              </a:ext>
            </a:extLst>
          </p:cNvPr>
          <p:cNvSpPr/>
          <p:nvPr/>
        </p:nvSpPr>
        <p:spPr>
          <a:xfrm>
            <a:off x="8939502" y="5528571"/>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350" name="Freeform: Shape 9349">
            <a:extLst>
              <a:ext uri="{FF2B5EF4-FFF2-40B4-BE49-F238E27FC236}">
                <a16:creationId xmlns:a16="http://schemas.microsoft.com/office/drawing/2014/main" id="{85909787-A0FF-46BB-9F05-F4BC73CADEFA}"/>
              </a:ext>
            </a:extLst>
          </p:cNvPr>
          <p:cNvSpPr/>
          <p:nvPr/>
        </p:nvSpPr>
        <p:spPr>
          <a:xfrm>
            <a:off x="7318221" y="5560436"/>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351" name="Freeform: Shape 9350">
            <a:extLst>
              <a:ext uri="{FF2B5EF4-FFF2-40B4-BE49-F238E27FC236}">
                <a16:creationId xmlns:a16="http://schemas.microsoft.com/office/drawing/2014/main" id="{1E2356FA-928A-478B-82BE-923CEB006639}"/>
              </a:ext>
            </a:extLst>
          </p:cNvPr>
          <p:cNvSpPr/>
          <p:nvPr/>
        </p:nvSpPr>
        <p:spPr>
          <a:xfrm>
            <a:off x="7337562" y="5490366"/>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352" name="Freeform: Shape 9351">
            <a:extLst>
              <a:ext uri="{FF2B5EF4-FFF2-40B4-BE49-F238E27FC236}">
                <a16:creationId xmlns:a16="http://schemas.microsoft.com/office/drawing/2014/main" id="{564B270F-CBBB-40C6-BDF4-1B436651912F}"/>
              </a:ext>
            </a:extLst>
          </p:cNvPr>
          <p:cNvSpPr/>
          <p:nvPr/>
        </p:nvSpPr>
        <p:spPr>
          <a:xfrm>
            <a:off x="8319652" y="5502572"/>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353" name="Freeform: Shape 9352">
            <a:extLst>
              <a:ext uri="{FF2B5EF4-FFF2-40B4-BE49-F238E27FC236}">
                <a16:creationId xmlns:a16="http://schemas.microsoft.com/office/drawing/2014/main" id="{1FBFD21B-E688-4D52-AAF6-F85F065F492B}"/>
              </a:ext>
            </a:extLst>
          </p:cNvPr>
          <p:cNvSpPr/>
          <p:nvPr/>
        </p:nvSpPr>
        <p:spPr>
          <a:xfrm>
            <a:off x="6295072" y="5496390"/>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354" name="Freeform: Shape 9353">
            <a:extLst>
              <a:ext uri="{FF2B5EF4-FFF2-40B4-BE49-F238E27FC236}">
                <a16:creationId xmlns:a16="http://schemas.microsoft.com/office/drawing/2014/main" id="{277758EB-A64F-42D6-852F-9FF49D0118F9}"/>
              </a:ext>
            </a:extLst>
          </p:cNvPr>
          <p:cNvSpPr/>
          <p:nvPr/>
        </p:nvSpPr>
        <p:spPr>
          <a:xfrm>
            <a:off x="7267650" y="5422673"/>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355" name="Freeform: Shape 9354">
            <a:extLst>
              <a:ext uri="{FF2B5EF4-FFF2-40B4-BE49-F238E27FC236}">
                <a16:creationId xmlns:a16="http://schemas.microsoft.com/office/drawing/2014/main" id="{74784729-B0EF-4197-892D-CD7A24389C92}"/>
              </a:ext>
            </a:extLst>
          </p:cNvPr>
          <p:cNvSpPr/>
          <p:nvPr/>
        </p:nvSpPr>
        <p:spPr>
          <a:xfrm>
            <a:off x="9462174" y="5416966"/>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5" y="0"/>
                  <a:pt x="9036" y="0"/>
                </a:cubicBezTo>
                <a:cubicBezTo>
                  <a:pt x="14026"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356" name="Freeform: Shape 9355">
            <a:extLst>
              <a:ext uri="{FF2B5EF4-FFF2-40B4-BE49-F238E27FC236}">
                <a16:creationId xmlns:a16="http://schemas.microsoft.com/office/drawing/2014/main" id="{A93B6740-F19E-49C2-A499-7F0810299F69}"/>
              </a:ext>
            </a:extLst>
          </p:cNvPr>
          <p:cNvSpPr/>
          <p:nvPr/>
        </p:nvSpPr>
        <p:spPr>
          <a:xfrm>
            <a:off x="7866575" y="5471501"/>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357" name="Freeform: Shape 9356">
            <a:extLst>
              <a:ext uri="{FF2B5EF4-FFF2-40B4-BE49-F238E27FC236}">
                <a16:creationId xmlns:a16="http://schemas.microsoft.com/office/drawing/2014/main" id="{04E3F3BA-9CDD-4FB5-8816-5CF87F58A4D4}"/>
              </a:ext>
            </a:extLst>
          </p:cNvPr>
          <p:cNvSpPr/>
          <p:nvPr/>
        </p:nvSpPr>
        <p:spPr>
          <a:xfrm>
            <a:off x="7802687" y="5455014"/>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358" name="Freeform: Shape 9357">
            <a:extLst>
              <a:ext uri="{FF2B5EF4-FFF2-40B4-BE49-F238E27FC236}">
                <a16:creationId xmlns:a16="http://schemas.microsoft.com/office/drawing/2014/main" id="{D8B74876-F830-46A9-B293-85985239ABB5}"/>
              </a:ext>
            </a:extLst>
          </p:cNvPr>
          <p:cNvSpPr/>
          <p:nvPr/>
        </p:nvSpPr>
        <p:spPr>
          <a:xfrm>
            <a:off x="8922540" y="5525559"/>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359" name="Freeform: Shape 9358">
            <a:extLst>
              <a:ext uri="{FF2B5EF4-FFF2-40B4-BE49-F238E27FC236}">
                <a16:creationId xmlns:a16="http://schemas.microsoft.com/office/drawing/2014/main" id="{7078B350-B3A6-4FDA-AB48-976AF53EF9FB}"/>
              </a:ext>
            </a:extLst>
          </p:cNvPr>
          <p:cNvSpPr/>
          <p:nvPr/>
        </p:nvSpPr>
        <p:spPr>
          <a:xfrm>
            <a:off x="8906687" y="5454696"/>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360" name="Freeform: Shape 9359">
            <a:extLst>
              <a:ext uri="{FF2B5EF4-FFF2-40B4-BE49-F238E27FC236}">
                <a16:creationId xmlns:a16="http://schemas.microsoft.com/office/drawing/2014/main" id="{E6508945-E6B0-4BB5-A2DD-D592B7D4E33B}"/>
              </a:ext>
            </a:extLst>
          </p:cNvPr>
          <p:cNvSpPr/>
          <p:nvPr/>
        </p:nvSpPr>
        <p:spPr>
          <a:xfrm>
            <a:off x="9365788" y="5494646"/>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5" y="0"/>
                  <a:pt x="9036" y="0"/>
                </a:cubicBezTo>
                <a:cubicBezTo>
                  <a:pt x="14026"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361" name="Freeform: Shape 9360">
            <a:extLst>
              <a:ext uri="{FF2B5EF4-FFF2-40B4-BE49-F238E27FC236}">
                <a16:creationId xmlns:a16="http://schemas.microsoft.com/office/drawing/2014/main" id="{8E1199B3-3BF7-486C-8A5D-99ACAE8AF47D}"/>
              </a:ext>
            </a:extLst>
          </p:cNvPr>
          <p:cNvSpPr/>
          <p:nvPr/>
        </p:nvSpPr>
        <p:spPr>
          <a:xfrm>
            <a:off x="8431098" y="5422832"/>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362" name="Freeform: Shape 9361">
            <a:extLst>
              <a:ext uri="{FF2B5EF4-FFF2-40B4-BE49-F238E27FC236}">
                <a16:creationId xmlns:a16="http://schemas.microsoft.com/office/drawing/2014/main" id="{F8122582-58FC-40CA-9167-2EE135718095}"/>
              </a:ext>
            </a:extLst>
          </p:cNvPr>
          <p:cNvSpPr/>
          <p:nvPr/>
        </p:nvSpPr>
        <p:spPr>
          <a:xfrm>
            <a:off x="9921117" y="5521120"/>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5" y="0"/>
                  <a:pt x="9036" y="0"/>
                </a:cubicBezTo>
                <a:cubicBezTo>
                  <a:pt x="14026"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363" name="Freeform: Shape 9362">
            <a:extLst>
              <a:ext uri="{FF2B5EF4-FFF2-40B4-BE49-F238E27FC236}">
                <a16:creationId xmlns:a16="http://schemas.microsoft.com/office/drawing/2014/main" id="{FB258DCF-03DD-4375-9D36-EB7B1CAEC420}"/>
              </a:ext>
            </a:extLst>
          </p:cNvPr>
          <p:cNvSpPr/>
          <p:nvPr/>
        </p:nvSpPr>
        <p:spPr>
          <a:xfrm>
            <a:off x="8350407" y="5435990"/>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364" name="Freeform: Shape 9363">
            <a:extLst>
              <a:ext uri="{FF2B5EF4-FFF2-40B4-BE49-F238E27FC236}">
                <a16:creationId xmlns:a16="http://schemas.microsoft.com/office/drawing/2014/main" id="{BB84B1CE-E669-4626-B109-C87F4569649E}"/>
              </a:ext>
            </a:extLst>
          </p:cNvPr>
          <p:cNvSpPr/>
          <p:nvPr/>
        </p:nvSpPr>
        <p:spPr>
          <a:xfrm>
            <a:off x="8441720" y="5490524"/>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365" name="Freeform: Shape 9364">
            <a:extLst>
              <a:ext uri="{FF2B5EF4-FFF2-40B4-BE49-F238E27FC236}">
                <a16:creationId xmlns:a16="http://schemas.microsoft.com/office/drawing/2014/main" id="{B57EAFC5-6831-425C-AC78-961416C2F05E}"/>
              </a:ext>
            </a:extLst>
          </p:cNvPr>
          <p:cNvSpPr/>
          <p:nvPr/>
        </p:nvSpPr>
        <p:spPr>
          <a:xfrm>
            <a:off x="7384804" y="5464367"/>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366" name="Freeform: Shape 9365">
            <a:extLst>
              <a:ext uri="{FF2B5EF4-FFF2-40B4-BE49-F238E27FC236}">
                <a16:creationId xmlns:a16="http://schemas.microsoft.com/office/drawing/2014/main" id="{88226E7A-E4D6-4AB9-84ED-021B94946822}"/>
              </a:ext>
            </a:extLst>
          </p:cNvPr>
          <p:cNvSpPr/>
          <p:nvPr/>
        </p:nvSpPr>
        <p:spPr>
          <a:xfrm>
            <a:off x="8969147" y="5538241"/>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367" name="Freeform: Shape 9366">
            <a:extLst>
              <a:ext uri="{FF2B5EF4-FFF2-40B4-BE49-F238E27FC236}">
                <a16:creationId xmlns:a16="http://schemas.microsoft.com/office/drawing/2014/main" id="{ACDB7890-CB33-4ED6-9CA8-0F710DE1A3AE}"/>
              </a:ext>
            </a:extLst>
          </p:cNvPr>
          <p:cNvSpPr/>
          <p:nvPr/>
        </p:nvSpPr>
        <p:spPr>
          <a:xfrm>
            <a:off x="6866412" y="5552985"/>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368" name="Freeform: Shape 9367">
            <a:extLst>
              <a:ext uri="{FF2B5EF4-FFF2-40B4-BE49-F238E27FC236}">
                <a16:creationId xmlns:a16="http://schemas.microsoft.com/office/drawing/2014/main" id="{AB140C91-E204-4FB2-9E8E-2B6C0ACBD4E0}"/>
              </a:ext>
            </a:extLst>
          </p:cNvPr>
          <p:cNvSpPr/>
          <p:nvPr/>
        </p:nvSpPr>
        <p:spPr>
          <a:xfrm>
            <a:off x="8452817" y="5528096"/>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369" name="Freeform: Shape 9368">
            <a:extLst>
              <a:ext uri="{FF2B5EF4-FFF2-40B4-BE49-F238E27FC236}">
                <a16:creationId xmlns:a16="http://schemas.microsoft.com/office/drawing/2014/main" id="{1D5E3FC4-1041-46DB-93BE-135004864110}"/>
              </a:ext>
            </a:extLst>
          </p:cNvPr>
          <p:cNvSpPr/>
          <p:nvPr/>
        </p:nvSpPr>
        <p:spPr>
          <a:xfrm>
            <a:off x="7287308" y="5438526"/>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370" name="Freeform: Shape 9369">
            <a:extLst>
              <a:ext uri="{FF2B5EF4-FFF2-40B4-BE49-F238E27FC236}">
                <a16:creationId xmlns:a16="http://schemas.microsoft.com/office/drawing/2014/main" id="{CEBABFAB-E838-4BBB-8B1F-8EF5EA206BFF}"/>
              </a:ext>
            </a:extLst>
          </p:cNvPr>
          <p:cNvSpPr/>
          <p:nvPr/>
        </p:nvSpPr>
        <p:spPr>
          <a:xfrm>
            <a:off x="7257504" y="5458501"/>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371" name="Freeform: Shape 9370">
            <a:extLst>
              <a:ext uri="{FF2B5EF4-FFF2-40B4-BE49-F238E27FC236}">
                <a16:creationId xmlns:a16="http://schemas.microsoft.com/office/drawing/2014/main" id="{715C20ED-0DF4-429C-A4C3-4277F4BACE78}"/>
              </a:ext>
            </a:extLst>
          </p:cNvPr>
          <p:cNvSpPr/>
          <p:nvPr/>
        </p:nvSpPr>
        <p:spPr>
          <a:xfrm>
            <a:off x="8436805" y="5478000"/>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372" name="Freeform: Shape 9371">
            <a:extLst>
              <a:ext uri="{FF2B5EF4-FFF2-40B4-BE49-F238E27FC236}">
                <a16:creationId xmlns:a16="http://schemas.microsoft.com/office/drawing/2014/main" id="{6D50390E-2E0F-46BB-A848-8313DA6EC2CD}"/>
              </a:ext>
            </a:extLst>
          </p:cNvPr>
          <p:cNvSpPr/>
          <p:nvPr/>
        </p:nvSpPr>
        <p:spPr>
          <a:xfrm>
            <a:off x="8325359" y="5486878"/>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373" name="Freeform: Shape 9372">
            <a:extLst>
              <a:ext uri="{FF2B5EF4-FFF2-40B4-BE49-F238E27FC236}">
                <a16:creationId xmlns:a16="http://schemas.microsoft.com/office/drawing/2014/main" id="{293BEE19-4928-45E0-A843-B29D3C86DDCA}"/>
              </a:ext>
            </a:extLst>
          </p:cNvPr>
          <p:cNvSpPr/>
          <p:nvPr/>
        </p:nvSpPr>
        <p:spPr>
          <a:xfrm>
            <a:off x="7392730" y="5448672"/>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374" name="Freeform: Shape 9373">
            <a:extLst>
              <a:ext uri="{FF2B5EF4-FFF2-40B4-BE49-F238E27FC236}">
                <a16:creationId xmlns:a16="http://schemas.microsoft.com/office/drawing/2014/main" id="{B4503EFA-2B01-48E8-A5B9-1E0B5CF4E5E7}"/>
              </a:ext>
            </a:extLst>
          </p:cNvPr>
          <p:cNvSpPr/>
          <p:nvPr/>
        </p:nvSpPr>
        <p:spPr>
          <a:xfrm>
            <a:off x="9358179" y="5425210"/>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5" y="0"/>
                  <a:pt x="9036" y="0"/>
                </a:cubicBezTo>
                <a:cubicBezTo>
                  <a:pt x="14026"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375" name="Freeform: Shape 9374">
            <a:extLst>
              <a:ext uri="{FF2B5EF4-FFF2-40B4-BE49-F238E27FC236}">
                <a16:creationId xmlns:a16="http://schemas.microsoft.com/office/drawing/2014/main" id="{C38A73EF-133E-438F-9808-22851451DF4D}"/>
              </a:ext>
            </a:extLst>
          </p:cNvPr>
          <p:cNvSpPr/>
          <p:nvPr/>
        </p:nvSpPr>
        <p:spPr>
          <a:xfrm>
            <a:off x="7263212" y="5517791"/>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376" name="Freeform: Shape 9375">
            <a:extLst>
              <a:ext uri="{FF2B5EF4-FFF2-40B4-BE49-F238E27FC236}">
                <a16:creationId xmlns:a16="http://schemas.microsoft.com/office/drawing/2014/main" id="{8C90AD8A-3183-4ADB-A797-7FAFB509BF3F}"/>
              </a:ext>
            </a:extLst>
          </p:cNvPr>
          <p:cNvSpPr/>
          <p:nvPr/>
        </p:nvSpPr>
        <p:spPr>
          <a:xfrm>
            <a:off x="8364674" y="5561545"/>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377" name="Freeform: Shape 9376">
            <a:extLst>
              <a:ext uri="{FF2B5EF4-FFF2-40B4-BE49-F238E27FC236}">
                <a16:creationId xmlns:a16="http://schemas.microsoft.com/office/drawing/2014/main" id="{8F305FDC-C147-43EA-B445-9F56D115390D}"/>
              </a:ext>
            </a:extLst>
          </p:cNvPr>
          <p:cNvSpPr/>
          <p:nvPr/>
        </p:nvSpPr>
        <p:spPr>
          <a:xfrm>
            <a:off x="7364829" y="5421564"/>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378" name="Freeform: Shape 9377">
            <a:extLst>
              <a:ext uri="{FF2B5EF4-FFF2-40B4-BE49-F238E27FC236}">
                <a16:creationId xmlns:a16="http://schemas.microsoft.com/office/drawing/2014/main" id="{AB2A358C-45E5-4114-BBE6-1FDBE26F74AC}"/>
              </a:ext>
            </a:extLst>
          </p:cNvPr>
          <p:cNvSpPr/>
          <p:nvPr/>
        </p:nvSpPr>
        <p:spPr>
          <a:xfrm>
            <a:off x="7778591" y="5500036"/>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379" name="Freeform: Shape 9378">
            <a:extLst>
              <a:ext uri="{FF2B5EF4-FFF2-40B4-BE49-F238E27FC236}">
                <a16:creationId xmlns:a16="http://schemas.microsoft.com/office/drawing/2014/main" id="{C10F21F6-A284-444F-B1B3-C3695C839B0F}"/>
              </a:ext>
            </a:extLst>
          </p:cNvPr>
          <p:cNvSpPr/>
          <p:nvPr/>
        </p:nvSpPr>
        <p:spPr>
          <a:xfrm>
            <a:off x="9411445" y="5529839"/>
            <a:ext cx="18072" cy="18072"/>
          </a:xfrm>
          <a:custGeom>
            <a:avLst/>
            <a:gdLst>
              <a:gd name="connsiteX0" fmla="*/ 18073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3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3" y="9036"/>
                </a:moveTo>
                <a:cubicBezTo>
                  <a:pt x="18073" y="14027"/>
                  <a:pt x="14027" y="18073"/>
                  <a:pt x="9036" y="18073"/>
                </a:cubicBezTo>
                <a:cubicBezTo>
                  <a:pt x="4046" y="18073"/>
                  <a:pt x="0" y="14027"/>
                  <a:pt x="0" y="9036"/>
                </a:cubicBezTo>
                <a:cubicBezTo>
                  <a:pt x="0" y="4046"/>
                  <a:pt x="4045" y="0"/>
                  <a:pt x="9036" y="0"/>
                </a:cubicBezTo>
                <a:cubicBezTo>
                  <a:pt x="14027" y="0"/>
                  <a:pt x="18073" y="4046"/>
                  <a:pt x="18073"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380" name="Freeform: Shape 9379">
            <a:extLst>
              <a:ext uri="{FF2B5EF4-FFF2-40B4-BE49-F238E27FC236}">
                <a16:creationId xmlns:a16="http://schemas.microsoft.com/office/drawing/2014/main" id="{13B8924A-8357-4170-A4EE-385391E854B4}"/>
              </a:ext>
            </a:extLst>
          </p:cNvPr>
          <p:cNvSpPr/>
          <p:nvPr/>
        </p:nvSpPr>
        <p:spPr>
          <a:xfrm>
            <a:off x="8861506" y="5536656"/>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381" name="Freeform: Shape 9380">
            <a:extLst>
              <a:ext uri="{FF2B5EF4-FFF2-40B4-BE49-F238E27FC236}">
                <a16:creationId xmlns:a16="http://schemas.microsoft.com/office/drawing/2014/main" id="{4FDE98CA-BE88-4A89-B473-67FF6AA1F641}"/>
              </a:ext>
            </a:extLst>
          </p:cNvPr>
          <p:cNvSpPr/>
          <p:nvPr/>
        </p:nvSpPr>
        <p:spPr>
          <a:xfrm>
            <a:off x="8863725" y="5433453"/>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382" name="Freeform: Shape 9381">
            <a:extLst>
              <a:ext uri="{FF2B5EF4-FFF2-40B4-BE49-F238E27FC236}">
                <a16:creationId xmlns:a16="http://schemas.microsoft.com/office/drawing/2014/main" id="{5D0E93AF-ACB4-400D-A8AD-4BC5A3CD73A0}"/>
              </a:ext>
            </a:extLst>
          </p:cNvPr>
          <p:cNvSpPr/>
          <p:nvPr/>
        </p:nvSpPr>
        <p:spPr>
          <a:xfrm>
            <a:off x="8351041" y="5446929"/>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383" name="Freeform: Shape 9382">
            <a:extLst>
              <a:ext uri="{FF2B5EF4-FFF2-40B4-BE49-F238E27FC236}">
                <a16:creationId xmlns:a16="http://schemas.microsoft.com/office/drawing/2014/main" id="{CF118ED9-4DAB-483F-95CB-6525B07A521B}"/>
              </a:ext>
            </a:extLst>
          </p:cNvPr>
          <p:cNvSpPr/>
          <p:nvPr/>
        </p:nvSpPr>
        <p:spPr>
          <a:xfrm>
            <a:off x="7868953" y="5454062"/>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384" name="Freeform: Shape 9383">
            <a:extLst>
              <a:ext uri="{FF2B5EF4-FFF2-40B4-BE49-F238E27FC236}">
                <a16:creationId xmlns:a16="http://schemas.microsoft.com/office/drawing/2014/main" id="{D29A22FD-9F12-439F-A1E8-BBD2DCB27BE8}"/>
              </a:ext>
            </a:extLst>
          </p:cNvPr>
          <p:cNvSpPr/>
          <p:nvPr/>
        </p:nvSpPr>
        <p:spPr>
          <a:xfrm>
            <a:off x="7864197" y="5440270"/>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385" name="Freeform: Shape 9384">
            <a:extLst>
              <a:ext uri="{FF2B5EF4-FFF2-40B4-BE49-F238E27FC236}">
                <a16:creationId xmlns:a16="http://schemas.microsoft.com/office/drawing/2014/main" id="{81D283BB-FE7D-4DBF-AC47-9B8448BF1206}"/>
              </a:ext>
            </a:extLst>
          </p:cNvPr>
          <p:cNvSpPr/>
          <p:nvPr/>
        </p:nvSpPr>
        <p:spPr>
          <a:xfrm>
            <a:off x="6861181" y="5542680"/>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386" name="Freeform: Shape 9385">
            <a:extLst>
              <a:ext uri="{FF2B5EF4-FFF2-40B4-BE49-F238E27FC236}">
                <a16:creationId xmlns:a16="http://schemas.microsoft.com/office/drawing/2014/main" id="{EF55D841-0B3E-4FD9-BFDE-1122028E1446}"/>
              </a:ext>
            </a:extLst>
          </p:cNvPr>
          <p:cNvSpPr/>
          <p:nvPr/>
        </p:nvSpPr>
        <p:spPr>
          <a:xfrm>
            <a:off x="6758771" y="5413003"/>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387" name="Freeform: Shape 9386">
            <a:extLst>
              <a:ext uri="{FF2B5EF4-FFF2-40B4-BE49-F238E27FC236}">
                <a16:creationId xmlns:a16="http://schemas.microsoft.com/office/drawing/2014/main" id="{F7B42BCF-0E81-4429-AE24-95121A99A0AA}"/>
              </a:ext>
            </a:extLst>
          </p:cNvPr>
          <p:cNvSpPr/>
          <p:nvPr/>
        </p:nvSpPr>
        <p:spPr>
          <a:xfrm>
            <a:off x="7360073" y="5526827"/>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388" name="Freeform: Shape 9387">
            <a:extLst>
              <a:ext uri="{FF2B5EF4-FFF2-40B4-BE49-F238E27FC236}">
                <a16:creationId xmlns:a16="http://schemas.microsoft.com/office/drawing/2014/main" id="{885453BD-BE13-4DB5-B2DC-0F16F6827B4E}"/>
              </a:ext>
            </a:extLst>
          </p:cNvPr>
          <p:cNvSpPr/>
          <p:nvPr/>
        </p:nvSpPr>
        <p:spPr>
          <a:xfrm>
            <a:off x="7834869" y="5560436"/>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389" name="Freeform: Shape 9388">
            <a:extLst>
              <a:ext uri="{FF2B5EF4-FFF2-40B4-BE49-F238E27FC236}">
                <a16:creationId xmlns:a16="http://schemas.microsoft.com/office/drawing/2014/main" id="{7FEF8457-84A5-40C8-9347-2E2AB00BC4AB}"/>
              </a:ext>
            </a:extLst>
          </p:cNvPr>
          <p:cNvSpPr/>
          <p:nvPr/>
        </p:nvSpPr>
        <p:spPr>
          <a:xfrm>
            <a:off x="7863563" y="5497499"/>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390" name="Freeform: Shape 9389">
            <a:extLst>
              <a:ext uri="{FF2B5EF4-FFF2-40B4-BE49-F238E27FC236}">
                <a16:creationId xmlns:a16="http://schemas.microsoft.com/office/drawing/2014/main" id="{6706B504-BE3A-4AF4-9847-25BCE00C9B82}"/>
              </a:ext>
            </a:extLst>
          </p:cNvPr>
          <p:cNvSpPr/>
          <p:nvPr/>
        </p:nvSpPr>
        <p:spPr>
          <a:xfrm>
            <a:off x="6783818" y="5521913"/>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391" name="Freeform: Shape 9390">
            <a:extLst>
              <a:ext uri="{FF2B5EF4-FFF2-40B4-BE49-F238E27FC236}">
                <a16:creationId xmlns:a16="http://schemas.microsoft.com/office/drawing/2014/main" id="{FC8AE4EE-9DAB-4491-BDFC-EC4412386A34}"/>
              </a:ext>
            </a:extLst>
          </p:cNvPr>
          <p:cNvSpPr/>
          <p:nvPr/>
        </p:nvSpPr>
        <p:spPr>
          <a:xfrm>
            <a:off x="7808553" y="5459769"/>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392" name="Freeform: Shape 9391">
            <a:extLst>
              <a:ext uri="{FF2B5EF4-FFF2-40B4-BE49-F238E27FC236}">
                <a16:creationId xmlns:a16="http://schemas.microsoft.com/office/drawing/2014/main" id="{DDF8ADBC-8EBA-436E-B95B-F80DFE47AE1E}"/>
              </a:ext>
            </a:extLst>
          </p:cNvPr>
          <p:cNvSpPr/>
          <p:nvPr/>
        </p:nvSpPr>
        <p:spPr>
          <a:xfrm>
            <a:off x="7828211" y="5517316"/>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393" name="Freeform: Shape 9392">
            <a:extLst>
              <a:ext uri="{FF2B5EF4-FFF2-40B4-BE49-F238E27FC236}">
                <a16:creationId xmlns:a16="http://schemas.microsoft.com/office/drawing/2014/main" id="{E26452D2-09D9-4CE8-9723-59CF9D47FBD3}"/>
              </a:ext>
            </a:extLst>
          </p:cNvPr>
          <p:cNvSpPr/>
          <p:nvPr/>
        </p:nvSpPr>
        <p:spPr>
          <a:xfrm>
            <a:off x="6761624" y="5485927"/>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394" name="Freeform: Shape 9393">
            <a:extLst>
              <a:ext uri="{FF2B5EF4-FFF2-40B4-BE49-F238E27FC236}">
                <a16:creationId xmlns:a16="http://schemas.microsoft.com/office/drawing/2014/main" id="{CE8A3AD0-3AEF-4B89-8551-D0F24475455C}"/>
              </a:ext>
            </a:extLst>
          </p:cNvPr>
          <p:cNvSpPr/>
          <p:nvPr/>
        </p:nvSpPr>
        <p:spPr>
          <a:xfrm>
            <a:off x="7880525" y="5464525"/>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395" name="Freeform: Shape 9394">
            <a:extLst>
              <a:ext uri="{FF2B5EF4-FFF2-40B4-BE49-F238E27FC236}">
                <a16:creationId xmlns:a16="http://schemas.microsoft.com/office/drawing/2014/main" id="{344EA71F-5BB6-4BC3-A4C9-AAABB7CB948F}"/>
              </a:ext>
            </a:extLst>
          </p:cNvPr>
          <p:cNvSpPr/>
          <p:nvPr/>
        </p:nvSpPr>
        <p:spPr>
          <a:xfrm>
            <a:off x="6874656" y="5517950"/>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396" name="Freeform: Shape 9395">
            <a:extLst>
              <a:ext uri="{FF2B5EF4-FFF2-40B4-BE49-F238E27FC236}">
                <a16:creationId xmlns:a16="http://schemas.microsoft.com/office/drawing/2014/main" id="{539DB19D-EF81-4466-863C-F6309A3E0E3A}"/>
              </a:ext>
            </a:extLst>
          </p:cNvPr>
          <p:cNvSpPr/>
          <p:nvPr/>
        </p:nvSpPr>
        <p:spPr>
          <a:xfrm>
            <a:off x="7358963" y="5449306"/>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397" name="Freeform: Shape 9396">
            <a:extLst>
              <a:ext uri="{FF2B5EF4-FFF2-40B4-BE49-F238E27FC236}">
                <a16:creationId xmlns:a16="http://schemas.microsoft.com/office/drawing/2014/main" id="{E2D8539E-2546-472A-BD27-7E4A556FFB2B}"/>
              </a:ext>
            </a:extLst>
          </p:cNvPr>
          <p:cNvSpPr/>
          <p:nvPr/>
        </p:nvSpPr>
        <p:spPr>
          <a:xfrm>
            <a:off x="6780648" y="5526352"/>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398" name="Freeform: Shape 9397">
            <a:extLst>
              <a:ext uri="{FF2B5EF4-FFF2-40B4-BE49-F238E27FC236}">
                <a16:creationId xmlns:a16="http://schemas.microsoft.com/office/drawing/2014/main" id="{A06A8055-4CC4-470E-884B-920DA19E5EDE}"/>
              </a:ext>
            </a:extLst>
          </p:cNvPr>
          <p:cNvSpPr/>
          <p:nvPr/>
        </p:nvSpPr>
        <p:spPr>
          <a:xfrm>
            <a:off x="7304271" y="5451050"/>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399" name="Freeform: Shape 9398">
            <a:extLst>
              <a:ext uri="{FF2B5EF4-FFF2-40B4-BE49-F238E27FC236}">
                <a16:creationId xmlns:a16="http://schemas.microsoft.com/office/drawing/2014/main" id="{BBDC3806-1EA5-4126-ADC9-37A8A935093E}"/>
              </a:ext>
            </a:extLst>
          </p:cNvPr>
          <p:cNvSpPr/>
          <p:nvPr/>
        </p:nvSpPr>
        <p:spPr>
          <a:xfrm>
            <a:off x="7900500" y="5561704"/>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400" name="Freeform: Shape 9399">
            <a:extLst>
              <a:ext uri="{FF2B5EF4-FFF2-40B4-BE49-F238E27FC236}">
                <a16:creationId xmlns:a16="http://schemas.microsoft.com/office/drawing/2014/main" id="{40162FCD-0425-4887-98A9-57253F5A9FBB}"/>
              </a:ext>
            </a:extLst>
          </p:cNvPr>
          <p:cNvSpPr/>
          <p:nvPr/>
        </p:nvSpPr>
        <p:spPr>
          <a:xfrm>
            <a:off x="8430464" y="5474513"/>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401" name="Freeform: Shape 9400">
            <a:extLst>
              <a:ext uri="{FF2B5EF4-FFF2-40B4-BE49-F238E27FC236}">
                <a16:creationId xmlns:a16="http://schemas.microsoft.com/office/drawing/2014/main" id="{5D694899-3FEB-4594-A9ED-AA2C74BAAF93}"/>
              </a:ext>
            </a:extLst>
          </p:cNvPr>
          <p:cNvSpPr/>
          <p:nvPr/>
        </p:nvSpPr>
        <p:spPr>
          <a:xfrm>
            <a:off x="7336611" y="5555363"/>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402" name="Freeform: Shape 9401">
            <a:extLst>
              <a:ext uri="{FF2B5EF4-FFF2-40B4-BE49-F238E27FC236}">
                <a16:creationId xmlns:a16="http://schemas.microsoft.com/office/drawing/2014/main" id="{F221AD15-B2CC-4365-8BCE-07F05F90016B}"/>
              </a:ext>
            </a:extLst>
          </p:cNvPr>
          <p:cNvSpPr/>
          <p:nvPr/>
        </p:nvSpPr>
        <p:spPr>
          <a:xfrm>
            <a:off x="8969147" y="5426954"/>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403" name="Freeform: Shape 9402">
            <a:extLst>
              <a:ext uri="{FF2B5EF4-FFF2-40B4-BE49-F238E27FC236}">
                <a16:creationId xmlns:a16="http://schemas.microsoft.com/office/drawing/2014/main" id="{731DB4EB-FD0B-43B1-8184-AC363999EE5F}"/>
              </a:ext>
            </a:extLst>
          </p:cNvPr>
          <p:cNvSpPr/>
          <p:nvPr/>
        </p:nvSpPr>
        <p:spPr>
          <a:xfrm>
            <a:off x="6325034" y="523637"/>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6" y="18072"/>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404" name="Freeform: Shape 9403">
            <a:extLst>
              <a:ext uri="{FF2B5EF4-FFF2-40B4-BE49-F238E27FC236}">
                <a16:creationId xmlns:a16="http://schemas.microsoft.com/office/drawing/2014/main" id="{B517372B-E73F-42DF-9B2C-497FF42B683C}"/>
              </a:ext>
            </a:extLst>
          </p:cNvPr>
          <p:cNvSpPr/>
          <p:nvPr/>
        </p:nvSpPr>
        <p:spPr>
          <a:xfrm>
            <a:off x="7385755" y="5437734"/>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405" name="Freeform: Shape 9404">
            <a:extLst>
              <a:ext uri="{FF2B5EF4-FFF2-40B4-BE49-F238E27FC236}">
                <a16:creationId xmlns:a16="http://schemas.microsoft.com/office/drawing/2014/main" id="{A90DA904-FC4A-48D6-A2F0-EF9E1699DB01}"/>
              </a:ext>
            </a:extLst>
          </p:cNvPr>
          <p:cNvSpPr/>
          <p:nvPr/>
        </p:nvSpPr>
        <p:spPr>
          <a:xfrm>
            <a:off x="8366735" y="5535546"/>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406" name="Freeform: Shape 9405">
            <a:extLst>
              <a:ext uri="{FF2B5EF4-FFF2-40B4-BE49-F238E27FC236}">
                <a16:creationId xmlns:a16="http://schemas.microsoft.com/office/drawing/2014/main" id="{0D585B52-B150-49A7-AE58-8E9693182355}"/>
              </a:ext>
            </a:extLst>
          </p:cNvPr>
          <p:cNvSpPr/>
          <p:nvPr/>
        </p:nvSpPr>
        <p:spPr>
          <a:xfrm>
            <a:off x="6755600" y="5466269"/>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407" name="Freeform: Shape 9406">
            <a:extLst>
              <a:ext uri="{FF2B5EF4-FFF2-40B4-BE49-F238E27FC236}">
                <a16:creationId xmlns:a16="http://schemas.microsoft.com/office/drawing/2014/main" id="{178B8DAE-CD6C-4A8E-A755-90C0050C60E1}"/>
              </a:ext>
            </a:extLst>
          </p:cNvPr>
          <p:cNvSpPr/>
          <p:nvPr/>
        </p:nvSpPr>
        <p:spPr>
          <a:xfrm>
            <a:off x="7782396" y="5430283"/>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408" name="Freeform: Shape 9407">
            <a:extLst>
              <a:ext uri="{FF2B5EF4-FFF2-40B4-BE49-F238E27FC236}">
                <a16:creationId xmlns:a16="http://schemas.microsoft.com/office/drawing/2014/main" id="{4006BFDB-7390-4ECF-96D9-EE1CDCDB5F97}"/>
              </a:ext>
            </a:extLst>
          </p:cNvPr>
          <p:cNvSpPr/>
          <p:nvPr/>
        </p:nvSpPr>
        <p:spPr>
          <a:xfrm>
            <a:off x="7263370" y="5438526"/>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409" name="Freeform: Shape 9408">
            <a:extLst>
              <a:ext uri="{FF2B5EF4-FFF2-40B4-BE49-F238E27FC236}">
                <a16:creationId xmlns:a16="http://schemas.microsoft.com/office/drawing/2014/main" id="{91431B04-F954-497F-85B2-BECF01710E8F}"/>
              </a:ext>
            </a:extLst>
          </p:cNvPr>
          <p:cNvSpPr/>
          <p:nvPr/>
        </p:nvSpPr>
        <p:spPr>
          <a:xfrm>
            <a:off x="9928409" y="5497341"/>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5" y="0"/>
                  <a:pt x="9036" y="0"/>
                </a:cubicBezTo>
                <a:cubicBezTo>
                  <a:pt x="14026"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410" name="Freeform: Shape 9409">
            <a:extLst>
              <a:ext uri="{FF2B5EF4-FFF2-40B4-BE49-F238E27FC236}">
                <a16:creationId xmlns:a16="http://schemas.microsoft.com/office/drawing/2014/main" id="{9ACCDDF2-4CF5-4CFB-8ADF-23D05FE3E97E}"/>
              </a:ext>
            </a:extLst>
          </p:cNvPr>
          <p:cNvSpPr/>
          <p:nvPr/>
        </p:nvSpPr>
        <p:spPr>
          <a:xfrm>
            <a:off x="8884176" y="5536339"/>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411" name="Freeform: Shape 9410">
            <a:extLst>
              <a:ext uri="{FF2B5EF4-FFF2-40B4-BE49-F238E27FC236}">
                <a16:creationId xmlns:a16="http://schemas.microsoft.com/office/drawing/2014/main" id="{EB345DEF-3216-4170-889D-2C9F17FEFB0D}"/>
              </a:ext>
            </a:extLst>
          </p:cNvPr>
          <p:cNvSpPr/>
          <p:nvPr/>
        </p:nvSpPr>
        <p:spPr>
          <a:xfrm>
            <a:off x="6864668" y="5462940"/>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412" name="Freeform: Shape 9411">
            <a:extLst>
              <a:ext uri="{FF2B5EF4-FFF2-40B4-BE49-F238E27FC236}">
                <a16:creationId xmlns:a16="http://schemas.microsoft.com/office/drawing/2014/main" id="{3AA7FCFB-D613-4073-AD15-E2B30FCA7439}"/>
              </a:ext>
            </a:extLst>
          </p:cNvPr>
          <p:cNvSpPr/>
          <p:nvPr/>
        </p:nvSpPr>
        <p:spPr>
          <a:xfrm>
            <a:off x="8852787" y="5558058"/>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413" name="Freeform: Shape 9412">
            <a:extLst>
              <a:ext uri="{FF2B5EF4-FFF2-40B4-BE49-F238E27FC236}">
                <a16:creationId xmlns:a16="http://schemas.microsoft.com/office/drawing/2014/main" id="{86FD915D-645B-4F89-B738-44B9C0B02696}"/>
              </a:ext>
            </a:extLst>
          </p:cNvPr>
          <p:cNvSpPr/>
          <p:nvPr/>
        </p:nvSpPr>
        <p:spPr>
          <a:xfrm>
            <a:off x="7858014" y="5482756"/>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414" name="Freeform: Shape 9413">
            <a:extLst>
              <a:ext uri="{FF2B5EF4-FFF2-40B4-BE49-F238E27FC236}">
                <a16:creationId xmlns:a16="http://schemas.microsoft.com/office/drawing/2014/main" id="{F9C4C359-F478-4D1C-BF89-8A3A4BDF8DF9}"/>
              </a:ext>
            </a:extLst>
          </p:cNvPr>
          <p:cNvSpPr/>
          <p:nvPr/>
        </p:nvSpPr>
        <p:spPr>
          <a:xfrm>
            <a:off x="9442992" y="5451526"/>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5" y="0"/>
                  <a:pt x="9036" y="0"/>
                </a:cubicBezTo>
                <a:cubicBezTo>
                  <a:pt x="14026"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415" name="Freeform: Shape 9414">
            <a:extLst>
              <a:ext uri="{FF2B5EF4-FFF2-40B4-BE49-F238E27FC236}">
                <a16:creationId xmlns:a16="http://schemas.microsoft.com/office/drawing/2014/main" id="{5DC22D43-68BD-40B0-97B2-53E587EBA8CC}"/>
              </a:ext>
            </a:extLst>
          </p:cNvPr>
          <p:cNvSpPr/>
          <p:nvPr/>
        </p:nvSpPr>
        <p:spPr>
          <a:xfrm>
            <a:off x="8365626" y="5528571"/>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416" name="Freeform: Shape 9415">
            <a:extLst>
              <a:ext uri="{FF2B5EF4-FFF2-40B4-BE49-F238E27FC236}">
                <a16:creationId xmlns:a16="http://schemas.microsoft.com/office/drawing/2014/main" id="{E16033D9-FA3A-44C1-89C0-29F9E55630F9}"/>
              </a:ext>
            </a:extLst>
          </p:cNvPr>
          <p:cNvSpPr/>
          <p:nvPr/>
        </p:nvSpPr>
        <p:spPr>
          <a:xfrm>
            <a:off x="8408270" y="5492109"/>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417" name="Freeform: Shape 9416">
            <a:extLst>
              <a:ext uri="{FF2B5EF4-FFF2-40B4-BE49-F238E27FC236}">
                <a16:creationId xmlns:a16="http://schemas.microsoft.com/office/drawing/2014/main" id="{6F8F1663-A523-480A-BCBD-C80F06280086}"/>
              </a:ext>
            </a:extLst>
          </p:cNvPr>
          <p:cNvSpPr/>
          <p:nvPr/>
        </p:nvSpPr>
        <p:spPr>
          <a:xfrm>
            <a:off x="8381796" y="5488305"/>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418" name="Freeform: Shape 9417">
            <a:extLst>
              <a:ext uri="{FF2B5EF4-FFF2-40B4-BE49-F238E27FC236}">
                <a16:creationId xmlns:a16="http://schemas.microsoft.com/office/drawing/2014/main" id="{B553D0CC-7DDC-4949-A150-B14D45E07DF4}"/>
              </a:ext>
            </a:extLst>
          </p:cNvPr>
          <p:cNvSpPr/>
          <p:nvPr/>
        </p:nvSpPr>
        <p:spPr>
          <a:xfrm>
            <a:off x="7900659" y="5517157"/>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419" name="Freeform: Shape 9418">
            <a:extLst>
              <a:ext uri="{FF2B5EF4-FFF2-40B4-BE49-F238E27FC236}">
                <a16:creationId xmlns:a16="http://schemas.microsoft.com/office/drawing/2014/main" id="{9354274D-BA5B-400A-9FA5-6742A23B54A9}"/>
              </a:ext>
            </a:extLst>
          </p:cNvPr>
          <p:cNvSpPr/>
          <p:nvPr/>
        </p:nvSpPr>
        <p:spPr>
          <a:xfrm>
            <a:off x="8836617" y="5468489"/>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420" name="Freeform: Shape 9419">
            <a:extLst>
              <a:ext uri="{FF2B5EF4-FFF2-40B4-BE49-F238E27FC236}">
                <a16:creationId xmlns:a16="http://schemas.microsoft.com/office/drawing/2014/main" id="{0C9CCC2E-6212-40D5-A688-89323D0EEAED}"/>
              </a:ext>
            </a:extLst>
          </p:cNvPr>
          <p:cNvSpPr/>
          <p:nvPr/>
        </p:nvSpPr>
        <p:spPr>
          <a:xfrm>
            <a:off x="10522578" y="434860"/>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6" y="18072"/>
                  <a:pt x="0" y="14027"/>
                  <a:pt x="0" y="9036"/>
                </a:cubicBezTo>
                <a:cubicBezTo>
                  <a:pt x="0" y="4046"/>
                  <a:pt x="4045" y="0"/>
                  <a:pt x="9036" y="0"/>
                </a:cubicBezTo>
                <a:cubicBezTo>
                  <a:pt x="14026"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421" name="Freeform: Shape 9420">
            <a:extLst>
              <a:ext uri="{FF2B5EF4-FFF2-40B4-BE49-F238E27FC236}">
                <a16:creationId xmlns:a16="http://schemas.microsoft.com/office/drawing/2014/main" id="{7BA14306-87BC-4281-ADB0-44311B8A9D83}"/>
              </a:ext>
            </a:extLst>
          </p:cNvPr>
          <p:cNvSpPr/>
          <p:nvPr/>
        </p:nvSpPr>
        <p:spPr>
          <a:xfrm>
            <a:off x="6280804" y="5489256"/>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422" name="Freeform: Shape 9421">
            <a:extLst>
              <a:ext uri="{FF2B5EF4-FFF2-40B4-BE49-F238E27FC236}">
                <a16:creationId xmlns:a16="http://schemas.microsoft.com/office/drawing/2014/main" id="{A507FD94-F298-4121-A752-D075CA198614}"/>
              </a:ext>
            </a:extLst>
          </p:cNvPr>
          <p:cNvSpPr/>
          <p:nvPr/>
        </p:nvSpPr>
        <p:spPr>
          <a:xfrm>
            <a:off x="7349135" y="5516206"/>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423" name="Freeform: Shape 9422">
            <a:extLst>
              <a:ext uri="{FF2B5EF4-FFF2-40B4-BE49-F238E27FC236}">
                <a16:creationId xmlns:a16="http://schemas.microsoft.com/office/drawing/2014/main" id="{CEC2FB82-9876-4E42-B4D8-1C1B74BCE5D3}"/>
              </a:ext>
            </a:extLst>
          </p:cNvPr>
          <p:cNvSpPr/>
          <p:nvPr/>
        </p:nvSpPr>
        <p:spPr>
          <a:xfrm>
            <a:off x="7884806" y="456737"/>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6" y="18072"/>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424" name="Freeform: Shape 9423">
            <a:extLst>
              <a:ext uri="{FF2B5EF4-FFF2-40B4-BE49-F238E27FC236}">
                <a16:creationId xmlns:a16="http://schemas.microsoft.com/office/drawing/2014/main" id="{252E6898-B4B2-4590-A00C-53B2CE0271E3}"/>
              </a:ext>
            </a:extLst>
          </p:cNvPr>
          <p:cNvSpPr/>
          <p:nvPr/>
        </p:nvSpPr>
        <p:spPr>
          <a:xfrm>
            <a:off x="7400181" y="5487512"/>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425" name="Freeform: Shape 9424">
            <a:extLst>
              <a:ext uri="{FF2B5EF4-FFF2-40B4-BE49-F238E27FC236}">
                <a16:creationId xmlns:a16="http://schemas.microsoft.com/office/drawing/2014/main" id="{B89983A6-FC5F-4CD7-9E4D-E053F7927B0D}"/>
              </a:ext>
            </a:extLst>
          </p:cNvPr>
          <p:cNvSpPr/>
          <p:nvPr/>
        </p:nvSpPr>
        <p:spPr>
          <a:xfrm>
            <a:off x="7393681" y="5523974"/>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426" name="Freeform: Shape 9425">
            <a:extLst>
              <a:ext uri="{FF2B5EF4-FFF2-40B4-BE49-F238E27FC236}">
                <a16:creationId xmlns:a16="http://schemas.microsoft.com/office/drawing/2014/main" id="{CA6E1900-C4A2-4F33-A6D8-FA8D9C5668C6}"/>
              </a:ext>
            </a:extLst>
          </p:cNvPr>
          <p:cNvSpPr/>
          <p:nvPr/>
        </p:nvSpPr>
        <p:spPr>
          <a:xfrm>
            <a:off x="7848502" y="5558533"/>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427" name="Freeform: Shape 9426">
            <a:extLst>
              <a:ext uri="{FF2B5EF4-FFF2-40B4-BE49-F238E27FC236}">
                <a16:creationId xmlns:a16="http://schemas.microsoft.com/office/drawing/2014/main" id="{C20B8DDD-EEA5-499E-845B-7CC883CDEBD7}"/>
              </a:ext>
            </a:extLst>
          </p:cNvPr>
          <p:cNvSpPr/>
          <p:nvPr/>
        </p:nvSpPr>
        <p:spPr>
          <a:xfrm>
            <a:off x="7858173" y="5491158"/>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428" name="Freeform: Shape 9427">
            <a:extLst>
              <a:ext uri="{FF2B5EF4-FFF2-40B4-BE49-F238E27FC236}">
                <a16:creationId xmlns:a16="http://schemas.microsoft.com/office/drawing/2014/main" id="{2DAA45AD-C34A-4C41-8CA6-ECE5A637F1D1}"/>
              </a:ext>
            </a:extLst>
          </p:cNvPr>
          <p:cNvSpPr/>
          <p:nvPr/>
        </p:nvSpPr>
        <p:spPr>
          <a:xfrm>
            <a:off x="7826308" y="5453111"/>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429" name="Freeform: Shape 9428">
            <a:extLst>
              <a:ext uri="{FF2B5EF4-FFF2-40B4-BE49-F238E27FC236}">
                <a16:creationId xmlns:a16="http://schemas.microsoft.com/office/drawing/2014/main" id="{BC2D3A17-A87A-4783-8F0E-7557FC910902}"/>
              </a:ext>
            </a:extLst>
          </p:cNvPr>
          <p:cNvSpPr/>
          <p:nvPr/>
        </p:nvSpPr>
        <p:spPr>
          <a:xfrm>
            <a:off x="7324404" y="5542046"/>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430" name="Freeform: Shape 9429">
            <a:extLst>
              <a:ext uri="{FF2B5EF4-FFF2-40B4-BE49-F238E27FC236}">
                <a16:creationId xmlns:a16="http://schemas.microsoft.com/office/drawing/2014/main" id="{C64B752D-AA62-45E7-9ED7-A2771FAD3871}"/>
              </a:ext>
            </a:extLst>
          </p:cNvPr>
          <p:cNvSpPr/>
          <p:nvPr/>
        </p:nvSpPr>
        <p:spPr>
          <a:xfrm>
            <a:off x="7830272" y="5560277"/>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431" name="Freeform: Shape 9430">
            <a:extLst>
              <a:ext uri="{FF2B5EF4-FFF2-40B4-BE49-F238E27FC236}">
                <a16:creationId xmlns:a16="http://schemas.microsoft.com/office/drawing/2014/main" id="{0C60E8D0-6239-41DF-B06D-53E429D78133}"/>
              </a:ext>
            </a:extLst>
          </p:cNvPr>
          <p:cNvSpPr/>
          <p:nvPr/>
        </p:nvSpPr>
        <p:spPr>
          <a:xfrm>
            <a:off x="8431415" y="5495121"/>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432" name="Freeform: Shape 9431">
            <a:extLst>
              <a:ext uri="{FF2B5EF4-FFF2-40B4-BE49-F238E27FC236}">
                <a16:creationId xmlns:a16="http://schemas.microsoft.com/office/drawing/2014/main" id="{0A9C447B-5975-4F5A-9A58-DF96254155E7}"/>
              </a:ext>
            </a:extLst>
          </p:cNvPr>
          <p:cNvSpPr/>
          <p:nvPr/>
        </p:nvSpPr>
        <p:spPr>
          <a:xfrm>
            <a:off x="7926975" y="5429649"/>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433" name="Freeform: Shape 9432">
            <a:extLst>
              <a:ext uri="{FF2B5EF4-FFF2-40B4-BE49-F238E27FC236}">
                <a16:creationId xmlns:a16="http://schemas.microsoft.com/office/drawing/2014/main" id="{6253A403-A563-4D1D-A12C-F62038FF233B}"/>
              </a:ext>
            </a:extLst>
          </p:cNvPr>
          <p:cNvSpPr/>
          <p:nvPr/>
        </p:nvSpPr>
        <p:spPr>
          <a:xfrm>
            <a:off x="6859437" y="5500353"/>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434" name="Freeform: Shape 9433">
            <a:extLst>
              <a:ext uri="{FF2B5EF4-FFF2-40B4-BE49-F238E27FC236}">
                <a16:creationId xmlns:a16="http://schemas.microsoft.com/office/drawing/2014/main" id="{8B67CE31-CCFF-4885-8279-D90063F5BD6C}"/>
              </a:ext>
            </a:extLst>
          </p:cNvPr>
          <p:cNvSpPr/>
          <p:nvPr/>
        </p:nvSpPr>
        <p:spPr>
          <a:xfrm>
            <a:off x="9477551" y="5508596"/>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5" y="0"/>
                  <a:pt x="9036" y="0"/>
                </a:cubicBezTo>
                <a:cubicBezTo>
                  <a:pt x="14026"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435" name="Freeform: Shape 9434">
            <a:extLst>
              <a:ext uri="{FF2B5EF4-FFF2-40B4-BE49-F238E27FC236}">
                <a16:creationId xmlns:a16="http://schemas.microsoft.com/office/drawing/2014/main" id="{6DEA8F29-9A1C-481A-BFCB-A135C0A18086}"/>
              </a:ext>
            </a:extLst>
          </p:cNvPr>
          <p:cNvSpPr/>
          <p:nvPr/>
        </p:nvSpPr>
        <p:spPr>
          <a:xfrm>
            <a:off x="8884968" y="5465159"/>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436" name="Freeform: Shape 9435">
            <a:extLst>
              <a:ext uri="{FF2B5EF4-FFF2-40B4-BE49-F238E27FC236}">
                <a16:creationId xmlns:a16="http://schemas.microsoft.com/office/drawing/2014/main" id="{3F89C92A-4DDF-41EE-9B10-302485EE9934}"/>
              </a:ext>
            </a:extLst>
          </p:cNvPr>
          <p:cNvSpPr/>
          <p:nvPr/>
        </p:nvSpPr>
        <p:spPr>
          <a:xfrm>
            <a:off x="8908748" y="515393"/>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6" y="18072"/>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437" name="Freeform: Shape 9436">
            <a:extLst>
              <a:ext uri="{FF2B5EF4-FFF2-40B4-BE49-F238E27FC236}">
                <a16:creationId xmlns:a16="http://schemas.microsoft.com/office/drawing/2014/main" id="{A2F7E46D-62A7-416A-8D35-48D007C0DBE5}"/>
              </a:ext>
            </a:extLst>
          </p:cNvPr>
          <p:cNvSpPr/>
          <p:nvPr/>
        </p:nvSpPr>
        <p:spPr>
          <a:xfrm>
            <a:off x="8932844" y="5515730"/>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438" name="Freeform: Shape 9437">
            <a:extLst>
              <a:ext uri="{FF2B5EF4-FFF2-40B4-BE49-F238E27FC236}">
                <a16:creationId xmlns:a16="http://schemas.microsoft.com/office/drawing/2014/main" id="{7E4188F4-4D25-419E-B3DD-B351C9E62608}"/>
              </a:ext>
            </a:extLst>
          </p:cNvPr>
          <p:cNvSpPr/>
          <p:nvPr/>
        </p:nvSpPr>
        <p:spPr>
          <a:xfrm>
            <a:off x="8891785" y="5484659"/>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439" name="Freeform: Shape 9438">
            <a:extLst>
              <a:ext uri="{FF2B5EF4-FFF2-40B4-BE49-F238E27FC236}">
                <a16:creationId xmlns:a16="http://schemas.microsoft.com/office/drawing/2014/main" id="{D29C480E-2DE1-482B-ACA0-4EC7A65101E4}"/>
              </a:ext>
            </a:extLst>
          </p:cNvPr>
          <p:cNvSpPr/>
          <p:nvPr/>
        </p:nvSpPr>
        <p:spPr>
          <a:xfrm>
            <a:off x="7922694" y="5558692"/>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440" name="Freeform: Shape 9439">
            <a:extLst>
              <a:ext uri="{FF2B5EF4-FFF2-40B4-BE49-F238E27FC236}">
                <a16:creationId xmlns:a16="http://schemas.microsoft.com/office/drawing/2014/main" id="{D65025D1-4446-43EC-9F0A-D2A1CF6AF816}"/>
              </a:ext>
            </a:extLst>
          </p:cNvPr>
          <p:cNvSpPr/>
          <p:nvPr/>
        </p:nvSpPr>
        <p:spPr>
          <a:xfrm>
            <a:off x="7337562" y="5540619"/>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441" name="Freeform: Shape 9440">
            <a:extLst>
              <a:ext uri="{FF2B5EF4-FFF2-40B4-BE49-F238E27FC236}">
                <a16:creationId xmlns:a16="http://schemas.microsoft.com/office/drawing/2014/main" id="{B5DD6053-977A-4609-A46D-704C4D0D457C}"/>
              </a:ext>
            </a:extLst>
          </p:cNvPr>
          <p:cNvSpPr/>
          <p:nvPr/>
        </p:nvSpPr>
        <p:spPr>
          <a:xfrm>
            <a:off x="6865778" y="5532376"/>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442" name="Freeform: Shape 9441">
            <a:extLst>
              <a:ext uri="{FF2B5EF4-FFF2-40B4-BE49-F238E27FC236}">
                <a16:creationId xmlns:a16="http://schemas.microsoft.com/office/drawing/2014/main" id="{AB2E0DFB-FDE2-49F5-9356-597311D10528}"/>
              </a:ext>
            </a:extLst>
          </p:cNvPr>
          <p:cNvSpPr/>
          <p:nvPr/>
        </p:nvSpPr>
        <p:spPr>
          <a:xfrm>
            <a:off x="7357061" y="5534278"/>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443" name="Freeform: Shape 9442">
            <a:extLst>
              <a:ext uri="{FF2B5EF4-FFF2-40B4-BE49-F238E27FC236}">
                <a16:creationId xmlns:a16="http://schemas.microsoft.com/office/drawing/2014/main" id="{55DFBC8B-8EEC-4D27-8A86-9020CB42E68C}"/>
              </a:ext>
            </a:extLst>
          </p:cNvPr>
          <p:cNvSpPr/>
          <p:nvPr/>
        </p:nvSpPr>
        <p:spPr>
          <a:xfrm>
            <a:off x="8907638" y="5494012"/>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444" name="Freeform: Shape 9443">
            <a:extLst>
              <a:ext uri="{FF2B5EF4-FFF2-40B4-BE49-F238E27FC236}">
                <a16:creationId xmlns:a16="http://schemas.microsoft.com/office/drawing/2014/main" id="{8DDE3DE2-E9F3-4E87-BA00-38CDB98FA91F}"/>
              </a:ext>
            </a:extLst>
          </p:cNvPr>
          <p:cNvSpPr/>
          <p:nvPr/>
        </p:nvSpPr>
        <p:spPr>
          <a:xfrm>
            <a:off x="10965192" y="402679"/>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6" y="18072"/>
                  <a:pt x="0" y="14027"/>
                  <a:pt x="0" y="9036"/>
                </a:cubicBezTo>
                <a:cubicBezTo>
                  <a:pt x="0" y="4046"/>
                  <a:pt x="4045" y="0"/>
                  <a:pt x="9036" y="0"/>
                </a:cubicBezTo>
                <a:cubicBezTo>
                  <a:pt x="14026"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445" name="Freeform: Shape 9444">
            <a:extLst>
              <a:ext uri="{FF2B5EF4-FFF2-40B4-BE49-F238E27FC236}">
                <a16:creationId xmlns:a16="http://schemas.microsoft.com/office/drawing/2014/main" id="{1169DA1E-B2AE-48C0-AD72-095D8FBFBFD8}"/>
              </a:ext>
            </a:extLst>
          </p:cNvPr>
          <p:cNvSpPr/>
          <p:nvPr/>
        </p:nvSpPr>
        <p:spPr>
          <a:xfrm>
            <a:off x="6338509" y="5552668"/>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446" name="Freeform: Shape 9445">
            <a:extLst>
              <a:ext uri="{FF2B5EF4-FFF2-40B4-BE49-F238E27FC236}">
                <a16:creationId xmlns:a16="http://schemas.microsoft.com/office/drawing/2014/main" id="{9F116F6F-0EE7-472D-8A76-0A8D61BB1535}"/>
              </a:ext>
            </a:extLst>
          </p:cNvPr>
          <p:cNvSpPr/>
          <p:nvPr/>
        </p:nvSpPr>
        <p:spPr>
          <a:xfrm>
            <a:off x="6839779" y="5469598"/>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447" name="Freeform: Shape 9446">
            <a:extLst>
              <a:ext uri="{FF2B5EF4-FFF2-40B4-BE49-F238E27FC236}">
                <a16:creationId xmlns:a16="http://schemas.microsoft.com/office/drawing/2014/main" id="{3ACF5810-E79B-4F49-97C9-015BE1DF92B5}"/>
              </a:ext>
            </a:extLst>
          </p:cNvPr>
          <p:cNvSpPr/>
          <p:nvPr/>
        </p:nvSpPr>
        <p:spPr>
          <a:xfrm>
            <a:off x="8343114" y="5481012"/>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448" name="Freeform: Shape 9447">
            <a:extLst>
              <a:ext uri="{FF2B5EF4-FFF2-40B4-BE49-F238E27FC236}">
                <a16:creationId xmlns:a16="http://schemas.microsoft.com/office/drawing/2014/main" id="{15467EB1-7153-4124-8B9B-2B2E3FCA85AD}"/>
              </a:ext>
            </a:extLst>
          </p:cNvPr>
          <p:cNvSpPr/>
          <p:nvPr/>
        </p:nvSpPr>
        <p:spPr>
          <a:xfrm>
            <a:off x="7377353" y="5534912"/>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449" name="Freeform: Shape 9448">
            <a:extLst>
              <a:ext uri="{FF2B5EF4-FFF2-40B4-BE49-F238E27FC236}">
                <a16:creationId xmlns:a16="http://schemas.microsoft.com/office/drawing/2014/main" id="{EC2891B6-04C2-42BB-8153-B850057A5237}"/>
              </a:ext>
            </a:extLst>
          </p:cNvPr>
          <p:cNvSpPr/>
          <p:nvPr/>
        </p:nvSpPr>
        <p:spPr>
          <a:xfrm>
            <a:off x="7305380" y="5552351"/>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450" name="Freeform: Shape 9449">
            <a:extLst>
              <a:ext uri="{FF2B5EF4-FFF2-40B4-BE49-F238E27FC236}">
                <a16:creationId xmlns:a16="http://schemas.microsoft.com/office/drawing/2014/main" id="{3654E560-C2B6-44C8-8B47-5B6D56D2978A}"/>
              </a:ext>
            </a:extLst>
          </p:cNvPr>
          <p:cNvSpPr/>
          <p:nvPr/>
        </p:nvSpPr>
        <p:spPr>
          <a:xfrm>
            <a:off x="8346285" y="5501463"/>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451" name="Freeform: Shape 9450">
            <a:extLst>
              <a:ext uri="{FF2B5EF4-FFF2-40B4-BE49-F238E27FC236}">
                <a16:creationId xmlns:a16="http://schemas.microsoft.com/office/drawing/2014/main" id="{EBDDDF19-DB46-416A-9C1C-3F18F8F738C8}"/>
              </a:ext>
            </a:extLst>
          </p:cNvPr>
          <p:cNvSpPr/>
          <p:nvPr/>
        </p:nvSpPr>
        <p:spPr>
          <a:xfrm>
            <a:off x="7291271" y="5462306"/>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452" name="Freeform: Shape 9451">
            <a:extLst>
              <a:ext uri="{FF2B5EF4-FFF2-40B4-BE49-F238E27FC236}">
                <a16:creationId xmlns:a16="http://schemas.microsoft.com/office/drawing/2014/main" id="{DDCE1DC9-ED83-4A3B-958D-0BC049F1E09E}"/>
              </a:ext>
            </a:extLst>
          </p:cNvPr>
          <p:cNvSpPr/>
          <p:nvPr/>
        </p:nvSpPr>
        <p:spPr>
          <a:xfrm>
            <a:off x="6742284" y="5553936"/>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453" name="Freeform: Shape 9452">
            <a:extLst>
              <a:ext uri="{FF2B5EF4-FFF2-40B4-BE49-F238E27FC236}">
                <a16:creationId xmlns:a16="http://schemas.microsoft.com/office/drawing/2014/main" id="{29242D13-8377-4D6E-8DFC-CCE7C92886BB}"/>
              </a:ext>
            </a:extLst>
          </p:cNvPr>
          <p:cNvSpPr/>
          <p:nvPr/>
        </p:nvSpPr>
        <p:spPr>
          <a:xfrm>
            <a:off x="8917150" y="5547753"/>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454" name="Freeform: Shape 9453">
            <a:extLst>
              <a:ext uri="{FF2B5EF4-FFF2-40B4-BE49-F238E27FC236}">
                <a16:creationId xmlns:a16="http://schemas.microsoft.com/office/drawing/2014/main" id="{A7045846-F0DF-49ED-A38D-282068B0E872}"/>
              </a:ext>
            </a:extLst>
          </p:cNvPr>
          <p:cNvSpPr/>
          <p:nvPr/>
        </p:nvSpPr>
        <p:spPr>
          <a:xfrm>
            <a:off x="8432842" y="5560436"/>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455" name="Freeform: Shape 9454">
            <a:extLst>
              <a:ext uri="{FF2B5EF4-FFF2-40B4-BE49-F238E27FC236}">
                <a16:creationId xmlns:a16="http://schemas.microsoft.com/office/drawing/2014/main" id="{DBE7BD88-0DE4-4B87-868E-65C227E8DBCB}"/>
              </a:ext>
            </a:extLst>
          </p:cNvPr>
          <p:cNvSpPr/>
          <p:nvPr/>
        </p:nvSpPr>
        <p:spPr>
          <a:xfrm>
            <a:off x="6787623" y="5438209"/>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456" name="Freeform: Shape 9455">
            <a:extLst>
              <a:ext uri="{FF2B5EF4-FFF2-40B4-BE49-F238E27FC236}">
                <a16:creationId xmlns:a16="http://schemas.microsoft.com/office/drawing/2014/main" id="{DBAC93E2-0306-4C5C-8DA3-B7CDD883CA02}"/>
              </a:ext>
            </a:extLst>
          </p:cNvPr>
          <p:cNvSpPr/>
          <p:nvPr/>
        </p:nvSpPr>
        <p:spPr>
          <a:xfrm>
            <a:off x="9472003" y="5536656"/>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6" y="18072"/>
                  <a:pt x="0" y="14027"/>
                  <a:pt x="0" y="9036"/>
                </a:cubicBezTo>
                <a:cubicBezTo>
                  <a:pt x="0" y="4046"/>
                  <a:pt x="4045" y="0"/>
                  <a:pt x="9036" y="0"/>
                </a:cubicBezTo>
                <a:cubicBezTo>
                  <a:pt x="14026"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457" name="Freeform: Shape 9456">
            <a:extLst>
              <a:ext uri="{FF2B5EF4-FFF2-40B4-BE49-F238E27FC236}">
                <a16:creationId xmlns:a16="http://schemas.microsoft.com/office/drawing/2014/main" id="{D62559CB-477E-455E-83A4-FEB7E63F2180}"/>
              </a:ext>
            </a:extLst>
          </p:cNvPr>
          <p:cNvSpPr/>
          <p:nvPr/>
        </p:nvSpPr>
        <p:spPr>
          <a:xfrm>
            <a:off x="7786993" y="5429015"/>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458" name="Freeform: Shape 9457">
            <a:extLst>
              <a:ext uri="{FF2B5EF4-FFF2-40B4-BE49-F238E27FC236}">
                <a16:creationId xmlns:a16="http://schemas.microsoft.com/office/drawing/2014/main" id="{8969FDB7-9144-490C-9824-60AA3E7F342A}"/>
              </a:ext>
            </a:extLst>
          </p:cNvPr>
          <p:cNvSpPr/>
          <p:nvPr/>
        </p:nvSpPr>
        <p:spPr>
          <a:xfrm>
            <a:off x="7869904" y="5539193"/>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459" name="Freeform: Shape 9458">
            <a:extLst>
              <a:ext uri="{FF2B5EF4-FFF2-40B4-BE49-F238E27FC236}">
                <a16:creationId xmlns:a16="http://schemas.microsoft.com/office/drawing/2014/main" id="{5188B02E-CF14-4AA9-891F-17CCC51194DB}"/>
              </a:ext>
            </a:extLst>
          </p:cNvPr>
          <p:cNvSpPr/>
          <p:nvPr/>
        </p:nvSpPr>
        <p:spPr>
          <a:xfrm>
            <a:off x="6733089" y="5476891"/>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460" name="Freeform: Shape 9459">
            <a:extLst>
              <a:ext uri="{FF2B5EF4-FFF2-40B4-BE49-F238E27FC236}">
                <a16:creationId xmlns:a16="http://schemas.microsoft.com/office/drawing/2014/main" id="{C83F8940-3173-45E8-8A26-7C91E99714BE}"/>
              </a:ext>
            </a:extLst>
          </p:cNvPr>
          <p:cNvSpPr/>
          <p:nvPr/>
        </p:nvSpPr>
        <p:spPr>
          <a:xfrm>
            <a:off x="7348817" y="5510499"/>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461" name="Freeform: Shape 9460">
            <a:extLst>
              <a:ext uri="{FF2B5EF4-FFF2-40B4-BE49-F238E27FC236}">
                <a16:creationId xmlns:a16="http://schemas.microsoft.com/office/drawing/2014/main" id="{6971F247-8017-4F00-BADC-73645BC42E49}"/>
              </a:ext>
            </a:extLst>
          </p:cNvPr>
          <p:cNvSpPr/>
          <p:nvPr/>
        </p:nvSpPr>
        <p:spPr>
          <a:xfrm>
            <a:off x="7288576" y="5530949"/>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462" name="Freeform: Shape 9461">
            <a:extLst>
              <a:ext uri="{FF2B5EF4-FFF2-40B4-BE49-F238E27FC236}">
                <a16:creationId xmlns:a16="http://schemas.microsoft.com/office/drawing/2014/main" id="{80E41D26-213B-404A-8F4F-E1BA70BFE744}"/>
              </a:ext>
            </a:extLst>
          </p:cNvPr>
          <p:cNvSpPr/>
          <p:nvPr/>
        </p:nvSpPr>
        <p:spPr>
          <a:xfrm>
            <a:off x="7387182" y="5485610"/>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463" name="Freeform: Shape 9462">
            <a:extLst>
              <a:ext uri="{FF2B5EF4-FFF2-40B4-BE49-F238E27FC236}">
                <a16:creationId xmlns:a16="http://schemas.microsoft.com/office/drawing/2014/main" id="{E4149E49-5566-485C-9BE4-9A32C189B0DF}"/>
              </a:ext>
            </a:extLst>
          </p:cNvPr>
          <p:cNvSpPr/>
          <p:nvPr/>
        </p:nvSpPr>
        <p:spPr>
          <a:xfrm>
            <a:off x="6860071" y="5462306"/>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464" name="Freeform: Shape 9463">
            <a:extLst>
              <a:ext uri="{FF2B5EF4-FFF2-40B4-BE49-F238E27FC236}">
                <a16:creationId xmlns:a16="http://schemas.microsoft.com/office/drawing/2014/main" id="{2FE6798B-6AFC-4264-9BA7-B0E24B858AE4}"/>
              </a:ext>
            </a:extLst>
          </p:cNvPr>
          <p:cNvSpPr/>
          <p:nvPr/>
        </p:nvSpPr>
        <p:spPr>
          <a:xfrm>
            <a:off x="6819329" y="5433612"/>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465" name="Freeform: Shape 9464">
            <a:extLst>
              <a:ext uri="{FF2B5EF4-FFF2-40B4-BE49-F238E27FC236}">
                <a16:creationId xmlns:a16="http://schemas.microsoft.com/office/drawing/2014/main" id="{09259337-45D2-4DE7-B37E-0FC0A41580F9}"/>
              </a:ext>
            </a:extLst>
          </p:cNvPr>
          <p:cNvSpPr/>
          <p:nvPr/>
        </p:nvSpPr>
        <p:spPr>
          <a:xfrm>
            <a:off x="8301263" y="5548387"/>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466" name="Freeform: Shape 9465">
            <a:extLst>
              <a:ext uri="{FF2B5EF4-FFF2-40B4-BE49-F238E27FC236}">
                <a16:creationId xmlns:a16="http://schemas.microsoft.com/office/drawing/2014/main" id="{232B2428-DB2A-41B7-85C0-BBAB9830BB30}"/>
              </a:ext>
            </a:extLst>
          </p:cNvPr>
          <p:cNvSpPr/>
          <p:nvPr/>
        </p:nvSpPr>
        <p:spPr>
          <a:xfrm>
            <a:off x="7786676" y="5419820"/>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467" name="Freeform: Shape 9466">
            <a:extLst>
              <a:ext uri="{FF2B5EF4-FFF2-40B4-BE49-F238E27FC236}">
                <a16:creationId xmlns:a16="http://schemas.microsoft.com/office/drawing/2014/main" id="{41405321-FB41-4323-84DA-30EC4B4C8F37}"/>
              </a:ext>
            </a:extLst>
          </p:cNvPr>
          <p:cNvSpPr/>
          <p:nvPr/>
        </p:nvSpPr>
        <p:spPr>
          <a:xfrm>
            <a:off x="7811089" y="5538083"/>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468" name="Freeform: Shape 9467">
            <a:extLst>
              <a:ext uri="{FF2B5EF4-FFF2-40B4-BE49-F238E27FC236}">
                <a16:creationId xmlns:a16="http://schemas.microsoft.com/office/drawing/2014/main" id="{CE54230A-2C8E-4D78-8E25-E5F533FE30EA}"/>
              </a:ext>
            </a:extLst>
          </p:cNvPr>
          <p:cNvSpPr/>
          <p:nvPr/>
        </p:nvSpPr>
        <p:spPr>
          <a:xfrm>
            <a:off x="6845803" y="5545375"/>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469" name="Freeform: Shape 9468">
            <a:extLst>
              <a:ext uri="{FF2B5EF4-FFF2-40B4-BE49-F238E27FC236}">
                <a16:creationId xmlns:a16="http://schemas.microsoft.com/office/drawing/2014/main" id="{80048E14-5D1E-4933-918D-11C9B459052A}"/>
              </a:ext>
            </a:extLst>
          </p:cNvPr>
          <p:cNvSpPr/>
          <p:nvPr/>
        </p:nvSpPr>
        <p:spPr>
          <a:xfrm>
            <a:off x="8845494" y="5538717"/>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470" name="Freeform: Shape 9469">
            <a:extLst>
              <a:ext uri="{FF2B5EF4-FFF2-40B4-BE49-F238E27FC236}">
                <a16:creationId xmlns:a16="http://schemas.microsoft.com/office/drawing/2014/main" id="{FCC55E7B-1A72-417E-B70B-B85F574E3C67}"/>
              </a:ext>
            </a:extLst>
          </p:cNvPr>
          <p:cNvSpPr/>
          <p:nvPr/>
        </p:nvSpPr>
        <p:spPr>
          <a:xfrm>
            <a:off x="7811407" y="5450416"/>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471" name="Freeform: Shape 9470">
            <a:extLst>
              <a:ext uri="{FF2B5EF4-FFF2-40B4-BE49-F238E27FC236}">
                <a16:creationId xmlns:a16="http://schemas.microsoft.com/office/drawing/2014/main" id="{16BA7701-3942-4AEA-9C5A-EB917E94BC9D}"/>
              </a:ext>
            </a:extLst>
          </p:cNvPr>
          <p:cNvSpPr/>
          <p:nvPr/>
        </p:nvSpPr>
        <p:spPr>
          <a:xfrm>
            <a:off x="7841052" y="5460245"/>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472" name="Freeform: Shape 9471">
            <a:extLst>
              <a:ext uri="{FF2B5EF4-FFF2-40B4-BE49-F238E27FC236}">
                <a16:creationId xmlns:a16="http://schemas.microsoft.com/office/drawing/2014/main" id="{ADE82E40-5346-4784-AAF1-80E6CD858AD4}"/>
              </a:ext>
            </a:extLst>
          </p:cNvPr>
          <p:cNvSpPr/>
          <p:nvPr/>
        </p:nvSpPr>
        <p:spPr>
          <a:xfrm>
            <a:off x="6800781" y="5483390"/>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473" name="Freeform: Shape 9472">
            <a:extLst>
              <a:ext uri="{FF2B5EF4-FFF2-40B4-BE49-F238E27FC236}">
                <a16:creationId xmlns:a16="http://schemas.microsoft.com/office/drawing/2014/main" id="{1AB42F9B-4C52-485C-85C7-048D64C5950C}"/>
              </a:ext>
            </a:extLst>
          </p:cNvPr>
          <p:cNvSpPr/>
          <p:nvPr/>
        </p:nvSpPr>
        <p:spPr>
          <a:xfrm>
            <a:off x="8946478" y="5439161"/>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474" name="Freeform: Shape 9473">
            <a:extLst>
              <a:ext uri="{FF2B5EF4-FFF2-40B4-BE49-F238E27FC236}">
                <a16:creationId xmlns:a16="http://schemas.microsoft.com/office/drawing/2014/main" id="{406141FE-814C-421B-9B97-03B2E517483E}"/>
              </a:ext>
            </a:extLst>
          </p:cNvPr>
          <p:cNvSpPr/>
          <p:nvPr/>
        </p:nvSpPr>
        <p:spPr>
          <a:xfrm>
            <a:off x="9355325" y="448969"/>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6" y="18072"/>
                  <a:pt x="0" y="14027"/>
                  <a:pt x="0" y="9036"/>
                </a:cubicBezTo>
                <a:cubicBezTo>
                  <a:pt x="0" y="4046"/>
                  <a:pt x="4045" y="0"/>
                  <a:pt x="9036" y="0"/>
                </a:cubicBezTo>
                <a:cubicBezTo>
                  <a:pt x="14026"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475" name="Freeform: Shape 9474">
            <a:extLst>
              <a:ext uri="{FF2B5EF4-FFF2-40B4-BE49-F238E27FC236}">
                <a16:creationId xmlns:a16="http://schemas.microsoft.com/office/drawing/2014/main" id="{5C19B8FD-0F43-435E-AC3C-25B3DB058FB2}"/>
              </a:ext>
            </a:extLst>
          </p:cNvPr>
          <p:cNvSpPr/>
          <p:nvPr/>
        </p:nvSpPr>
        <p:spPr>
          <a:xfrm>
            <a:off x="7796505" y="5435356"/>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476" name="Freeform: Shape 9475">
            <a:extLst>
              <a:ext uri="{FF2B5EF4-FFF2-40B4-BE49-F238E27FC236}">
                <a16:creationId xmlns:a16="http://schemas.microsoft.com/office/drawing/2014/main" id="{24BFCAFF-8AEB-4530-97DE-121F15CD76F6}"/>
              </a:ext>
            </a:extLst>
          </p:cNvPr>
          <p:cNvSpPr/>
          <p:nvPr/>
        </p:nvSpPr>
        <p:spPr>
          <a:xfrm>
            <a:off x="7364353" y="5507804"/>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477" name="Freeform: Shape 9476">
            <a:extLst>
              <a:ext uri="{FF2B5EF4-FFF2-40B4-BE49-F238E27FC236}">
                <a16:creationId xmlns:a16="http://schemas.microsoft.com/office/drawing/2014/main" id="{2C90AA1E-B1E1-406E-B81E-1035A785C898}"/>
              </a:ext>
            </a:extLst>
          </p:cNvPr>
          <p:cNvSpPr/>
          <p:nvPr/>
        </p:nvSpPr>
        <p:spPr>
          <a:xfrm>
            <a:off x="6356264" y="5519218"/>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478" name="Freeform: Shape 9477">
            <a:extLst>
              <a:ext uri="{FF2B5EF4-FFF2-40B4-BE49-F238E27FC236}">
                <a16:creationId xmlns:a16="http://schemas.microsoft.com/office/drawing/2014/main" id="{852F1568-2866-405A-8C95-A1D0CF5F21FB}"/>
              </a:ext>
            </a:extLst>
          </p:cNvPr>
          <p:cNvSpPr/>
          <p:nvPr/>
        </p:nvSpPr>
        <p:spPr>
          <a:xfrm>
            <a:off x="7397010" y="5500511"/>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479" name="Freeform: Shape 9478">
            <a:extLst>
              <a:ext uri="{FF2B5EF4-FFF2-40B4-BE49-F238E27FC236}">
                <a16:creationId xmlns:a16="http://schemas.microsoft.com/office/drawing/2014/main" id="{9E696CAD-E05E-4EDF-B242-FC0DE4B12CDF}"/>
              </a:ext>
            </a:extLst>
          </p:cNvPr>
          <p:cNvSpPr/>
          <p:nvPr/>
        </p:nvSpPr>
        <p:spPr>
          <a:xfrm>
            <a:off x="6841365" y="5562497"/>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480" name="Freeform: Shape 9479">
            <a:extLst>
              <a:ext uri="{FF2B5EF4-FFF2-40B4-BE49-F238E27FC236}">
                <a16:creationId xmlns:a16="http://schemas.microsoft.com/office/drawing/2014/main" id="{ADC21B8C-D0E2-48A8-A1D5-D1325F1E1733}"/>
              </a:ext>
            </a:extLst>
          </p:cNvPr>
          <p:cNvSpPr/>
          <p:nvPr/>
        </p:nvSpPr>
        <p:spPr>
          <a:xfrm>
            <a:off x="8302055" y="5497658"/>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481" name="Freeform: Shape 9480">
            <a:extLst>
              <a:ext uri="{FF2B5EF4-FFF2-40B4-BE49-F238E27FC236}">
                <a16:creationId xmlns:a16="http://schemas.microsoft.com/office/drawing/2014/main" id="{B3DC80B4-B5B0-4F6D-93CB-82B471EDF570}"/>
              </a:ext>
            </a:extLst>
          </p:cNvPr>
          <p:cNvSpPr/>
          <p:nvPr/>
        </p:nvSpPr>
        <p:spPr>
          <a:xfrm>
            <a:off x="7403669" y="5562021"/>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482" name="Freeform: Shape 9481">
            <a:extLst>
              <a:ext uri="{FF2B5EF4-FFF2-40B4-BE49-F238E27FC236}">
                <a16:creationId xmlns:a16="http://schemas.microsoft.com/office/drawing/2014/main" id="{35A6955D-5AF3-4203-8442-F147C3C8F36B}"/>
              </a:ext>
            </a:extLst>
          </p:cNvPr>
          <p:cNvSpPr/>
          <p:nvPr/>
        </p:nvSpPr>
        <p:spPr>
          <a:xfrm>
            <a:off x="7842003" y="5463891"/>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483" name="Freeform: Shape 9482">
            <a:extLst>
              <a:ext uri="{FF2B5EF4-FFF2-40B4-BE49-F238E27FC236}">
                <a16:creationId xmlns:a16="http://schemas.microsoft.com/office/drawing/2014/main" id="{89FFC95C-AD98-4D64-9AA5-FF3664991DB4}"/>
              </a:ext>
            </a:extLst>
          </p:cNvPr>
          <p:cNvSpPr/>
          <p:nvPr/>
        </p:nvSpPr>
        <p:spPr>
          <a:xfrm>
            <a:off x="8357382" y="5560594"/>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484" name="Freeform: Shape 9483">
            <a:extLst>
              <a:ext uri="{FF2B5EF4-FFF2-40B4-BE49-F238E27FC236}">
                <a16:creationId xmlns:a16="http://schemas.microsoft.com/office/drawing/2014/main" id="{85E5CEC2-31EE-4CA8-A689-8B77BC70E07C}"/>
              </a:ext>
            </a:extLst>
          </p:cNvPr>
          <p:cNvSpPr/>
          <p:nvPr/>
        </p:nvSpPr>
        <p:spPr>
          <a:xfrm>
            <a:off x="8305226" y="5433295"/>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485" name="Freeform: Shape 9484">
            <a:extLst>
              <a:ext uri="{FF2B5EF4-FFF2-40B4-BE49-F238E27FC236}">
                <a16:creationId xmlns:a16="http://schemas.microsoft.com/office/drawing/2014/main" id="{FF02F8DE-27C4-400F-93BD-96FBA32BBBB6}"/>
              </a:ext>
            </a:extLst>
          </p:cNvPr>
          <p:cNvSpPr/>
          <p:nvPr/>
        </p:nvSpPr>
        <p:spPr>
          <a:xfrm>
            <a:off x="9480564" y="521734"/>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6" y="18072"/>
                  <a:pt x="0" y="14027"/>
                  <a:pt x="0" y="9036"/>
                </a:cubicBezTo>
                <a:cubicBezTo>
                  <a:pt x="0" y="4046"/>
                  <a:pt x="4045" y="0"/>
                  <a:pt x="9036" y="0"/>
                </a:cubicBezTo>
                <a:cubicBezTo>
                  <a:pt x="14026"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486" name="Freeform: Shape 9485">
            <a:extLst>
              <a:ext uri="{FF2B5EF4-FFF2-40B4-BE49-F238E27FC236}">
                <a16:creationId xmlns:a16="http://schemas.microsoft.com/office/drawing/2014/main" id="{50240B65-0968-4D59-8592-ECD9D0F2BB3D}"/>
              </a:ext>
            </a:extLst>
          </p:cNvPr>
          <p:cNvSpPr/>
          <p:nvPr/>
        </p:nvSpPr>
        <p:spPr>
          <a:xfrm>
            <a:off x="6800147" y="5489097"/>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487" name="Freeform: Shape 9486">
            <a:extLst>
              <a:ext uri="{FF2B5EF4-FFF2-40B4-BE49-F238E27FC236}">
                <a16:creationId xmlns:a16="http://schemas.microsoft.com/office/drawing/2014/main" id="{404191BF-D1AA-4AA9-8ED8-23DA6571F4C6}"/>
              </a:ext>
            </a:extLst>
          </p:cNvPr>
          <p:cNvSpPr/>
          <p:nvPr/>
        </p:nvSpPr>
        <p:spPr>
          <a:xfrm>
            <a:off x="8376247" y="491138"/>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6" y="18072"/>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488" name="Freeform: Shape 9487">
            <a:extLst>
              <a:ext uri="{FF2B5EF4-FFF2-40B4-BE49-F238E27FC236}">
                <a16:creationId xmlns:a16="http://schemas.microsoft.com/office/drawing/2014/main" id="{2850115E-721E-4E30-BF1F-53BA3A02BFD5}"/>
              </a:ext>
            </a:extLst>
          </p:cNvPr>
          <p:cNvSpPr/>
          <p:nvPr/>
        </p:nvSpPr>
        <p:spPr>
          <a:xfrm>
            <a:off x="7926499" y="5525401"/>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489" name="Freeform: Shape 9488">
            <a:extLst>
              <a:ext uri="{FF2B5EF4-FFF2-40B4-BE49-F238E27FC236}">
                <a16:creationId xmlns:a16="http://schemas.microsoft.com/office/drawing/2014/main" id="{A8CDA92D-C875-49E9-8E74-3B2E23811509}"/>
              </a:ext>
            </a:extLst>
          </p:cNvPr>
          <p:cNvSpPr/>
          <p:nvPr/>
        </p:nvSpPr>
        <p:spPr>
          <a:xfrm>
            <a:off x="8455036" y="5510023"/>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490" name="Freeform: Shape 9489">
            <a:extLst>
              <a:ext uri="{FF2B5EF4-FFF2-40B4-BE49-F238E27FC236}">
                <a16:creationId xmlns:a16="http://schemas.microsoft.com/office/drawing/2014/main" id="{494152F5-0E04-4FDE-BE8B-FF5F6C6C099D}"/>
              </a:ext>
            </a:extLst>
          </p:cNvPr>
          <p:cNvSpPr/>
          <p:nvPr/>
        </p:nvSpPr>
        <p:spPr>
          <a:xfrm>
            <a:off x="8965660" y="5545692"/>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491" name="Freeform: Shape 9490">
            <a:extLst>
              <a:ext uri="{FF2B5EF4-FFF2-40B4-BE49-F238E27FC236}">
                <a16:creationId xmlns:a16="http://schemas.microsoft.com/office/drawing/2014/main" id="{9F354EA3-7168-4B4F-AE14-0C21C47C6713}"/>
              </a:ext>
            </a:extLst>
          </p:cNvPr>
          <p:cNvSpPr/>
          <p:nvPr/>
        </p:nvSpPr>
        <p:spPr>
          <a:xfrm>
            <a:off x="9446638" y="5506060"/>
            <a:ext cx="18072" cy="18072"/>
          </a:xfrm>
          <a:custGeom>
            <a:avLst/>
            <a:gdLst>
              <a:gd name="connsiteX0" fmla="*/ 18073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3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3" y="9036"/>
                </a:moveTo>
                <a:cubicBezTo>
                  <a:pt x="18073" y="14027"/>
                  <a:pt x="14027" y="18073"/>
                  <a:pt x="9036" y="18073"/>
                </a:cubicBezTo>
                <a:cubicBezTo>
                  <a:pt x="4046" y="18073"/>
                  <a:pt x="0" y="14027"/>
                  <a:pt x="0" y="9036"/>
                </a:cubicBezTo>
                <a:cubicBezTo>
                  <a:pt x="0" y="4046"/>
                  <a:pt x="4045" y="0"/>
                  <a:pt x="9036" y="0"/>
                </a:cubicBezTo>
                <a:cubicBezTo>
                  <a:pt x="14027" y="0"/>
                  <a:pt x="18073" y="4046"/>
                  <a:pt x="18073"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492" name="Freeform: Shape 9491">
            <a:extLst>
              <a:ext uri="{FF2B5EF4-FFF2-40B4-BE49-F238E27FC236}">
                <a16:creationId xmlns:a16="http://schemas.microsoft.com/office/drawing/2014/main" id="{C0B4EB99-D82B-410B-8933-8CE274FB78CF}"/>
              </a:ext>
            </a:extLst>
          </p:cNvPr>
          <p:cNvSpPr/>
          <p:nvPr/>
        </p:nvSpPr>
        <p:spPr>
          <a:xfrm>
            <a:off x="8863567" y="5483390"/>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493" name="Freeform: Shape 9492">
            <a:extLst>
              <a:ext uri="{FF2B5EF4-FFF2-40B4-BE49-F238E27FC236}">
                <a16:creationId xmlns:a16="http://schemas.microsoft.com/office/drawing/2014/main" id="{102626E8-9EB2-4745-85BF-FEAD9549630A}"/>
              </a:ext>
            </a:extLst>
          </p:cNvPr>
          <p:cNvSpPr/>
          <p:nvPr/>
        </p:nvSpPr>
        <p:spPr>
          <a:xfrm>
            <a:off x="6327888" y="5485451"/>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494" name="Freeform: Shape 9493">
            <a:extLst>
              <a:ext uri="{FF2B5EF4-FFF2-40B4-BE49-F238E27FC236}">
                <a16:creationId xmlns:a16="http://schemas.microsoft.com/office/drawing/2014/main" id="{9935992C-56FD-41D3-889E-7261294EB5F4}"/>
              </a:ext>
            </a:extLst>
          </p:cNvPr>
          <p:cNvSpPr/>
          <p:nvPr/>
        </p:nvSpPr>
        <p:spPr>
          <a:xfrm>
            <a:off x="7275577" y="5533327"/>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495" name="Freeform: Shape 9494">
            <a:extLst>
              <a:ext uri="{FF2B5EF4-FFF2-40B4-BE49-F238E27FC236}">
                <a16:creationId xmlns:a16="http://schemas.microsoft.com/office/drawing/2014/main" id="{76AE572B-9E5F-43D2-9030-497CF052713B}"/>
              </a:ext>
            </a:extLst>
          </p:cNvPr>
          <p:cNvSpPr/>
          <p:nvPr/>
        </p:nvSpPr>
        <p:spPr>
          <a:xfrm>
            <a:off x="8400819" y="5495914"/>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496" name="Freeform: Shape 9495">
            <a:extLst>
              <a:ext uri="{FF2B5EF4-FFF2-40B4-BE49-F238E27FC236}">
                <a16:creationId xmlns:a16="http://schemas.microsoft.com/office/drawing/2014/main" id="{BE297B6B-F6BC-41E7-88D0-C22A7A57822E}"/>
              </a:ext>
            </a:extLst>
          </p:cNvPr>
          <p:cNvSpPr/>
          <p:nvPr/>
        </p:nvSpPr>
        <p:spPr>
          <a:xfrm>
            <a:off x="8405258" y="5469757"/>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497" name="Freeform: Shape 9496">
            <a:extLst>
              <a:ext uri="{FF2B5EF4-FFF2-40B4-BE49-F238E27FC236}">
                <a16:creationId xmlns:a16="http://schemas.microsoft.com/office/drawing/2014/main" id="{395F86D1-C483-4E41-9A74-73A3C36AA490}"/>
              </a:ext>
            </a:extLst>
          </p:cNvPr>
          <p:cNvSpPr/>
          <p:nvPr/>
        </p:nvSpPr>
        <p:spPr>
          <a:xfrm>
            <a:off x="6804269" y="5523815"/>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498" name="Freeform: Shape 9497">
            <a:extLst>
              <a:ext uri="{FF2B5EF4-FFF2-40B4-BE49-F238E27FC236}">
                <a16:creationId xmlns:a16="http://schemas.microsoft.com/office/drawing/2014/main" id="{EBBEF63B-401D-469C-B51D-955E8D8CA9E6}"/>
              </a:ext>
            </a:extLst>
          </p:cNvPr>
          <p:cNvSpPr/>
          <p:nvPr/>
        </p:nvSpPr>
        <p:spPr>
          <a:xfrm>
            <a:off x="6756868" y="5478000"/>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499" name="Freeform: Shape 9498">
            <a:extLst>
              <a:ext uri="{FF2B5EF4-FFF2-40B4-BE49-F238E27FC236}">
                <a16:creationId xmlns:a16="http://schemas.microsoft.com/office/drawing/2014/main" id="{EF7B3019-F999-4B37-B446-884472B8C6E0}"/>
              </a:ext>
            </a:extLst>
          </p:cNvPr>
          <p:cNvSpPr/>
          <p:nvPr/>
        </p:nvSpPr>
        <p:spPr>
          <a:xfrm>
            <a:off x="8831861" y="5503365"/>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500" name="Freeform: Shape 9499">
            <a:extLst>
              <a:ext uri="{FF2B5EF4-FFF2-40B4-BE49-F238E27FC236}">
                <a16:creationId xmlns:a16="http://schemas.microsoft.com/office/drawing/2014/main" id="{CB7BA4DD-1FBE-441E-9588-0063D706AD46}"/>
              </a:ext>
            </a:extLst>
          </p:cNvPr>
          <p:cNvSpPr/>
          <p:nvPr/>
        </p:nvSpPr>
        <p:spPr>
          <a:xfrm>
            <a:off x="8906053" y="5466269"/>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501" name="Freeform: Shape 9500">
            <a:extLst>
              <a:ext uri="{FF2B5EF4-FFF2-40B4-BE49-F238E27FC236}">
                <a16:creationId xmlns:a16="http://schemas.microsoft.com/office/drawing/2014/main" id="{16FFA65E-525B-4768-89DB-DCBF7A1E927C}"/>
              </a:ext>
            </a:extLst>
          </p:cNvPr>
          <p:cNvSpPr/>
          <p:nvPr/>
        </p:nvSpPr>
        <p:spPr>
          <a:xfrm>
            <a:off x="6796659" y="5553302"/>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502" name="Freeform: Shape 9501">
            <a:extLst>
              <a:ext uri="{FF2B5EF4-FFF2-40B4-BE49-F238E27FC236}">
                <a16:creationId xmlns:a16="http://schemas.microsoft.com/office/drawing/2014/main" id="{FD4A4A5C-83EF-4814-A492-E548C1DA385C}"/>
              </a:ext>
            </a:extLst>
          </p:cNvPr>
          <p:cNvSpPr/>
          <p:nvPr/>
        </p:nvSpPr>
        <p:spPr>
          <a:xfrm>
            <a:off x="7406047" y="5471184"/>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503" name="Freeform: Shape 9502">
            <a:extLst>
              <a:ext uri="{FF2B5EF4-FFF2-40B4-BE49-F238E27FC236}">
                <a16:creationId xmlns:a16="http://schemas.microsoft.com/office/drawing/2014/main" id="{ADACFCF3-5F82-4B5B-A3E0-B644D9FAA9A6}"/>
              </a:ext>
            </a:extLst>
          </p:cNvPr>
          <p:cNvSpPr/>
          <p:nvPr/>
        </p:nvSpPr>
        <p:spPr>
          <a:xfrm>
            <a:off x="7919841" y="5521754"/>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504" name="Freeform: Shape 9503">
            <a:extLst>
              <a:ext uri="{FF2B5EF4-FFF2-40B4-BE49-F238E27FC236}">
                <a16:creationId xmlns:a16="http://schemas.microsoft.com/office/drawing/2014/main" id="{3EFF2843-FFA0-4843-A2D3-C3851E6F213C}"/>
              </a:ext>
            </a:extLst>
          </p:cNvPr>
          <p:cNvSpPr/>
          <p:nvPr/>
        </p:nvSpPr>
        <p:spPr>
          <a:xfrm>
            <a:off x="7337086" y="5416491"/>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505" name="Freeform: Shape 9504">
            <a:extLst>
              <a:ext uri="{FF2B5EF4-FFF2-40B4-BE49-F238E27FC236}">
                <a16:creationId xmlns:a16="http://schemas.microsoft.com/office/drawing/2014/main" id="{3DBD88F4-0439-40BA-8D60-36B030D02AD7}"/>
              </a:ext>
            </a:extLst>
          </p:cNvPr>
          <p:cNvSpPr/>
          <p:nvPr/>
        </p:nvSpPr>
        <p:spPr>
          <a:xfrm>
            <a:off x="6842157" y="5518425"/>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506" name="Freeform: Shape 9505">
            <a:extLst>
              <a:ext uri="{FF2B5EF4-FFF2-40B4-BE49-F238E27FC236}">
                <a16:creationId xmlns:a16="http://schemas.microsoft.com/office/drawing/2014/main" id="{E4FDD9B6-28DC-4776-902C-6F64AC76A9FA}"/>
              </a:ext>
            </a:extLst>
          </p:cNvPr>
          <p:cNvSpPr/>
          <p:nvPr/>
        </p:nvSpPr>
        <p:spPr>
          <a:xfrm>
            <a:off x="6273195" y="5420930"/>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507" name="Freeform: Shape 9506">
            <a:extLst>
              <a:ext uri="{FF2B5EF4-FFF2-40B4-BE49-F238E27FC236}">
                <a16:creationId xmlns:a16="http://schemas.microsoft.com/office/drawing/2014/main" id="{4F2904E7-AB84-4562-B906-B0F97BF5D5D0}"/>
              </a:ext>
            </a:extLst>
          </p:cNvPr>
          <p:cNvSpPr/>
          <p:nvPr/>
        </p:nvSpPr>
        <p:spPr>
          <a:xfrm>
            <a:off x="8427928" y="5552509"/>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508" name="Freeform: Shape 9507">
            <a:extLst>
              <a:ext uri="{FF2B5EF4-FFF2-40B4-BE49-F238E27FC236}">
                <a16:creationId xmlns:a16="http://schemas.microsoft.com/office/drawing/2014/main" id="{92E7DA97-23C1-4E11-BE82-8C42AAAA1BE3}"/>
              </a:ext>
            </a:extLst>
          </p:cNvPr>
          <p:cNvSpPr/>
          <p:nvPr/>
        </p:nvSpPr>
        <p:spPr>
          <a:xfrm>
            <a:off x="8855006" y="5464842"/>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509" name="Freeform: Shape 9508">
            <a:extLst>
              <a:ext uri="{FF2B5EF4-FFF2-40B4-BE49-F238E27FC236}">
                <a16:creationId xmlns:a16="http://schemas.microsoft.com/office/drawing/2014/main" id="{00D04008-BE78-4D47-9BC3-6F455F81857C}"/>
              </a:ext>
            </a:extLst>
          </p:cNvPr>
          <p:cNvSpPr/>
          <p:nvPr/>
        </p:nvSpPr>
        <p:spPr>
          <a:xfrm>
            <a:off x="7266382" y="5514462"/>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510" name="Freeform: Shape 9509">
            <a:extLst>
              <a:ext uri="{FF2B5EF4-FFF2-40B4-BE49-F238E27FC236}">
                <a16:creationId xmlns:a16="http://schemas.microsoft.com/office/drawing/2014/main" id="{20A5D30B-46B9-4DA5-9CC2-D89950AF145E}"/>
              </a:ext>
            </a:extLst>
          </p:cNvPr>
          <p:cNvSpPr/>
          <p:nvPr/>
        </p:nvSpPr>
        <p:spPr>
          <a:xfrm>
            <a:off x="8417623" y="5523815"/>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511" name="Freeform: Shape 9510">
            <a:extLst>
              <a:ext uri="{FF2B5EF4-FFF2-40B4-BE49-F238E27FC236}">
                <a16:creationId xmlns:a16="http://schemas.microsoft.com/office/drawing/2014/main" id="{FC5C8469-D2ED-4473-A499-8DAB2BD84BA9}"/>
              </a:ext>
            </a:extLst>
          </p:cNvPr>
          <p:cNvSpPr/>
          <p:nvPr/>
        </p:nvSpPr>
        <p:spPr>
          <a:xfrm>
            <a:off x="7297137" y="5417283"/>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512" name="Freeform: Shape 9511">
            <a:extLst>
              <a:ext uri="{FF2B5EF4-FFF2-40B4-BE49-F238E27FC236}">
                <a16:creationId xmlns:a16="http://schemas.microsoft.com/office/drawing/2014/main" id="{461F24E8-81B8-4A40-AC88-E5519486E5EE}"/>
              </a:ext>
            </a:extLst>
          </p:cNvPr>
          <p:cNvSpPr/>
          <p:nvPr/>
        </p:nvSpPr>
        <p:spPr>
          <a:xfrm>
            <a:off x="7353098" y="5498134"/>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513" name="Freeform: Shape 9512">
            <a:extLst>
              <a:ext uri="{FF2B5EF4-FFF2-40B4-BE49-F238E27FC236}">
                <a16:creationId xmlns:a16="http://schemas.microsoft.com/office/drawing/2014/main" id="{EBD25E13-7B41-49D7-BC9F-08F28C0C39D4}"/>
              </a:ext>
            </a:extLst>
          </p:cNvPr>
          <p:cNvSpPr/>
          <p:nvPr/>
        </p:nvSpPr>
        <p:spPr>
          <a:xfrm>
            <a:off x="7781286" y="5492268"/>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514" name="Freeform: Shape 9513">
            <a:extLst>
              <a:ext uri="{FF2B5EF4-FFF2-40B4-BE49-F238E27FC236}">
                <a16:creationId xmlns:a16="http://schemas.microsoft.com/office/drawing/2014/main" id="{720B9FE7-9284-4829-BC19-8D496C9C9ABA}"/>
              </a:ext>
            </a:extLst>
          </p:cNvPr>
          <p:cNvSpPr/>
          <p:nvPr/>
        </p:nvSpPr>
        <p:spPr>
          <a:xfrm>
            <a:off x="6780965" y="5516206"/>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515" name="Freeform: Shape 9514">
            <a:extLst>
              <a:ext uri="{FF2B5EF4-FFF2-40B4-BE49-F238E27FC236}">
                <a16:creationId xmlns:a16="http://schemas.microsoft.com/office/drawing/2014/main" id="{0F35466C-5237-4379-BE08-B3ACE04F0E1C}"/>
              </a:ext>
            </a:extLst>
          </p:cNvPr>
          <p:cNvSpPr/>
          <p:nvPr/>
        </p:nvSpPr>
        <p:spPr>
          <a:xfrm>
            <a:off x="7346915" y="5483707"/>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516" name="Freeform: Shape 9515">
            <a:extLst>
              <a:ext uri="{FF2B5EF4-FFF2-40B4-BE49-F238E27FC236}">
                <a16:creationId xmlns:a16="http://schemas.microsoft.com/office/drawing/2014/main" id="{47153B7D-7A48-4DE7-A041-7BD0061C00DD}"/>
              </a:ext>
            </a:extLst>
          </p:cNvPr>
          <p:cNvSpPr/>
          <p:nvPr/>
        </p:nvSpPr>
        <p:spPr>
          <a:xfrm>
            <a:off x="7901134" y="5444234"/>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517" name="Freeform: Shape 9516">
            <a:extLst>
              <a:ext uri="{FF2B5EF4-FFF2-40B4-BE49-F238E27FC236}">
                <a16:creationId xmlns:a16="http://schemas.microsoft.com/office/drawing/2014/main" id="{BFE3EAC6-F600-4118-AB1C-5BA19A6378BE}"/>
              </a:ext>
            </a:extLst>
          </p:cNvPr>
          <p:cNvSpPr/>
          <p:nvPr/>
        </p:nvSpPr>
        <p:spPr>
          <a:xfrm>
            <a:off x="8435379" y="5512560"/>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518" name="Freeform: Shape 9517">
            <a:extLst>
              <a:ext uri="{FF2B5EF4-FFF2-40B4-BE49-F238E27FC236}">
                <a16:creationId xmlns:a16="http://schemas.microsoft.com/office/drawing/2014/main" id="{ADC4F4E0-E91D-493F-B4F8-77F7FF7CC81C}"/>
              </a:ext>
            </a:extLst>
          </p:cNvPr>
          <p:cNvSpPr/>
          <p:nvPr/>
        </p:nvSpPr>
        <p:spPr>
          <a:xfrm>
            <a:off x="10436338" y="5464367"/>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5" y="0"/>
                  <a:pt x="9036" y="0"/>
                </a:cubicBezTo>
                <a:cubicBezTo>
                  <a:pt x="14026"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519" name="Freeform: Shape 9518">
            <a:extLst>
              <a:ext uri="{FF2B5EF4-FFF2-40B4-BE49-F238E27FC236}">
                <a16:creationId xmlns:a16="http://schemas.microsoft.com/office/drawing/2014/main" id="{BEE6ABF6-CDD6-45C6-B724-1A3E6A66FD91}"/>
              </a:ext>
            </a:extLst>
          </p:cNvPr>
          <p:cNvSpPr/>
          <p:nvPr/>
        </p:nvSpPr>
        <p:spPr>
          <a:xfrm>
            <a:off x="7831381" y="5559802"/>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520" name="Freeform: Shape 9519">
            <a:extLst>
              <a:ext uri="{FF2B5EF4-FFF2-40B4-BE49-F238E27FC236}">
                <a16:creationId xmlns:a16="http://schemas.microsoft.com/office/drawing/2014/main" id="{F1029542-903E-4554-AC9C-A0E01BA5B269}"/>
              </a:ext>
            </a:extLst>
          </p:cNvPr>
          <p:cNvSpPr/>
          <p:nvPr/>
        </p:nvSpPr>
        <p:spPr>
          <a:xfrm>
            <a:off x="10028124" y="451823"/>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6" y="18072"/>
                  <a:pt x="0" y="14027"/>
                  <a:pt x="0" y="9036"/>
                </a:cubicBezTo>
                <a:cubicBezTo>
                  <a:pt x="0" y="4046"/>
                  <a:pt x="4045" y="0"/>
                  <a:pt x="9036" y="0"/>
                </a:cubicBezTo>
                <a:cubicBezTo>
                  <a:pt x="14026"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521" name="Freeform: Shape 9520">
            <a:extLst>
              <a:ext uri="{FF2B5EF4-FFF2-40B4-BE49-F238E27FC236}">
                <a16:creationId xmlns:a16="http://schemas.microsoft.com/office/drawing/2014/main" id="{7B626410-B9E3-41B1-8E17-317258DED9BE}"/>
              </a:ext>
            </a:extLst>
          </p:cNvPr>
          <p:cNvSpPr/>
          <p:nvPr/>
        </p:nvSpPr>
        <p:spPr>
          <a:xfrm>
            <a:off x="8452500" y="5438368"/>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522" name="Freeform: Shape 9521">
            <a:extLst>
              <a:ext uri="{FF2B5EF4-FFF2-40B4-BE49-F238E27FC236}">
                <a16:creationId xmlns:a16="http://schemas.microsoft.com/office/drawing/2014/main" id="{DE915935-6B59-4452-8BE7-71313FF22854}"/>
              </a:ext>
            </a:extLst>
          </p:cNvPr>
          <p:cNvSpPr/>
          <p:nvPr/>
        </p:nvSpPr>
        <p:spPr>
          <a:xfrm>
            <a:off x="8333920" y="5436624"/>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523" name="Freeform: Shape 9522">
            <a:extLst>
              <a:ext uri="{FF2B5EF4-FFF2-40B4-BE49-F238E27FC236}">
                <a16:creationId xmlns:a16="http://schemas.microsoft.com/office/drawing/2014/main" id="{CA7D9881-4B8C-47E2-BBF3-EFDBB58EC063}"/>
              </a:ext>
            </a:extLst>
          </p:cNvPr>
          <p:cNvSpPr/>
          <p:nvPr/>
        </p:nvSpPr>
        <p:spPr>
          <a:xfrm>
            <a:off x="8370382" y="5551241"/>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524" name="Freeform: Shape 9523">
            <a:extLst>
              <a:ext uri="{FF2B5EF4-FFF2-40B4-BE49-F238E27FC236}">
                <a16:creationId xmlns:a16="http://schemas.microsoft.com/office/drawing/2014/main" id="{F3D73DF5-C865-469B-92B2-E1946FE500C5}"/>
              </a:ext>
            </a:extLst>
          </p:cNvPr>
          <p:cNvSpPr/>
          <p:nvPr/>
        </p:nvSpPr>
        <p:spPr>
          <a:xfrm>
            <a:off x="7387182" y="5558216"/>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525" name="Freeform: Shape 9524">
            <a:extLst>
              <a:ext uri="{FF2B5EF4-FFF2-40B4-BE49-F238E27FC236}">
                <a16:creationId xmlns:a16="http://schemas.microsoft.com/office/drawing/2014/main" id="{00019A7B-B984-4D10-95DB-F0F18FE352BF}"/>
              </a:ext>
            </a:extLst>
          </p:cNvPr>
          <p:cNvSpPr/>
          <p:nvPr/>
        </p:nvSpPr>
        <p:spPr>
          <a:xfrm>
            <a:off x="8865628" y="5451843"/>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526" name="Freeform: Shape 9525">
            <a:extLst>
              <a:ext uri="{FF2B5EF4-FFF2-40B4-BE49-F238E27FC236}">
                <a16:creationId xmlns:a16="http://schemas.microsoft.com/office/drawing/2014/main" id="{1C8CB5C9-1BE1-4260-BF23-F4AD5C6C80AC}"/>
              </a:ext>
            </a:extLst>
          </p:cNvPr>
          <p:cNvSpPr/>
          <p:nvPr/>
        </p:nvSpPr>
        <p:spPr>
          <a:xfrm>
            <a:off x="7788420" y="5507962"/>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527" name="Freeform: Shape 9526">
            <a:extLst>
              <a:ext uri="{FF2B5EF4-FFF2-40B4-BE49-F238E27FC236}">
                <a16:creationId xmlns:a16="http://schemas.microsoft.com/office/drawing/2014/main" id="{5A91701C-B61C-4CEC-8E7E-66ABA38CA846}"/>
              </a:ext>
            </a:extLst>
          </p:cNvPr>
          <p:cNvSpPr/>
          <p:nvPr/>
        </p:nvSpPr>
        <p:spPr>
          <a:xfrm>
            <a:off x="7370060" y="5488305"/>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528" name="Freeform: Shape 9527">
            <a:extLst>
              <a:ext uri="{FF2B5EF4-FFF2-40B4-BE49-F238E27FC236}">
                <a16:creationId xmlns:a16="http://schemas.microsoft.com/office/drawing/2014/main" id="{FECAAC46-9B08-4A9E-8307-0CD04C8757C2}"/>
              </a:ext>
            </a:extLst>
          </p:cNvPr>
          <p:cNvSpPr/>
          <p:nvPr/>
        </p:nvSpPr>
        <p:spPr>
          <a:xfrm>
            <a:off x="7887342" y="5431076"/>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529" name="Freeform: Shape 9528">
            <a:extLst>
              <a:ext uri="{FF2B5EF4-FFF2-40B4-BE49-F238E27FC236}">
                <a16:creationId xmlns:a16="http://schemas.microsoft.com/office/drawing/2014/main" id="{A72139F8-21B9-4DF6-9C56-F53FF811B1EF}"/>
              </a:ext>
            </a:extLst>
          </p:cNvPr>
          <p:cNvSpPr/>
          <p:nvPr/>
        </p:nvSpPr>
        <p:spPr>
          <a:xfrm>
            <a:off x="8921113" y="5498292"/>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530" name="Freeform: Shape 9529">
            <a:extLst>
              <a:ext uri="{FF2B5EF4-FFF2-40B4-BE49-F238E27FC236}">
                <a16:creationId xmlns:a16="http://schemas.microsoft.com/office/drawing/2014/main" id="{725997D7-32FD-4DEC-9736-AEBC7A984E71}"/>
              </a:ext>
            </a:extLst>
          </p:cNvPr>
          <p:cNvSpPr/>
          <p:nvPr/>
        </p:nvSpPr>
        <p:spPr>
          <a:xfrm>
            <a:off x="6810134" y="5425686"/>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531" name="Freeform: Shape 9530">
            <a:extLst>
              <a:ext uri="{FF2B5EF4-FFF2-40B4-BE49-F238E27FC236}">
                <a16:creationId xmlns:a16="http://schemas.microsoft.com/office/drawing/2014/main" id="{44247D47-EE5D-4EE1-A947-A0C63224BA3B}"/>
              </a:ext>
            </a:extLst>
          </p:cNvPr>
          <p:cNvSpPr/>
          <p:nvPr/>
        </p:nvSpPr>
        <p:spPr>
          <a:xfrm>
            <a:off x="6852937" y="5518742"/>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532" name="Freeform: Shape 9531">
            <a:extLst>
              <a:ext uri="{FF2B5EF4-FFF2-40B4-BE49-F238E27FC236}">
                <a16:creationId xmlns:a16="http://schemas.microsoft.com/office/drawing/2014/main" id="{CB6DCB5E-61C6-4A38-90DB-E96466170E99}"/>
              </a:ext>
            </a:extLst>
          </p:cNvPr>
          <p:cNvSpPr/>
          <p:nvPr/>
        </p:nvSpPr>
        <p:spPr>
          <a:xfrm>
            <a:off x="9369434" y="5419503"/>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5" y="0"/>
                  <a:pt x="9036" y="0"/>
                </a:cubicBezTo>
                <a:cubicBezTo>
                  <a:pt x="14026"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533" name="Freeform: Shape 9532">
            <a:extLst>
              <a:ext uri="{FF2B5EF4-FFF2-40B4-BE49-F238E27FC236}">
                <a16:creationId xmlns:a16="http://schemas.microsoft.com/office/drawing/2014/main" id="{D9427642-F4E6-46F3-89E4-0C3325D33CA5}"/>
              </a:ext>
            </a:extLst>
          </p:cNvPr>
          <p:cNvSpPr/>
          <p:nvPr/>
        </p:nvSpPr>
        <p:spPr>
          <a:xfrm>
            <a:off x="6775258" y="5522071"/>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534" name="Freeform: Shape 9533">
            <a:extLst>
              <a:ext uri="{FF2B5EF4-FFF2-40B4-BE49-F238E27FC236}">
                <a16:creationId xmlns:a16="http://schemas.microsoft.com/office/drawing/2014/main" id="{56F7BDA9-D19A-4F96-AC18-A72C130BD2DC}"/>
              </a:ext>
            </a:extLst>
          </p:cNvPr>
          <p:cNvSpPr/>
          <p:nvPr/>
        </p:nvSpPr>
        <p:spPr>
          <a:xfrm>
            <a:off x="8437281" y="5538400"/>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535" name="Freeform: Shape 9534">
            <a:extLst>
              <a:ext uri="{FF2B5EF4-FFF2-40B4-BE49-F238E27FC236}">
                <a16:creationId xmlns:a16="http://schemas.microsoft.com/office/drawing/2014/main" id="{B08CE649-C2A9-4ACB-B0DF-C9177B33B8FA}"/>
              </a:ext>
            </a:extLst>
          </p:cNvPr>
          <p:cNvSpPr/>
          <p:nvPr/>
        </p:nvSpPr>
        <p:spPr>
          <a:xfrm>
            <a:off x="7330428" y="5421247"/>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536" name="Freeform: Shape 9535">
            <a:extLst>
              <a:ext uri="{FF2B5EF4-FFF2-40B4-BE49-F238E27FC236}">
                <a16:creationId xmlns:a16="http://schemas.microsoft.com/office/drawing/2014/main" id="{966532DB-9AE2-42E7-A2EF-10160BE080E3}"/>
              </a:ext>
            </a:extLst>
          </p:cNvPr>
          <p:cNvSpPr/>
          <p:nvPr/>
        </p:nvSpPr>
        <p:spPr>
          <a:xfrm>
            <a:off x="7388608" y="5546009"/>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537" name="Freeform: Shape 9536">
            <a:extLst>
              <a:ext uri="{FF2B5EF4-FFF2-40B4-BE49-F238E27FC236}">
                <a16:creationId xmlns:a16="http://schemas.microsoft.com/office/drawing/2014/main" id="{A4A24A0D-9A34-484D-B6CC-B65A03CC273C}"/>
              </a:ext>
            </a:extLst>
          </p:cNvPr>
          <p:cNvSpPr/>
          <p:nvPr/>
        </p:nvSpPr>
        <p:spPr>
          <a:xfrm>
            <a:off x="6879887" y="5430124"/>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538" name="Freeform: Shape 9537">
            <a:extLst>
              <a:ext uri="{FF2B5EF4-FFF2-40B4-BE49-F238E27FC236}">
                <a16:creationId xmlns:a16="http://schemas.microsoft.com/office/drawing/2014/main" id="{CACB4F5C-BFED-43E4-BE39-F95595C9509C}"/>
              </a:ext>
            </a:extLst>
          </p:cNvPr>
          <p:cNvSpPr/>
          <p:nvPr/>
        </p:nvSpPr>
        <p:spPr>
          <a:xfrm>
            <a:off x="7284613" y="5542205"/>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539" name="Freeform: Shape 9538">
            <a:extLst>
              <a:ext uri="{FF2B5EF4-FFF2-40B4-BE49-F238E27FC236}">
                <a16:creationId xmlns:a16="http://schemas.microsoft.com/office/drawing/2014/main" id="{3EA393D5-F2A6-450C-8FAE-F3CE8ADCE9ED}"/>
              </a:ext>
            </a:extLst>
          </p:cNvPr>
          <p:cNvSpPr/>
          <p:nvPr/>
        </p:nvSpPr>
        <p:spPr>
          <a:xfrm>
            <a:off x="8404465" y="5517316"/>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540" name="Freeform: Shape 9539">
            <a:extLst>
              <a:ext uri="{FF2B5EF4-FFF2-40B4-BE49-F238E27FC236}">
                <a16:creationId xmlns:a16="http://schemas.microsoft.com/office/drawing/2014/main" id="{30E994A9-2087-49CF-8116-1A16E643B7D5}"/>
              </a:ext>
            </a:extLst>
          </p:cNvPr>
          <p:cNvSpPr/>
          <p:nvPr/>
        </p:nvSpPr>
        <p:spPr>
          <a:xfrm>
            <a:off x="7278747" y="5521437"/>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541" name="Freeform: Shape 9540">
            <a:extLst>
              <a:ext uri="{FF2B5EF4-FFF2-40B4-BE49-F238E27FC236}">
                <a16:creationId xmlns:a16="http://schemas.microsoft.com/office/drawing/2014/main" id="{E91789D9-DBB0-4876-9A6E-42232BADB436}"/>
              </a:ext>
            </a:extLst>
          </p:cNvPr>
          <p:cNvSpPr/>
          <p:nvPr/>
        </p:nvSpPr>
        <p:spPr>
          <a:xfrm>
            <a:off x="6777319" y="5494329"/>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542" name="Freeform: Shape 9541">
            <a:extLst>
              <a:ext uri="{FF2B5EF4-FFF2-40B4-BE49-F238E27FC236}">
                <a16:creationId xmlns:a16="http://schemas.microsoft.com/office/drawing/2014/main" id="{97003B73-E066-4D0A-A13E-D8990F9FD02B}"/>
              </a:ext>
            </a:extLst>
          </p:cNvPr>
          <p:cNvSpPr/>
          <p:nvPr/>
        </p:nvSpPr>
        <p:spPr>
          <a:xfrm>
            <a:off x="8860713" y="442152"/>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6" y="18072"/>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543" name="Freeform: Shape 9542">
            <a:extLst>
              <a:ext uri="{FF2B5EF4-FFF2-40B4-BE49-F238E27FC236}">
                <a16:creationId xmlns:a16="http://schemas.microsoft.com/office/drawing/2014/main" id="{2D93099D-5C31-4B1B-A244-DE0A5A2FBFE8}"/>
              </a:ext>
            </a:extLst>
          </p:cNvPr>
          <p:cNvSpPr/>
          <p:nvPr/>
        </p:nvSpPr>
        <p:spPr>
          <a:xfrm>
            <a:off x="8300787" y="5438526"/>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544" name="Freeform: Shape 9543">
            <a:extLst>
              <a:ext uri="{FF2B5EF4-FFF2-40B4-BE49-F238E27FC236}">
                <a16:creationId xmlns:a16="http://schemas.microsoft.com/office/drawing/2014/main" id="{C8127EEA-B45A-4514-B7D7-23CB60C375A8}"/>
              </a:ext>
            </a:extLst>
          </p:cNvPr>
          <p:cNvSpPr/>
          <p:nvPr/>
        </p:nvSpPr>
        <p:spPr>
          <a:xfrm>
            <a:off x="7328684" y="5451526"/>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545" name="Freeform: Shape 9544">
            <a:extLst>
              <a:ext uri="{FF2B5EF4-FFF2-40B4-BE49-F238E27FC236}">
                <a16:creationId xmlns:a16="http://schemas.microsoft.com/office/drawing/2014/main" id="{DCFFBFD7-7877-49D3-AD66-95545D956B9E}"/>
              </a:ext>
            </a:extLst>
          </p:cNvPr>
          <p:cNvSpPr/>
          <p:nvPr/>
        </p:nvSpPr>
        <p:spPr>
          <a:xfrm>
            <a:off x="7310136" y="5561862"/>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546" name="Freeform: Shape 9545">
            <a:extLst>
              <a:ext uri="{FF2B5EF4-FFF2-40B4-BE49-F238E27FC236}">
                <a16:creationId xmlns:a16="http://schemas.microsoft.com/office/drawing/2014/main" id="{48705502-88BF-4C37-9ECE-60A6E2817CDD}"/>
              </a:ext>
            </a:extLst>
          </p:cNvPr>
          <p:cNvSpPr/>
          <p:nvPr/>
        </p:nvSpPr>
        <p:spPr>
          <a:xfrm>
            <a:off x="8953770" y="525063"/>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5" y="18072"/>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547" name="Freeform: Shape 9546">
            <a:extLst>
              <a:ext uri="{FF2B5EF4-FFF2-40B4-BE49-F238E27FC236}">
                <a16:creationId xmlns:a16="http://schemas.microsoft.com/office/drawing/2014/main" id="{70DD30B5-5122-471A-B246-463141D8919D}"/>
              </a:ext>
            </a:extLst>
          </p:cNvPr>
          <p:cNvSpPr/>
          <p:nvPr/>
        </p:nvSpPr>
        <p:spPr>
          <a:xfrm>
            <a:off x="7905256" y="5499243"/>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548" name="Freeform: Shape 9547">
            <a:extLst>
              <a:ext uri="{FF2B5EF4-FFF2-40B4-BE49-F238E27FC236}">
                <a16:creationId xmlns:a16="http://schemas.microsoft.com/office/drawing/2014/main" id="{B3232E58-8155-4BCC-8F6E-00480EB375B5}"/>
              </a:ext>
            </a:extLst>
          </p:cNvPr>
          <p:cNvSpPr/>
          <p:nvPr/>
        </p:nvSpPr>
        <p:spPr>
          <a:xfrm>
            <a:off x="6734674" y="5501146"/>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549" name="Freeform: Shape 9548">
            <a:extLst>
              <a:ext uri="{FF2B5EF4-FFF2-40B4-BE49-F238E27FC236}">
                <a16:creationId xmlns:a16="http://schemas.microsoft.com/office/drawing/2014/main" id="{6B9F192E-3DE6-47F5-9EA6-A671C305F77D}"/>
              </a:ext>
            </a:extLst>
          </p:cNvPr>
          <p:cNvSpPr/>
          <p:nvPr/>
        </p:nvSpPr>
        <p:spPr>
          <a:xfrm>
            <a:off x="7928718" y="5415223"/>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550" name="Freeform: Shape 9549">
            <a:extLst>
              <a:ext uri="{FF2B5EF4-FFF2-40B4-BE49-F238E27FC236}">
                <a16:creationId xmlns:a16="http://schemas.microsoft.com/office/drawing/2014/main" id="{52E868D8-E04B-45D0-9A5C-2DA658E44958}"/>
              </a:ext>
            </a:extLst>
          </p:cNvPr>
          <p:cNvSpPr/>
          <p:nvPr/>
        </p:nvSpPr>
        <p:spPr>
          <a:xfrm>
            <a:off x="9430151" y="5536498"/>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5" y="0"/>
                  <a:pt x="9036" y="0"/>
                </a:cubicBezTo>
                <a:cubicBezTo>
                  <a:pt x="14026"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551" name="Freeform: Shape 9550">
            <a:extLst>
              <a:ext uri="{FF2B5EF4-FFF2-40B4-BE49-F238E27FC236}">
                <a16:creationId xmlns:a16="http://schemas.microsoft.com/office/drawing/2014/main" id="{748228E9-DFA5-4753-8B80-2B3A95EAD761}"/>
              </a:ext>
            </a:extLst>
          </p:cNvPr>
          <p:cNvSpPr/>
          <p:nvPr/>
        </p:nvSpPr>
        <p:spPr>
          <a:xfrm>
            <a:off x="8428245" y="451981"/>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6" y="18072"/>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552" name="Freeform: Shape 9551">
            <a:extLst>
              <a:ext uri="{FF2B5EF4-FFF2-40B4-BE49-F238E27FC236}">
                <a16:creationId xmlns:a16="http://schemas.microsoft.com/office/drawing/2014/main" id="{7F190A75-B009-4F55-B2E8-FB8494FB1DCC}"/>
              </a:ext>
            </a:extLst>
          </p:cNvPr>
          <p:cNvSpPr/>
          <p:nvPr/>
        </p:nvSpPr>
        <p:spPr>
          <a:xfrm>
            <a:off x="7278430" y="5501304"/>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553" name="Freeform: Shape 9552">
            <a:extLst>
              <a:ext uri="{FF2B5EF4-FFF2-40B4-BE49-F238E27FC236}">
                <a16:creationId xmlns:a16="http://schemas.microsoft.com/office/drawing/2014/main" id="{7F47E415-3F45-4D15-8CAD-C94841F3C0EF}"/>
              </a:ext>
            </a:extLst>
          </p:cNvPr>
          <p:cNvSpPr/>
          <p:nvPr/>
        </p:nvSpPr>
        <p:spPr>
          <a:xfrm>
            <a:off x="7826150" y="5494012"/>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554" name="Freeform: Shape 9553">
            <a:extLst>
              <a:ext uri="{FF2B5EF4-FFF2-40B4-BE49-F238E27FC236}">
                <a16:creationId xmlns:a16="http://schemas.microsoft.com/office/drawing/2014/main" id="{17173F09-3B3C-4E34-89CA-27F8DF4BFBF3}"/>
              </a:ext>
            </a:extLst>
          </p:cNvPr>
          <p:cNvSpPr/>
          <p:nvPr/>
        </p:nvSpPr>
        <p:spPr>
          <a:xfrm>
            <a:off x="6740223" y="5435039"/>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555" name="Freeform: Shape 9554">
            <a:extLst>
              <a:ext uri="{FF2B5EF4-FFF2-40B4-BE49-F238E27FC236}">
                <a16:creationId xmlns:a16="http://schemas.microsoft.com/office/drawing/2014/main" id="{A7535B97-38E3-4BD8-83D3-E964CC98B9FF}"/>
              </a:ext>
            </a:extLst>
          </p:cNvPr>
          <p:cNvSpPr/>
          <p:nvPr/>
        </p:nvSpPr>
        <p:spPr>
          <a:xfrm>
            <a:off x="7403827" y="5529364"/>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556" name="Freeform: Shape 9555">
            <a:extLst>
              <a:ext uri="{FF2B5EF4-FFF2-40B4-BE49-F238E27FC236}">
                <a16:creationId xmlns:a16="http://schemas.microsoft.com/office/drawing/2014/main" id="{2C59481E-F436-49B2-89E8-095E02B6EF39}"/>
              </a:ext>
            </a:extLst>
          </p:cNvPr>
          <p:cNvSpPr/>
          <p:nvPr/>
        </p:nvSpPr>
        <p:spPr>
          <a:xfrm>
            <a:off x="6308864" y="5495756"/>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557" name="Freeform: Shape 9556">
            <a:extLst>
              <a:ext uri="{FF2B5EF4-FFF2-40B4-BE49-F238E27FC236}">
                <a16:creationId xmlns:a16="http://schemas.microsoft.com/office/drawing/2014/main" id="{7A73E443-8E49-4BA9-94AD-29EE950C8DDD}"/>
              </a:ext>
            </a:extLst>
          </p:cNvPr>
          <p:cNvSpPr/>
          <p:nvPr/>
        </p:nvSpPr>
        <p:spPr>
          <a:xfrm>
            <a:off x="7806651" y="5499877"/>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558" name="Freeform: Shape 9557">
            <a:extLst>
              <a:ext uri="{FF2B5EF4-FFF2-40B4-BE49-F238E27FC236}">
                <a16:creationId xmlns:a16="http://schemas.microsoft.com/office/drawing/2014/main" id="{0A2F1AC5-C6C4-411D-BE65-B965BC099D7A}"/>
              </a:ext>
            </a:extLst>
          </p:cNvPr>
          <p:cNvSpPr/>
          <p:nvPr/>
        </p:nvSpPr>
        <p:spPr>
          <a:xfrm>
            <a:off x="7348500" y="5562021"/>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559" name="Freeform: Shape 9558">
            <a:extLst>
              <a:ext uri="{FF2B5EF4-FFF2-40B4-BE49-F238E27FC236}">
                <a16:creationId xmlns:a16="http://schemas.microsoft.com/office/drawing/2014/main" id="{2F628FFE-FEEE-4935-9E26-69664F777B20}"/>
              </a:ext>
            </a:extLst>
          </p:cNvPr>
          <p:cNvSpPr/>
          <p:nvPr/>
        </p:nvSpPr>
        <p:spPr>
          <a:xfrm>
            <a:off x="7309344" y="5471184"/>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560" name="Freeform: Shape 9559">
            <a:extLst>
              <a:ext uri="{FF2B5EF4-FFF2-40B4-BE49-F238E27FC236}">
                <a16:creationId xmlns:a16="http://schemas.microsoft.com/office/drawing/2014/main" id="{17BF889C-17D3-4C6F-B0E5-2A39C1AEC816}"/>
              </a:ext>
            </a:extLst>
          </p:cNvPr>
          <p:cNvSpPr/>
          <p:nvPr/>
        </p:nvSpPr>
        <p:spPr>
          <a:xfrm>
            <a:off x="6868473" y="5553460"/>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561" name="Freeform: Shape 9560">
            <a:extLst>
              <a:ext uri="{FF2B5EF4-FFF2-40B4-BE49-F238E27FC236}">
                <a16:creationId xmlns:a16="http://schemas.microsoft.com/office/drawing/2014/main" id="{2323878A-041E-468E-987D-A59778861BC8}"/>
              </a:ext>
            </a:extLst>
          </p:cNvPr>
          <p:cNvSpPr/>
          <p:nvPr/>
        </p:nvSpPr>
        <p:spPr>
          <a:xfrm>
            <a:off x="6866254" y="5463416"/>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562" name="Freeform: Shape 9561">
            <a:extLst>
              <a:ext uri="{FF2B5EF4-FFF2-40B4-BE49-F238E27FC236}">
                <a16:creationId xmlns:a16="http://schemas.microsoft.com/office/drawing/2014/main" id="{657DC299-E043-487F-85CD-055AE65788AE}"/>
              </a:ext>
            </a:extLst>
          </p:cNvPr>
          <p:cNvSpPr/>
          <p:nvPr/>
        </p:nvSpPr>
        <p:spPr>
          <a:xfrm>
            <a:off x="7384170" y="5416808"/>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563" name="Freeform: Shape 9562">
            <a:extLst>
              <a:ext uri="{FF2B5EF4-FFF2-40B4-BE49-F238E27FC236}">
                <a16:creationId xmlns:a16="http://schemas.microsoft.com/office/drawing/2014/main" id="{989883FC-71E5-471D-AA38-705AF633755E}"/>
              </a:ext>
            </a:extLst>
          </p:cNvPr>
          <p:cNvSpPr/>
          <p:nvPr/>
        </p:nvSpPr>
        <p:spPr>
          <a:xfrm>
            <a:off x="8321079" y="5438526"/>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564" name="Freeform: Shape 9563">
            <a:extLst>
              <a:ext uri="{FF2B5EF4-FFF2-40B4-BE49-F238E27FC236}">
                <a16:creationId xmlns:a16="http://schemas.microsoft.com/office/drawing/2014/main" id="{82065542-DBD0-4D34-8488-966EC94CB3F9}"/>
              </a:ext>
            </a:extLst>
          </p:cNvPr>
          <p:cNvSpPr/>
          <p:nvPr/>
        </p:nvSpPr>
        <p:spPr>
          <a:xfrm>
            <a:off x="8412392" y="499223"/>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6" y="18072"/>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565" name="Freeform: Shape 9564">
            <a:extLst>
              <a:ext uri="{FF2B5EF4-FFF2-40B4-BE49-F238E27FC236}">
                <a16:creationId xmlns:a16="http://schemas.microsoft.com/office/drawing/2014/main" id="{AC2C1B9B-A25D-4CB1-9EF8-8B1495EFABB2}"/>
              </a:ext>
            </a:extLst>
          </p:cNvPr>
          <p:cNvSpPr/>
          <p:nvPr/>
        </p:nvSpPr>
        <p:spPr>
          <a:xfrm>
            <a:off x="7325197" y="5502572"/>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566" name="Freeform: Shape 9565">
            <a:extLst>
              <a:ext uri="{FF2B5EF4-FFF2-40B4-BE49-F238E27FC236}">
                <a16:creationId xmlns:a16="http://schemas.microsoft.com/office/drawing/2014/main" id="{A71369E7-529A-47F0-A241-48F9B98B74D4}"/>
              </a:ext>
            </a:extLst>
          </p:cNvPr>
          <p:cNvSpPr/>
          <p:nvPr/>
        </p:nvSpPr>
        <p:spPr>
          <a:xfrm>
            <a:off x="7836137" y="5554253"/>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567" name="Freeform: Shape 9566">
            <a:extLst>
              <a:ext uri="{FF2B5EF4-FFF2-40B4-BE49-F238E27FC236}">
                <a16:creationId xmlns:a16="http://schemas.microsoft.com/office/drawing/2014/main" id="{4E993D2B-88DF-4855-8B1A-AA26FFB28D2D}"/>
              </a:ext>
            </a:extLst>
          </p:cNvPr>
          <p:cNvSpPr/>
          <p:nvPr/>
        </p:nvSpPr>
        <p:spPr>
          <a:xfrm>
            <a:off x="7290162" y="5545058"/>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568" name="Freeform: Shape 9567">
            <a:extLst>
              <a:ext uri="{FF2B5EF4-FFF2-40B4-BE49-F238E27FC236}">
                <a16:creationId xmlns:a16="http://schemas.microsoft.com/office/drawing/2014/main" id="{FBFFB966-27F6-4B5E-B7BF-D42D33F6ABB6}"/>
              </a:ext>
            </a:extLst>
          </p:cNvPr>
          <p:cNvSpPr/>
          <p:nvPr/>
        </p:nvSpPr>
        <p:spPr>
          <a:xfrm>
            <a:off x="7293015" y="5440429"/>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569" name="Freeform: Shape 9568">
            <a:extLst>
              <a:ext uri="{FF2B5EF4-FFF2-40B4-BE49-F238E27FC236}">
                <a16:creationId xmlns:a16="http://schemas.microsoft.com/office/drawing/2014/main" id="{B2A0601D-0678-4AB9-BDDD-9D96FD260FE0}"/>
              </a:ext>
            </a:extLst>
          </p:cNvPr>
          <p:cNvSpPr/>
          <p:nvPr/>
        </p:nvSpPr>
        <p:spPr>
          <a:xfrm>
            <a:off x="6878619" y="5549814"/>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570" name="Freeform: Shape 9569">
            <a:extLst>
              <a:ext uri="{FF2B5EF4-FFF2-40B4-BE49-F238E27FC236}">
                <a16:creationId xmlns:a16="http://schemas.microsoft.com/office/drawing/2014/main" id="{2C98D5CB-5F9F-4887-A355-C69017B185F2}"/>
              </a:ext>
            </a:extLst>
          </p:cNvPr>
          <p:cNvSpPr/>
          <p:nvPr/>
        </p:nvSpPr>
        <p:spPr>
          <a:xfrm>
            <a:off x="7269394" y="5440746"/>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571" name="Freeform: Shape 9570">
            <a:extLst>
              <a:ext uri="{FF2B5EF4-FFF2-40B4-BE49-F238E27FC236}">
                <a16:creationId xmlns:a16="http://schemas.microsoft.com/office/drawing/2014/main" id="{ADA0D0E7-1CC4-420C-9508-FB1436D8AB0B}"/>
              </a:ext>
            </a:extLst>
          </p:cNvPr>
          <p:cNvSpPr/>
          <p:nvPr/>
        </p:nvSpPr>
        <p:spPr>
          <a:xfrm>
            <a:off x="6808390" y="5436783"/>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572" name="Freeform: Shape 9571">
            <a:extLst>
              <a:ext uri="{FF2B5EF4-FFF2-40B4-BE49-F238E27FC236}">
                <a16:creationId xmlns:a16="http://schemas.microsoft.com/office/drawing/2014/main" id="{32C54412-735A-40F3-B012-3C549CD730AE}"/>
              </a:ext>
            </a:extLst>
          </p:cNvPr>
          <p:cNvSpPr/>
          <p:nvPr/>
        </p:nvSpPr>
        <p:spPr>
          <a:xfrm>
            <a:off x="8354370" y="5541729"/>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573" name="Freeform: Shape 9572">
            <a:extLst>
              <a:ext uri="{FF2B5EF4-FFF2-40B4-BE49-F238E27FC236}">
                <a16:creationId xmlns:a16="http://schemas.microsoft.com/office/drawing/2014/main" id="{A269C6F6-345E-4982-9F54-C048163549DA}"/>
              </a:ext>
            </a:extLst>
          </p:cNvPr>
          <p:cNvSpPr/>
          <p:nvPr/>
        </p:nvSpPr>
        <p:spPr>
          <a:xfrm>
            <a:off x="6293328" y="5545375"/>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574" name="Freeform: Shape 9573">
            <a:extLst>
              <a:ext uri="{FF2B5EF4-FFF2-40B4-BE49-F238E27FC236}">
                <a16:creationId xmlns:a16="http://schemas.microsoft.com/office/drawing/2014/main" id="{8541618E-7CD6-4B0D-948C-12ADFA4DF591}"/>
              </a:ext>
            </a:extLst>
          </p:cNvPr>
          <p:cNvSpPr/>
          <p:nvPr/>
        </p:nvSpPr>
        <p:spPr>
          <a:xfrm>
            <a:off x="6795232" y="5549180"/>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575" name="Freeform: Shape 9574">
            <a:extLst>
              <a:ext uri="{FF2B5EF4-FFF2-40B4-BE49-F238E27FC236}">
                <a16:creationId xmlns:a16="http://schemas.microsoft.com/office/drawing/2014/main" id="{D0CC8C4F-9B08-4B1C-8A18-94D6D47623B1}"/>
              </a:ext>
            </a:extLst>
          </p:cNvPr>
          <p:cNvSpPr/>
          <p:nvPr/>
        </p:nvSpPr>
        <p:spPr>
          <a:xfrm>
            <a:off x="8889566" y="5420771"/>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576" name="Freeform: Shape 9575">
            <a:extLst>
              <a:ext uri="{FF2B5EF4-FFF2-40B4-BE49-F238E27FC236}">
                <a16:creationId xmlns:a16="http://schemas.microsoft.com/office/drawing/2014/main" id="{3878B040-B50A-4364-9BDD-0A94E4A7FA10}"/>
              </a:ext>
            </a:extLst>
          </p:cNvPr>
          <p:cNvSpPr/>
          <p:nvPr/>
        </p:nvSpPr>
        <p:spPr>
          <a:xfrm>
            <a:off x="7280174" y="5464367"/>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577" name="Freeform: Shape 9576">
            <a:extLst>
              <a:ext uri="{FF2B5EF4-FFF2-40B4-BE49-F238E27FC236}">
                <a16:creationId xmlns:a16="http://schemas.microsoft.com/office/drawing/2014/main" id="{19627DB4-50C6-4F92-92D3-D264E46CCBFA}"/>
              </a:ext>
            </a:extLst>
          </p:cNvPr>
          <p:cNvSpPr/>
          <p:nvPr/>
        </p:nvSpPr>
        <p:spPr>
          <a:xfrm>
            <a:off x="9441565" y="5460879"/>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5" y="0"/>
                  <a:pt x="9036" y="0"/>
                </a:cubicBezTo>
                <a:cubicBezTo>
                  <a:pt x="14026"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578" name="Freeform: Shape 9577">
            <a:extLst>
              <a:ext uri="{FF2B5EF4-FFF2-40B4-BE49-F238E27FC236}">
                <a16:creationId xmlns:a16="http://schemas.microsoft.com/office/drawing/2014/main" id="{70D7B392-A625-41CD-A5B3-2403F9C30B83}"/>
              </a:ext>
            </a:extLst>
          </p:cNvPr>
          <p:cNvSpPr/>
          <p:nvPr/>
        </p:nvSpPr>
        <p:spPr>
          <a:xfrm>
            <a:off x="7390511" y="5497816"/>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579" name="Freeform: Shape 9578">
            <a:extLst>
              <a:ext uri="{FF2B5EF4-FFF2-40B4-BE49-F238E27FC236}">
                <a16:creationId xmlns:a16="http://schemas.microsoft.com/office/drawing/2014/main" id="{F19F6BF7-C3D3-4D37-9E63-23F561DFF310}"/>
              </a:ext>
            </a:extLst>
          </p:cNvPr>
          <p:cNvSpPr/>
          <p:nvPr/>
        </p:nvSpPr>
        <p:spPr>
          <a:xfrm>
            <a:off x="8369272" y="5449782"/>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580" name="Freeform: Shape 9579">
            <a:extLst>
              <a:ext uri="{FF2B5EF4-FFF2-40B4-BE49-F238E27FC236}">
                <a16:creationId xmlns:a16="http://schemas.microsoft.com/office/drawing/2014/main" id="{79611737-3023-4939-A3DA-B551648F43E4}"/>
              </a:ext>
            </a:extLst>
          </p:cNvPr>
          <p:cNvSpPr/>
          <p:nvPr/>
        </p:nvSpPr>
        <p:spPr>
          <a:xfrm>
            <a:off x="7897647" y="5472293"/>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581" name="Freeform: Shape 9580">
            <a:extLst>
              <a:ext uri="{FF2B5EF4-FFF2-40B4-BE49-F238E27FC236}">
                <a16:creationId xmlns:a16="http://schemas.microsoft.com/office/drawing/2014/main" id="{C72806EF-3EEF-4222-8B7E-514DB9A005AA}"/>
              </a:ext>
            </a:extLst>
          </p:cNvPr>
          <p:cNvSpPr/>
          <p:nvPr/>
        </p:nvSpPr>
        <p:spPr>
          <a:xfrm>
            <a:off x="6871010" y="5509231"/>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582" name="Freeform: Shape 9581">
            <a:extLst>
              <a:ext uri="{FF2B5EF4-FFF2-40B4-BE49-F238E27FC236}">
                <a16:creationId xmlns:a16="http://schemas.microsoft.com/office/drawing/2014/main" id="{7E7216FC-5CB0-49E5-B370-4C10FA8E639E}"/>
              </a:ext>
            </a:extLst>
          </p:cNvPr>
          <p:cNvSpPr/>
          <p:nvPr/>
        </p:nvSpPr>
        <p:spPr>
          <a:xfrm>
            <a:off x="7908427" y="5504158"/>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583" name="Freeform: Shape 9582">
            <a:extLst>
              <a:ext uri="{FF2B5EF4-FFF2-40B4-BE49-F238E27FC236}">
                <a16:creationId xmlns:a16="http://schemas.microsoft.com/office/drawing/2014/main" id="{DF679E43-C25D-44E2-9F4B-7D6E4F6B718B}"/>
              </a:ext>
            </a:extLst>
          </p:cNvPr>
          <p:cNvSpPr/>
          <p:nvPr/>
        </p:nvSpPr>
        <p:spPr>
          <a:xfrm>
            <a:off x="7349610" y="5532217"/>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584" name="Freeform: Shape 9583">
            <a:extLst>
              <a:ext uri="{FF2B5EF4-FFF2-40B4-BE49-F238E27FC236}">
                <a16:creationId xmlns:a16="http://schemas.microsoft.com/office/drawing/2014/main" id="{240F025E-AFD3-4238-91B0-0EE747E2E414}"/>
              </a:ext>
            </a:extLst>
          </p:cNvPr>
          <p:cNvSpPr/>
          <p:nvPr/>
        </p:nvSpPr>
        <p:spPr>
          <a:xfrm>
            <a:off x="8929356" y="5510657"/>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585" name="Freeform: Shape 9584">
            <a:extLst>
              <a:ext uri="{FF2B5EF4-FFF2-40B4-BE49-F238E27FC236}">
                <a16:creationId xmlns:a16="http://schemas.microsoft.com/office/drawing/2014/main" id="{ED3B3139-02C2-408A-AF89-88F1787F2825}"/>
              </a:ext>
            </a:extLst>
          </p:cNvPr>
          <p:cNvSpPr/>
          <p:nvPr/>
        </p:nvSpPr>
        <p:spPr>
          <a:xfrm>
            <a:off x="9352947" y="5413479"/>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586" name="Freeform: Shape 9585">
            <a:extLst>
              <a:ext uri="{FF2B5EF4-FFF2-40B4-BE49-F238E27FC236}">
                <a16:creationId xmlns:a16="http://schemas.microsoft.com/office/drawing/2014/main" id="{B098ACD4-2AE8-4188-AC42-DC33C391BB77}"/>
              </a:ext>
            </a:extLst>
          </p:cNvPr>
          <p:cNvSpPr/>
          <p:nvPr/>
        </p:nvSpPr>
        <p:spPr>
          <a:xfrm>
            <a:off x="7821077" y="5449624"/>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587" name="Freeform: Shape 9586">
            <a:extLst>
              <a:ext uri="{FF2B5EF4-FFF2-40B4-BE49-F238E27FC236}">
                <a16:creationId xmlns:a16="http://schemas.microsoft.com/office/drawing/2014/main" id="{FECDEB03-6CCC-4A37-9AC6-46C43A34DB73}"/>
              </a:ext>
            </a:extLst>
          </p:cNvPr>
          <p:cNvSpPr/>
          <p:nvPr/>
        </p:nvSpPr>
        <p:spPr>
          <a:xfrm>
            <a:off x="6302840" y="5429966"/>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588" name="Freeform: Shape 9587">
            <a:extLst>
              <a:ext uri="{FF2B5EF4-FFF2-40B4-BE49-F238E27FC236}">
                <a16:creationId xmlns:a16="http://schemas.microsoft.com/office/drawing/2014/main" id="{BAFE5BC1-72A7-44F6-8C60-12D0D980DAF7}"/>
              </a:ext>
            </a:extLst>
          </p:cNvPr>
          <p:cNvSpPr/>
          <p:nvPr/>
        </p:nvSpPr>
        <p:spPr>
          <a:xfrm>
            <a:off x="7924438" y="5439953"/>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589" name="Freeform: Shape 9588">
            <a:extLst>
              <a:ext uri="{FF2B5EF4-FFF2-40B4-BE49-F238E27FC236}">
                <a16:creationId xmlns:a16="http://schemas.microsoft.com/office/drawing/2014/main" id="{26D83AE1-6A51-4B36-97E8-573518E9EBE9}"/>
              </a:ext>
            </a:extLst>
          </p:cNvPr>
          <p:cNvSpPr/>
          <p:nvPr/>
        </p:nvSpPr>
        <p:spPr>
          <a:xfrm>
            <a:off x="7925706" y="5558533"/>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590" name="Freeform: Shape 9589">
            <a:extLst>
              <a:ext uri="{FF2B5EF4-FFF2-40B4-BE49-F238E27FC236}">
                <a16:creationId xmlns:a16="http://schemas.microsoft.com/office/drawing/2014/main" id="{4E8E3F9E-D4B3-4A77-AC9A-9D062F12F805}"/>
              </a:ext>
            </a:extLst>
          </p:cNvPr>
          <p:cNvSpPr/>
          <p:nvPr/>
        </p:nvSpPr>
        <p:spPr>
          <a:xfrm>
            <a:off x="7267809" y="434702"/>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5" y="18072"/>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591" name="Freeform: Shape 9590">
            <a:extLst>
              <a:ext uri="{FF2B5EF4-FFF2-40B4-BE49-F238E27FC236}">
                <a16:creationId xmlns:a16="http://schemas.microsoft.com/office/drawing/2014/main" id="{F1A0A665-CCF0-4EF0-BDD4-ED131DFDF8CB}"/>
              </a:ext>
            </a:extLst>
          </p:cNvPr>
          <p:cNvSpPr/>
          <p:nvPr/>
        </p:nvSpPr>
        <p:spPr>
          <a:xfrm>
            <a:off x="6263366" y="5418076"/>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592" name="Freeform: Shape 9591">
            <a:extLst>
              <a:ext uri="{FF2B5EF4-FFF2-40B4-BE49-F238E27FC236}">
                <a16:creationId xmlns:a16="http://schemas.microsoft.com/office/drawing/2014/main" id="{B9A16E64-D6D6-43BF-9C9F-A446A5C8B9DF}"/>
              </a:ext>
            </a:extLst>
          </p:cNvPr>
          <p:cNvSpPr/>
          <p:nvPr/>
        </p:nvSpPr>
        <p:spPr>
          <a:xfrm>
            <a:off x="7338037" y="5514779"/>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593" name="Freeform: Shape 9592">
            <a:extLst>
              <a:ext uri="{FF2B5EF4-FFF2-40B4-BE49-F238E27FC236}">
                <a16:creationId xmlns:a16="http://schemas.microsoft.com/office/drawing/2014/main" id="{F04EDA34-36E3-4DF0-A6B4-AFAED9281379}"/>
              </a:ext>
            </a:extLst>
          </p:cNvPr>
          <p:cNvSpPr/>
          <p:nvPr/>
        </p:nvSpPr>
        <p:spPr>
          <a:xfrm>
            <a:off x="7337245" y="5501146"/>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594" name="Freeform: Shape 9593">
            <a:extLst>
              <a:ext uri="{FF2B5EF4-FFF2-40B4-BE49-F238E27FC236}">
                <a16:creationId xmlns:a16="http://schemas.microsoft.com/office/drawing/2014/main" id="{C652A745-56D1-4AD3-80B9-2EC5C7B9CBA4}"/>
              </a:ext>
            </a:extLst>
          </p:cNvPr>
          <p:cNvSpPr/>
          <p:nvPr/>
        </p:nvSpPr>
        <p:spPr>
          <a:xfrm>
            <a:off x="8346761" y="5477683"/>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595" name="Freeform: Shape 9594">
            <a:extLst>
              <a:ext uri="{FF2B5EF4-FFF2-40B4-BE49-F238E27FC236}">
                <a16:creationId xmlns:a16="http://schemas.microsoft.com/office/drawing/2014/main" id="{615403ED-BB3B-411C-859D-6A2F11EEDAC9}"/>
              </a:ext>
            </a:extLst>
          </p:cNvPr>
          <p:cNvSpPr/>
          <p:nvPr/>
        </p:nvSpPr>
        <p:spPr>
          <a:xfrm>
            <a:off x="8423964" y="5558375"/>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596" name="Freeform: Shape 9595">
            <a:extLst>
              <a:ext uri="{FF2B5EF4-FFF2-40B4-BE49-F238E27FC236}">
                <a16:creationId xmlns:a16="http://schemas.microsoft.com/office/drawing/2014/main" id="{49BF17F3-3B31-4E6A-B5B2-E58E8E7CFE8A}"/>
              </a:ext>
            </a:extLst>
          </p:cNvPr>
          <p:cNvSpPr/>
          <p:nvPr/>
        </p:nvSpPr>
        <p:spPr>
          <a:xfrm>
            <a:off x="8354370" y="5465318"/>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597" name="Freeform: Shape 9596">
            <a:extLst>
              <a:ext uri="{FF2B5EF4-FFF2-40B4-BE49-F238E27FC236}">
                <a16:creationId xmlns:a16="http://schemas.microsoft.com/office/drawing/2014/main" id="{AD0D2BA1-0D84-4B0D-A412-CC76EB41A2DA}"/>
              </a:ext>
            </a:extLst>
          </p:cNvPr>
          <p:cNvSpPr/>
          <p:nvPr/>
        </p:nvSpPr>
        <p:spPr>
          <a:xfrm>
            <a:off x="7296978" y="5540778"/>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598" name="Freeform: Shape 9597">
            <a:extLst>
              <a:ext uri="{FF2B5EF4-FFF2-40B4-BE49-F238E27FC236}">
                <a16:creationId xmlns:a16="http://schemas.microsoft.com/office/drawing/2014/main" id="{A5889CE3-3BA4-441B-9941-9C0812243C9D}"/>
              </a:ext>
            </a:extLst>
          </p:cNvPr>
          <p:cNvSpPr/>
          <p:nvPr/>
        </p:nvSpPr>
        <p:spPr>
          <a:xfrm>
            <a:off x="9950921" y="5435831"/>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599" name="Freeform: Shape 9598">
            <a:extLst>
              <a:ext uri="{FF2B5EF4-FFF2-40B4-BE49-F238E27FC236}">
                <a16:creationId xmlns:a16="http://schemas.microsoft.com/office/drawing/2014/main" id="{73095F64-1E8E-4080-ACE6-C276DBB403B1}"/>
              </a:ext>
            </a:extLst>
          </p:cNvPr>
          <p:cNvSpPr/>
          <p:nvPr/>
        </p:nvSpPr>
        <p:spPr>
          <a:xfrm>
            <a:off x="10399400" y="484797"/>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6" y="18072"/>
                  <a:pt x="0" y="14027"/>
                  <a:pt x="0" y="9036"/>
                </a:cubicBezTo>
                <a:cubicBezTo>
                  <a:pt x="0" y="4046"/>
                  <a:pt x="4045" y="0"/>
                  <a:pt x="9036" y="0"/>
                </a:cubicBezTo>
                <a:cubicBezTo>
                  <a:pt x="14026"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600" name="Freeform: Shape 9599">
            <a:extLst>
              <a:ext uri="{FF2B5EF4-FFF2-40B4-BE49-F238E27FC236}">
                <a16:creationId xmlns:a16="http://schemas.microsoft.com/office/drawing/2014/main" id="{A562A891-9046-46F2-8F4B-9A14B3A341C4}"/>
              </a:ext>
            </a:extLst>
          </p:cNvPr>
          <p:cNvSpPr/>
          <p:nvPr/>
        </p:nvSpPr>
        <p:spPr>
          <a:xfrm>
            <a:off x="8932210" y="5535705"/>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601" name="Freeform: Shape 9600">
            <a:extLst>
              <a:ext uri="{FF2B5EF4-FFF2-40B4-BE49-F238E27FC236}">
                <a16:creationId xmlns:a16="http://schemas.microsoft.com/office/drawing/2014/main" id="{5D2F4135-B6A4-495B-AEF4-ACD17D39C54D}"/>
              </a:ext>
            </a:extLst>
          </p:cNvPr>
          <p:cNvSpPr/>
          <p:nvPr/>
        </p:nvSpPr>
        <p:spPr>
          <a:xfrm>
            <a:off x="7380999" y="5542522"/>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602" name="Freeform: Shape 9601">
            <a:extLst>
              <a:ext uri="{FF2B5EF4-FFF2-40B4-BE49-F238E27FC236}">
                <a16:creationId xmlns:a16="http://schemas.microsoft.com/office/drawing/2014/main" id="{5EE59B14-AD9B-4C05-8620-8AA0CDEFDDC1}"/>
              </a:ext>
            </a:extLst>
          </p:cNvPr>
          <p:cNvSpPr/>
          <p:nvPr/>
        </p:nvSpPr>
        <p:spPr>
          <a:xfrm>
            <a:off x="6786196" y="5470708"/>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603" name="Freeform: Shape 9602">
            <a:extLst>
              <a:ext uri="{FF2B5EF4-FFF2-40B4-BE49-F238E27FC236}">
                <a16:creationId xmlns:a16="http://schemas.microsoft.com/office/drawing/2014/main" id="{FE19F63B-0641-45A4-B0FD-CD7A2A8F396E}"/>
              </a:ext>
            </a:extLst>
          </p:cNvPr>
          <p:cNvSpPr/>
          <p:nvPr/>
        </p:nvSpPr>
        <p:spPr>
          <a:xfrm>
            <a:off x="8332017" y="5559326"/>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604" name="Freeform: Shape 9603">
            <a:extLst>
              <a:ext uri="{FF2B5EF4-FFF2-40B4-BE49-F238E27FC236}">
                <a16:creationId xmlns:a16="http://schemas.microsoft.com/office/drawing/2014/main" id="{93ED02C2-027B-4B5E-8BBB-E0359FB40306}"/>
              </a:ext>
            </a:extLst>
          </p:cNvPr>
          <p:cNvSpPr/>
          <p:nvPr/>
        </p:nvSpPr>
        <p:spPr>
          <a:xfrm>
            <a:off x="8862299" y="507467"/>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5" y="18072"/>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605" name="Freeform: Shape 9604">
            <a:extLst>
              <a:ext uri="{FF2B5EF4-FFF2-40B4-BE49-F238E27FC236}">
                <a16:creationId xmlns:a16="http://schemas.microsoft.com/office/drawing/2014/main" id="{20320E3D-4CE1-4FBE-84E2-494BE028ED5D}"/>
              </a:ext>
            </a:extLst>
          </p:cNvPr>
          <p:cNvSpPr/>
          <p:nvPr/>
        </p:nvSpPr>
        <p:spPr>
          <a:xfrm>
            <a:off x="7886550" y="5520803"/>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606" name="Freeform: Shape 9605">
            <a:extLst>
              <a:ext uri="{FF2B5EF4-FFF2-40B4-BE49-F238E27FC236}">
                <a16:creationId xmlns:a16="http://schemas.microsoft.com/office/drawing/2014/main" id="{5B6743B9-D1F4-4024-A14B-3AA1D1D7FC82}"/>
              </a:ext>
            </a:extLst>
          </p:cNvPr>
          <p:cNvSpPr/>
          <p:nvPr/>
        </p:nvSpPr>
        <p:spPr>
          <a:xfrm>
            <a:off x="9394799" y="5542046"/>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5" y="0"/>
                  <a:pt x="9036" y="0"/>
                </a:cubicBezTo>
                <a:cubicBezTo>
                  <a:pt x="14026"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607" name="Freeform: Shape 9606">
            <a:extLst>
              <a:ext uri="{FF2B5EF4-FFF2-40B4-BE49-F238E27FC236}">
                <a16:creationId xmlns:a16="http://schemas.microsoft.com/office/drawing/2014/main" id="{CCA9C58D-815E-48EE-B4D1-A7DB6025ABE2}"/>
              </a:ext>
            </a:extLst>
          </p:cNvPr>
          <p:cNvSpPr/>
          <p:nvPr/>
        </p:nvSpPr>
        <p:spPr>
          <a:xfrm>
            <a:off x="7333599" y="5501463"/>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608" name="Freeform: Shape 9607">
            <a:extLst>
              <a:ext uri="{FF2B5EF4-FFF2-40B4-BE49-F238E27FC236}">
                <a16:creationId xmlns:a16="http://schemas.microsoft.com/office/drawing/2014/main" id="{BA08EE64-9D75-4301-AA90-1AF6BDA01FDE}"/>
              </a:ext>
            </a:extLst>
          </p:cNvPr>
          <p:cNvSpPr/>
          <p:nvPr/>
        </p:nvSpPr>
        <p:spPr>
          <a:xfrm>
            <a:off x="8838678" y="5425210"/>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609" name="Freeform: Shape 9608">
            <a:extLst>
              <a:ext uri="{FF2B5EF4-FFF2-40B4-BE49-F238E27FC236}">
                <a16:creationId xmlns:a16="http://schemas.microsoft.com/office/drawing/2014/main" id="{30ED5729-B602-4B2C-8F9C-7B53072A953C}"/>
              </a:ext>
            </a:extLst>
          </p:cNvPr>
          <p:cNvSpPr/>
          <p:nvPr/>
        </p:nvSpPr>
        <p:spPr>
          <a:xfrm>
            <a:off x="6864351" y="5512243"/>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610" name="Freeform: Shape 9609">
            <a:extLst>
              <a:ext uri="{FF2B5EF4-FFF2-40B4-BE49-F238E27FC236}">
                <a16:creationId xmlns:a16="http://schemas.microsoft.com/office/drawing/2014/main" id="{052C673D-B834-44FA-A075-A6CD3E275531}"/>
              </a:ext>
            </a:extLst>
          </p:cNvPr>
          <p:cNvSpPr/>
          <p:nvPr/>
        </p:nvSpPr>
        <p:spPr>
          <a:xfrm>
            <a:off x="7320758" y="5415223"/>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611" name="Freeform: Shape 9610">
            <a:extLst>
              <a:ext uri="{FF2B5EF4-FFF2-40B4-BE49-F238E27FC236}">
                <a16:creationId xmlns:a16="http://schemas.microsoft.com/office/drawing/2014/main" id="{D3146741-82C1-4717-8EAC-677A998CB451}"/>
              </a:ext>
            </a:extLst>
          </p:cNvPr>
          <p:cNvSpPr/>
          <p:nvPr/>
        </p:nvSpPr>
        <p:spPr>
          <a:xfrm>
            <a:off x="6335180" y="5487195"/>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612" name="Freeform: Shape 9611">
            <a:extLst>
              <a:ext uri="{FF2B5EF4-FFF2-40B4-BE49-F238E27FC236}">
                <a16:creationId xmlns:a16="http://schemas.microsoft.com/office/drawing/2014/main" id="{D6C4F651-1C14-4355-B2C5-17CDC1B55A2A}"/>
              </a:ext>
            </a:extLst>
          </p:cNvPr>
          <p:cNvSpPr/>
          <p:nvPr/>
        </p:nvSpPr>
        <p:spPr>
          <a:xfrm>
            <a:off x="8902565" y="5521596"/>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613" name="Freeform: Shape 9612">
            <a:extLst>
              <a:ext uri="{FF2B5EF4-FFF2-40B4-BE49-F238E27FC236}">
                <a16:creationId xmlns:a16="http://schemas.microsoft.com/office/drawing/2014/main" id="{8635F9D5-4226-4B34-A346-C3748186D590}"/>
              </a:ext>
            </a:extLst>
          </p:cNvPr>
          <p:cNvSpPr/>
          <p:nvPr/>
        </p:nvSpPr>
        <p:spPr>
          <a:xfrm>
            <a:off x="6274622" y="5472927"/>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614" name="Freeform: Shape 9613">
            <a:extLst>
              <a:ext uri="{FF2B5EF4-FFF2-40B4-BE49-F238E27FC236}">
                <a16:creationId xmlns:a16="http://schemas.microsoft.com/office/drawing/2014/main" id="{A14A60D8-2E90-4FDE-8180-8B5F796C15B7}"/>
              </a:ext>
            </a:extLst>
          </p:cNvPr>
          <p:cNvSpPr/>
          <p:nvPr/>
        </p:nvSpPr>
        <p:spPr>
          <a:xfrm>
            <a:off x="8303958" y="5465318"/>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615" name="Freeform: Shape 9614">
            <a:extLst>
              <a:ext uri="{FF2B5EF4-FFF2-40B4-BE49-F238E27FC236}">
                <a16:creationId xmlns:a16="http://schemas.microsoft.com/office/drawing/2014/main" id="{853263BC-D481-4F2E-9B74-836D16F5768D}"/>
              </a:ext>
            </a:extLst>
          </p:cNvPr>
          <p:cNvSpPr/>
          <p:nvPr/>
        </p:nvSpPr>
        <p:spPr>
          <a:xfrm>
            <a:off x="6253537" y="5534754"/>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616" name="Freeform: Shape 9615">
            <a:extLst>
              <a:ext uri="{FF2B5EF4-FFF2-40B4-BE49-F238E27FC236}">
                <a16:creationId xmlns:a16="http://schemas.microsoft.com/office/drawing/2014/main" id="{CFB61D7C-38D6-4AB8-9A40-EABD97F0BE41}"/>
              </a:ext>
            </a:extLst>
          </p:cNvPr>
          <p:cNvSpPr/>
          <p:nvPr/>
        </p:nvSpPr>
        <p:spPr>
          <a:xfrm>
            <a:off x="8348187" y="5463257"/>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617" name="Freeform: Shape 9616">
            <a:extLst>
              <a:ext uri="{FF2B5EF4-FFF2-40B4-BE49-F238E27FC236}">
                <a16:creationId xmlns:a16="http://schemas.microsoft.com/office/drawing/2014/main" id="{9A295CA4-0C5F-4FD5-80E2-4954CBBA9F77}"/>
              </a:ext>
            </a:extLst>
          </p:cNvPr>
          <p:cNvSpPr/>
          <p:nvPr/>
        </p:nvSpPr>
        <p:spPr>
          <a:xfrm>
            <a:off x="7400340" y="5515413"/>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618" name="Freeform: Shape 9617">
            <a:extLst>
              <a:ext uri="{FF2B5EF4-FFF2-40B4-BE49-F238E27FC236}">
                <a16:creationId xmlns:a16="http://schemas.microsoft.com/office/drawing/2014/main" id="{78200E72-FF43-4E3E-A4D4-0650D486C555}"/>
              </a:ext>
            </a:extLst>
          </p:cNvPr>
          <p:cNvSpPr/>
          <p:nvPr/>
        </p:nvSpPr>
        <p:spPr>
          <a:xfrm>
            <a:off x="6728492" y="5523657"/>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619" name="Freeform: Shape 9618">
            <a:extLst>
              <a:ext uri="{FF2B5EF4-FFF2-40B4-BE49-F238E27FC236}">
                <a16:creationId xmlns:a16="http://schemas.microsoft.com/office/drawing/2014/main" id="{CCA9405B-0257-4709-95FB-B48E362B8658}"/>
              </a:ext>
            </a:extLst>
          </p:cNvPr>
          <p:cNvSpPr/>
          <p:nvPr/>
        </p:nvSpPr>
        <p:spPr>
          <a:xfrm>
            <a:off x="7280491" y="5443916"/>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620" name="Freeform: Shape 9619">
            <a:extLst>
              <a:ext uri="{FF2B5EF4-FFF2-40B4-BE49-F238E27FC236}">
                <a16:creationId xmlns:a16="http://schemas.microsoft.com/office/drawing/2014/main" id="{F2AA3184-561F-4143-9F3D-C41D47D64B0F}"/>
              </a:ext>
            </a:extLst>
          </p:cNvPr>
          <p:cNvSpPr/>
          <p:nvPr/>
        </p:nvSpPr>
        <p:spPr>
          <a:xfrm>
            <a:off x="9956628" y="5452477"/>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5" y="0"/>
                  <a:pt x="9036" y="0"/>
                </a:cubicBezTo>
                <a:cubicBezTo>
                  <a:pt x="14026"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621" name="Freeform: Shape 9620">
            <a:extLst>
              <a:ext uri="{FF2B5EF4-FFF2-40B4-BE49-F238E27FC236}">
                <a16:creationId xmlns:a16="http://schemas.microsoft.com/office/drawing/2014/main" id="{EC58CC08-33E9-439F-BD47-1266C74473D6}"/>
              </a:ext>
            </a:extLst>
          </p:cNvPr>
          <p:cNvSpPr/>
          <p:nvPr/>
        </p:nvSpPr>
        <p:spPr>
          <a:xfrm>
            <a:off x="6839304" y="5501304"/>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622" name="Freeform: Shape 9621">
            <a:extLst>
              <a:ext uri="{FF2B5EF4-FFF2-40B4-BE49-F238E27FC236}">
                <a16:creationId xmlns:a16="http://schemas.microsoft.com/office/drawing/2014/main" id="{ED2FE939-11E4-4739-AA6F-C1C15CED3B16}"/>
              </a:ext>
            </a:extLst>
          </p:cNvPr>
          <p:cNvSpPr/>
          <p:nvPr/>
        </p:nvSpPr>
        <p:spPr>
          <a:xfrm>
            <a:off x="7903988" y="5519218"/>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623" name="Freeform: Shape 9622">
            <a:extLst>
              <a:ext uri="{FF2B5EF4-FFF2-40B4-BE49-F238E27FC236}">
                <a16:creationId xmlns:a16="http://schemas.microsoft.com/office/drawing/2014/main" id="{3C7CED28-C24B-410B-832D-B53F5DF94566}"/>
              </a:ext>
            </a:extLst>
          </p:cNvPr>
          <p:cNvSpPr/>
          <p:nvPr/>
        </p:nvSpPr>
        <p:spPr>
          <a:xfrm>
            <a:off x="7827577" y="5453111"/>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624" name="Freeform: Shape 9623">
            <a:extLst>
              <a:ext uri="{FF2B5EF4-FFF2-40B4-BE49-F238E27FC236}">
                <a16:creationId xmlns:a16="http://schemas.microsoft.com/office/drawing/2014/main" id="{D8BBC29A-C73D-45DF-B053-D19BA649165C}"/>
              </a:ext>
            </a:extLst>
          </p:cNvPr>
          <p:cNvSpPr/>
          <p:nvPr/>
        </p:nvSpPr>
        <p:spPr>
          <a:xfrm>
            <a:off x="6310925" y="5426795"/>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625" name="Freeform: Shape 9624">
            <a:extLst>
              <a:ext uri="{FF2B5EF4-FFF2-40B4-BE49-F238E27FC236}">
                <a16:creationId xmlns:a16="http://schemas.microsoft.com/office/drawing/2014/main" id="{1D75FC1A-D61E-460A-9CF9-8851F029A58C}"/>
              </a:ext>
            </a:extLst>
          </p:cNvPr>
          <p:cNvSpPr/>
          <p:nvPr/>
        </p:nvSpPr>
        <p:spPr>
          <a:xfrm>
            <a:off x="10529553" y="5501463"/>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6"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626" name="Freeform: Shape 9625">
            <a:extLst>
              <a:ext uri="{FF2B5EF4-FFF2-40B4-BE49-F238E27FC236}">
                <a16:creationId xmlns:a16="http://schemas.microsoft.com/office/drawing/2014/main" id="{8CDBFC67-2373-4E49-B3C4-DD3EBC552FC9}"/>
              </a:ext>
            </a:extLst>
          </p:cNvPr>
          <p:cNvSpPr/>
          <p:nvPr/>
        </p:nvSpPr>
        <p:spPr>
          <a:xfrm>
            <a:off x="7796188" y="5433612"/>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627" name="Freeform: Shape 9626">
            <a:extLst>
              <a:ext uri="{FF2B5EF4-FFF2-40B4-BE49-F238E27FC236}">
                <a16:creationId xmlns:a16="http://schemas.microsoft.com/office/drawing/2014/main" id="{479BD655-A39D-4558-ABC0-6F6CF4A3E537}"/>
              </a:ext>
            </a:extLst>
          </p:cNvPr>
          <p:cNvSpPr/>
          <p:nvPr/>
        </p:nvSpPr>
        <p:spPr>
          <a:xfrm>
            <a:off x="8454085" y="5461989"/>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628" name="Freeform: Shape 9627">
            <a:extLst>
              <a:ext uri="{FF2B5EF4-FFF2-40B4-BE49-F238E27FC236}">
                <a16:creationId xmlns:a16="http://schemas.microsoft.com/office/drawing/2014/main" id="{55196AF8-3313-42C6-847D-CF0148D4E01D}"/>
              </a:ext>
            </a:extLst>
          </p:cNvPr>
          <p:cNvSpPr/>
          <p:nvPr/>
        </p:nvSpPr>
        <p:spPr>
          <a:xfrm>
            <a:off x="7322185" y="5552668"/>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629" name="Freeform: Shape 9628">
            <a:extLst>
              <a:ext uri="{FF2B5EF4-FFF2-40B4-BE49-F238E27FC236}">
                <a16:creationId xmlns:a16="http://schemas.microsoft.com/office/drawing/2014/main" id="{E1380E5B-7C72-45C1-B576-2793EA95AA30}"/>
              </a:ext>
            </a:extLst>
          </p:cNvPr>
          <p:cNvSpPr/>
          <p:nvPr/>
        </p:nvSpPr>
        <p:spPr>
          <a:xfrm>
            <a:off x="7404620" y="5512718"/>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630" name="Freeform: Shape 9629">
            <a:extLst>
              <a:ext uri="{FF2B5EF4-FFF2-40B4-BE49-F238E27FC236}">
                <a16:creationId xmlns:a16="http://schemas.microsoft.com/office/drawing/2014/main" id="{0164F363-46B8-4620-97E2-68CE626E0F8B}"/>
              </a:ext>
            </a:extLst>
          </p:cNvPr>
          <p:cNvSpPr/>
          <p:nvPr/>
        </p:nvSpPr>
        <p:spPr>
          <a:xfrm>
            <a:off x="7257346" y="5527620"/>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631" name="Freeform: Shape 9630">
            <a:extLst>
              <a:ext uri="{FF2B5EF4-FFF2-40B4-BE49-F238E27FC236}">
                <a16:creationId xmlns:a16="http://schemas.microsoft.com/office/drawing/2014/main" id="{F1764755-6BBF-434B-9664-C46ECB42334F}"/>
              </a:ext>
            </a:extLst>
          </p:cNvPr>
          <p:cNvSpPr/>
          <p:nvPr/>
        </p:nvSpPr>
        <p:spPr>
          <a:xfrm>
            <a:off x="6340728" y="5438368"/>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632" name="Freeform: Shape 9631">
            <a:extLst>
              <a:ext uri="{FF2B5EF4-FFF2-40B4-BE49-F238E27FC236}">
                <a16:creationId xmlns:a16="http://schemas.microsoft.com/office/drawing/2014/main" id="{4FC82E64-68B3-4D72-905D-F321CF6D2ED9}"/>
              </a:ext>
            </a:extLst>
          </p:cNvPr>
          <p:cNvSpPr/>
          <p:nvPr/>
        </p:nvSpPr>
        <p:spPr>
          <a:xfrm>
            <a:off x="6814890" y="5520328"/>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633" name="Freeform: Shape 9632">
            <a:extLst>
              <a:ext uri="{FF2B5EF4-FFF2-40B4-BE49-F238E27FC236}">
                <a16:creationId xmlns:a16="http://schemas.microsoft.com/office/drawing/2014/main" id="{4E59FBD7-3E8D-479B-883F-932BFA0AF854}"/>
              </a:ext>
            </a:extLst>
          </p:cNvPr>
          <p:cNvSpPr/>
          <p:nvPr/>
        </p:nvSpPr>
        <p:spPr>
          <a:xfrm>
            <a:off x="7833284" y="5506060"/>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634" name="Freeform: Shape 9633">
            <a:extLst>
              <a:ext uri="{FF2B5EF4-FFF2-40B4-BE49-F238E27FC236}">
                <a16:creationId xmlns:a16="http://schemas.microsoft.com/office/drawing/2014/main" id="{A252BFC1-F075-445C-ABB1-D80E5263673F}"/>
              </a:ext>
            </a:extLst>
          </p:cNvPr>
          <p:cNvSpPr/>
          <p:nvPr/>
        </p:nvSpPr>
        <p:spPr>
          <a:xfrm>
            <a:off x="7889879" y="5432661"/>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635" name="Freeform: Shape 9634">
            <a:extLst>
              <a:ext uri="{FF2B5EF4-FFF2-40B4-BE49-F238E27FC236}">
                <a16:creationId xmlns:a16="http://schemas.microsoft.com/office/drawing/2014/main" id="{E50E8AF9-1963-4220-875F-8956E90342A5}"/>
              </a:ext>
            </a:extLst>
          </p:cNvPr>
          <p:cNvSpPr/>
          <p:nvPr/>
        </p:nvSpPr>
        <p:spPr>
          <a:xfrm>
            <a:off x="7370060" y="5514304"/>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636" name="Freeform: Shape 9635">
            <a:extLst>
              <a:ext uri="{FF2B5EF4-FFF2-40B4-BE49-F238E27FC236}">
                <a16:creationId xmlns:a16="http://schemas.microsoft.com/office/drawing/2014/main" id="{E8343164-F946-4AD5-B995-A0938295B923}"/>
              </a:ext>
            </a:extLst>
          </p:cNvPr>
          <p:cNvSpPr/>
          <p:nvPr/>
        </p:nvSpPr>
        <p:spPr>
          <a:xfrm>
            <a:off x="8948063" y="5557899"/>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637" name="Freeform: Shape 9636">
            <a:extLst>
              <a:ext uri="{FF2B5EF4-FFF2-40B4-BE49-F238E27FC236}">
                <a16:creationId xmlns:a16="http://schemas.microsoft.com/office/drawing/2014/main" id="{86D329B0-A719-4D8B-9C07-BA920BC34C79}"/>
              </a:ext>
            </a:extLst>
          </p:cNvPr>
          <p:cNvSpPr/>
          <p:nvPr/>
        </p:nvSpPr>
        <p:spPr>
          <a:xfrm>
            <a:off x="8964233" y="5556631"/>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638" name="Freeform: Shape 9637">
            <a:extLst>
              <a:ext uri="{FF2B5EF4-FFF2-40B4-BE49-F238E27FC236}">
                <a16:creationId xmlns:a16="http://schemas.microsoft.com/office/drawing/2014/main" id="{E6CE2B4F-656C-458B-AFF5-6179878107EE}"/>
              </a:ext>
            </a:extLst>
          </p:cNvPr>
          <p:cNvSpPr/>
          <p:nvPr/>
        </p:nvSpPr>
        <p:spPr>
          <a:xfrm>
            <a:off x="8312518" y="5445660"/>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639" name="Freeform: Shape 9638">
            <a:extLst>
              <a:ext uri="{FF2B5EF4-FFF2-40B4-BE49-F238E27FC236}">
                <a16:creationId xmlns:a16="http://schemas.microsoft.com/office/drawing/2014/main" id="{06EC23C1-605C-42BC-91CE-290F4D77AD3D}"/>
              </a:ext>
            </a:extLst>
          </p:cNvPr>
          <p:cNvSpPr/>
          <p:nvPr/>
        </p:nvSpPr>
        <p:spPr>
          <a:xfrm>
            <a:off x="7798249" y="5494012"/>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640" name="Freeform: Shape 9639">
            <a:extLst>
              <a:ext uri="{FF2B5EF4-FFF2-40B4-BE49-F238E27FC236}">
                <a16:creationId xmlns:a16="http://schemas.microsoft.com/office/drawing/2014/main" id="{A9954301-9018-4BBD-B0EC-D254E4918139}"/>
              </a:ext>
            </a:extLst>
          </p:cNvPr>
          <p:cNvSpPr/>
          <p:nvPr/>
        </p:nvSpPr>
        <p:spPr>
          <a:xfrm>
            <a:off x="7253066" y="5521120"/>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641" name="Freeform: Shape 9640">
            <a:extLst>
              <a:ext uri="{FF2B5EF4-FFF2-40B4-BE49-F238E27FC236}">
                <a16:creationId xmlns:a16="http://schemas.microsoft.com/office/drawing/2014/main" id="{B6A22AA3-7A34-4B7F-847F-55D944CD016E}"/>
              </a:ext>
            </a:extLst>
          </p:cNvPr>
          <p:cNvSpPr/>
          <p:nvPr/>
        </p:nvSpPr>
        <p:spPr>
          <a:xfrm>
            <a:off x="7932365" y="5554887"/>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642" name="Freeform: Shape 9641">
            <a:extLst>
              <a:ext uri="{FF2B5EF4-FFF2-40B4-BE49-F238E27FC236}">
                <a16:creationId xmlns:a16="http://schemas.microsoft.com/office/drawing/2014/main" id="{335F40CC-71F6-4F79-A117-97B7E73CAF76}"/>
              </a:ext>
            </a:extLst>
          </p:cNvPr>
          <p:cNvSpPr/>
          <p:nvPr/>
        </p:nvSpPr>
        <p:spPr>
          <a:xfrm>
            <a:off x="8324249" y="5445819"/>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643" name="Freeform: Shape 9642">
            <a:extLst>
              <a:ext uri="{FF2B5EF4-FFF2-40B4-BE49-F238E27FC236}">
                <a16:creationId xmlns:a16="http://schemas.microsoft.com/office/drawing/2014/main" id="{A590A5A5-4780-4D03-83AC-9E3512EF29A5}"/>
              </a:ext>
            </a:extLst>
          </p:cNvPr>
          <p:cNvSpPr/>
          <p:nvPr/>
        </p:nvSpPr>
        <p:spPr>
          <a:xfrm>
            <a:off x="7898122" y="5514779"/>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644" name="Freeform: Shape 9643">
            <a:extLst>
              <a:ext uri="{FF2B5EF4-FFF2-40B4-BE49-F238E27FC236}">
                <a16:creationId xmlns:a16="http://schemas.microsoft.com/office/drawing/2014/main" id="{864DCE0A-EDDA-40BD-B8FF-141B1E4E10DD}"/>
              </a:ext>
            </a:extLst>
          </p:cNvPr>
          <p:cNvSpPr/>
          <p:nvPr/>
        </p:nvSpPr>
        <p:spPr>
          <a:xfrm>
            <a:off x="8378625" y="5505743"/>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645" name="Freeform: Shape 9644">
            <a:extLst>
              <a:ext uri="{FF2B5EF4-FFF2-40B4-BE49-F238E27FC236}">
                <a16:creationId xmlns:a16="http://schemas.microsoft.com/office/drawing/2014/main" id="{D1F73EA3-E213-4798-82C0-158B3D97AB8B}"/>
              </a:ext>
            </a:extLst>
          </p:cNvPr>
          <p:cNvSpPr/>
          <p:nvPr/>
        </p:nvSpPr>
        <p:spPr>
          <a:xfrm>
            <a:off x="7384170" y="5500987"/>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646" name="Freeform: Shape 9645">
            <a:extLst>
              <a:ext uri="{FF2B5EF4-FFF2-40B4-BE49-F238E27FC236}">
                <a16:creationId xmlns:a16="http://schemas.microsoft.com/office/drawing/2014/main" id="{DB400716-D6D0-4B91-A674-3996D06DA500}"/>
              </a:ext>
            </a:extLst>
          </p:cNvPr>
          <p:cNvSpPr/>
          <p:nvPr/>
        </p:nvSpPr>
        <p:spPr>
          <a:xfrm>
            <a:off x="6760832" y="5560119"/>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647" name="Freeform: Shape 9646">
            <a:extLst>
              <a:ext uri="{FF2B5EF4-FFF2-40B4-BE49-F238E27FC236}">
                <a16:creationId xmlns:a16="http://schemas.microsoft.com/office/drawing/2014/main" id="{C101A3BA-6CF9-4CB4-9D35-3D5C20259CAE}"/>
              </a:ext>
            </a:extLst>
          </p:cNvPr>
          <p:cNvSpPr/>
          <p:nvPr/>
        </p:nvSpPr>
        <p:spPr>
          <a:xfrm>
            <a:off x="7322343" y="5431551"/>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648" name="Freeform: Shape 9647">
            <a:extLst>
              <a:ext uri="{FF2B5EF4-FFF2-40B4-BE49-F238E27FC236}">
                <a16:creationId xmlns:a16="http://schemas.microsoft.com/office/drawing/2014/main" id="{42B11456-1A5B-464E-BA27-EC64FD25819B}"/>
              </a:ext>
            </a:extLst>
          </p:cNvPr>
          <p:cNvSpPr/>
          <p:nvPr/>
        </p:nvSpPr>
        <p:spPr>
          <a:xfrm>
            <a:off x="6800940" y="5428222"/>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649" name="Freeform: Shape 9648">
            <a:extLst>
              <a:ext uri="{FF2B5EF4-FFF2-40B4-BE49-F238E27FC236}">
                <a16:creationId xmlns:a16="http://schemas.microsoft.com/office/drawing/2014/main" id="{DC399FBC-D559-42B3-8F52-DA7D918AAF24}"/>
              </a:ext>
            </a:extLst>
          </p:cNvPr>
          <p:cNvSpPr/>
          <p:nvPr/>
        </p:nvSpPr>
        <p:spPr>
          <a:xfrm>
            <a:off x="7299673" y="5437258"/>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650" name="Freeform: Shape 9649">
            <a:extLst>
              <a:ext uri="{FF2B5EF4-FFF2-40B4-BE49-F238E27FC236}">
                <a16:creationId xmlns:a16="http://schemas.microsoft.com/office/drawing/2014/main" id="{843D3F61-C41B-4F5C-A54E-ADF174BEE4F1}"/>
              </a:ext>
            </a:extLst>
          </p:cNvPr>
          <p:cNvSpPr/>
          <p:nvPr/>
        </p:nvSpPr>
        <p:spPr>
          <a:xfrm>
            <a:off x="7857856" y="5542046"/>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651" name="Freeform: Shape 9650">
            <a:extLst>
              <a:ext uri="{FF2B5EF4-FFF2-40B4-BE49-F238E27FC236}">
                <a16:creationId xmlns:a16="http://schemas.microsoft.com/office/drawing/2014/main" id="{1F702AFB-C464-47AB-B9D8-3442E43C5875}"/>
              </a:ext>
            </a:extLst>
          </p:cNvPr>
          <p:cNvSpPr/>
          <p:nvPr/>
        </p:nvSpPr>
        <p:spPr>
          <a:xfrm>
            <a:off x="8406051" y="5427429"/>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652" name="Freeform: Shape 9651">
            <a:extLst>
              <a:ext uri="{FF2B5EF4-FFF2-40B4-BE49-F238E27FC236}">
                <a16:creationId xmlns:a16="http://schemas.microsoft.com/office/drawing/2014/main" id="{B684B47F-D198-453B-88A4-7B0DC9AA9D4E}"/>
              </a:ext>
            </a:extLst>
          </p:cNvPr>
          <p:cNvSpPr/>
          <p:nvPr/>
        </p:nvSpPr>
        <p:spPr>
          <a:xfrm>
            <a:off x="6331534" y="5436624"/>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653" name="Freeform: Shape 9652">
            <a:extLst>
              <a:ext uri="{FF2B5EF4-FFF2-40B4-BE49-F238E27FC236}">
                <a16:creationId xmlns:a16="http://schemas.microsoft.com/office/drawing/2014/main" id="{FC849278-274F-42AD-B8CD-68CC4EDD3643}"/>
              </a:ext>
            </a:extLst>
          </p:cNvPr>
          <p:cNvSpPr/>
          <p:nvPr/>
        </p:nvSpPr>
        <p:spPr>
          <a:xfrm>
            <a:off x="7778749" y="5535864"/>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654" name="Freeform: Shape 9653">
            <a:extLst>
              <a:ext uri="{FF2B5EF4-FFF2-40B4-BE49-F238E27FC236}">
                <a16:creationId xmlns:a16="http://schemas.microsoft.com/office/drawing/2014/main" id="{7DC465BB-09EF-4273-8EB3-3862A9B841F0}"/>
              </a:ext>
            </a:extLst>
          </p:cNvPr>
          <p:cNvSpPr/>
          <p:nvPr/>
        </p:nvSpPr>
        <p:spPr>
          <a:xfrm>
            <a:off x="10472007" y="432799"/>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6" y="18072"/>
                  <a:pt x="0" y="14027"/>
                  <a:pt x="0" y="9036"/>
                </a:cubicBezTo>
                <a:cubicBezTo>
                  <a:pt x="0" y="4046"/>
                  <a:pt x="4045" y="0"/>
                  <a:pt x="9036" y="0"/>
                </a:cubicBezTo>
                <a:cubicBezTo>
                  <a:pt x="14026"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655" name="Freeform: Shape 9654">
            <a:extLst>
              <a:ext uri="{FF2B5EF4-FFF2-40B4-BE49-F238E27FC236}">
                <a16:creationId xmlns:a16="http://schemas.microsoft.com/office/drawing/2014/main" id="{375EDC48-AE93-4598-9358-ADCD4EF0B60F}"/>
              </a:ext>
            </a:extLst>
          </p:cNvPr>
          <p:cNvSpPr/>
          <p:nvPr/>
        </p:nvSpPr>
        <p:spPr>
          <a:xfrm>
            <a:off x="6783026" y="5555997"/>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656" name="Freeform: Shape 9655">
            <a:extLst>
              <a:ext uri="{FF2B5EF4-FFF2-40B4-BE49-F238E27FC236}">
                <a16:creationId xmlns:a16="http://schemas.microsoft.com/office/drawing/2014/main" id="{13B6C146-649D-4B39-B44B-6FE707175795}"/>
              </a:ext>
            </a:extLst>
          </p:cNvPr>
          <p:cNvSpPr/>
          <p:nvPr/>
        </p:nvSpPr>
        <p:spPr>
          <a:xfrm>
            <a:off x="8448219" y="5523498"/>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657" name="Freeform: Shape 9656">
            <a:extLst>
              <a:ext uri="{FF2B5EF4-FFF2-40B4-BE49-F238E27FC236}">
                <a16:creationId xmlns:a16="http://schemas.microsoft.com/office/drawing/2014/main" id="{2F142101-80A7-4A51-9E0D-C9F272BDBB62}"/>
              </a:ext>
            </a:extLst>
          </p:cNvPr>
          <p:cNvSpPr/>
          <p:nvPr/>
        </p:nvSpPr>
        <p:spPr>
          <a:xfrm>
            <a:off x="6245135" y="5487988"/>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658" name="Freeform: Shape 9657">
            <a:extLst>
              <a:ext uri="{FF2B5EF4-FFF2-40B4-BE49-F238E27FC236}">
                <a16:creationId xmlns:a16="http://schemas.microsoft.com/office/drawing/2014/main" id="{7C1EA589-EB2F-40A7-9B74-2E62FB3B69A3}"/>
              </a:ext>
            </a:extLst>
          </p:cNvPr>
          <p:cNvSpPr/>
          <p:nvPr/>
        </p:nvSpPr>
        <p:spPr>
          <a:xfrm>
            <a:off x="6349131" y="5497024"/>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659" name="Freeform: Shape 9658">
            <a:extLst>
              <a:ext uri="{FF2B5EF4-FFF2-40B4-BE49-F238E27FC236}">
                <a16:creationId xmlns:a16="http://schemas.microsoft.com/office/drawing/2014/main" id="{2F01A1C4-066F-486F-A367-966956D796C7}"/>
              </a:ext>
            </a:extLst>
          </p:cNvPr>
          <p:cNvSpPr/>
          <p:nvPr/>
        </p:nvSpPr>
        <p:spPr>
          <a:xfrm>
            <a:off x="8402087" y="5412369"/>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660" name="Freeform: Shape 9659">
            <a:extLst>
              <a:ext uri="{FF2B5EF4-FFF2-40B4-BE49-F238E27FC236}">
                <a16:creationId xmlns:a16="http://schemas.microsoft.com/office/drawing/2014/main" id="{6BDC1F07-E3B7-44D5-9DA4-91F2DC3D8865}"/>
              </a:ext>
            </a:extLst>
          </p:cNvPr>
          <p:cNvSpPr/>
          <p:nvPr/>
        </p:nvSpPr>
        <p:spPr>
          <a:xfrm>
            <a:off x="10011796" y="5452636"/>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5" y="0"/>
                  <a:pt x="9036" y="0"/>
                </a:cubicBezTo>
                <a:cubicBezTo>
                  <a:pt x="14026"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661" name="Freeform: Shape 9660">
            <a:extLst>
              <a:ext uri="{FF2B5EF4-FFF2-40B4-BE49-F238E27FC236}">
                <a16:creationId xmlns:a16="http://schemas.microsoft.com/office/drawing/2014/main" id="{0AF68F20-15CD-437E-A124-D1DD5D349504}"/>
              </a:ext>
            </a:extLst>
          </p:cNvPr>
          <p:cNvSpPr/>
          <p:nvPr/>
        </p:nvSpPr>
        <p:spPr>
          <a:xfrm>
            <a:off x="8387820" y="5452953"/>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662" name="Freeform: Shape 9661">
            <a:extLst>
              <a:ext uri="{FF2B5EF4-FFF2-40B4-BE49-F238E27FC236}">
                <a16:creationId xmlns:a16="http://schemas.microsoft.com/office/drawing/2014/main" id="{D237388A-4133-4196-BFE9-60179D889F65}"/>
              </a:ext>
            </a:extLst>
          </p:cNvPr>
          <p:cNvSpPr/>
          <p:nvPr/>
        </p:nvSpPr>
        <p:spPr>
          <a:xfrm>
            <a:off x="7376243" y="5488305"/>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663" name="Freeform: Shape 9662">
            <a:extLst>
              <a:ext uri="{FF2B5EF4-FFF2-40B4-BE49-F238E27FC236}">
                <a16:creationId xmlns:a16="http://schemas.microsoft.com/office/drawing/2014/main" id="{12956316-5CFE-412A-980B-190CB443DFE1}"/>
              </a:ext>
            </a:extLst>
          </p:cNvPr>
          <p:cNvSpPr/>
          <p:nvPr/>
        </p:nvSpPr>
        <p:spPr>
          <a:xfrm>
            <a:off x="8351992" y="5496548"/>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664" name="Freeform: Shape 9663">
            <a:extLst>
              <a:ext uri="{FF2B5EF4-FFF2-40B4-BE49-F238E27FC236}">
                <a16:creationId xmlns:a16="http://schemas.microsoft.com/office/drawing/2014/main" id="{648B1797-9362-4E2A-A13F-C239099B65FF}"/>
              </a:ext>
            </a:extLst>
          </p:cNvPr>
          <p:cNvSpPr/>
          <p:nvPr/>
        </p:nvSpPr>
        <p:spPr>
          <a:xfrm>
            <a:off x="7309344" y="5511450"/>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665" name="Freeform: Shape 9664">
            <a:extLst>
              <a:ext uri="{FF2B5EF4-FFF2-40B4-BE49-F238E27FC236}">
                <a16:creationId xmlns:a16="http://schemas.microsoft.com/office/drawing/2014/main" id="{9BEDC3DF-315E-4254-88B8-022A381CDDBD}"/>
              </a:ext>
            </a:extLst>
          </p:cNvPr>
          <p:cNvSpPr/>
          <p:nvPr/>
        </p:nvSpPr>
        <p:spPr>
          <a:xfrm>
            <a:off x="7827101" y="5516523"/>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666" name="Freeform: Shape 9665">
            <a:extLst>
              <a:ext uri="{FF2B5EF4-FFF2-40B4-BE49-F238E27FC236}">
                <a16:creationId xmlns:a16="http://schemas.microsoft.com/office/drawing/2014/main" id="{BD3BA7C3-7202-452D-B364-01BDC237D67D}"/>
              </a:ext>
            </a:extLst>
          </p:cNvPr>
          <p:cNvSpPr/>
          <p:nvPr/>
        </p:nvSpPr>
        <p:spPr>
          <a:xfrm>
            <a:off x="8877042" y="534892"/>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6" y="18072"/>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667" name="Freeform: Shape 9666">
            <a:extLst>
              <a:ext uri="{FF2B5EF4-FFF2-40B4-BE49-F238E27FC236}">
                <a16:creationId xmlns:a16="http://schemas.microsoft.com/office/drawing/2014/main" id="{E576E5C0-C27F-446A-998A-DDE1A4547D33}"/>
              </a:ext>
            </a:extLst>
          </p:cNvPr>
          <p:cNvSpPr/>
          <p:nvPr/>
        </p:nvSpPr>
        <p:spPr>
          <a:xfrm>
            <a:off x="7857697" y="5486244"/>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668" name="Freeform: Shape 9667">
            <a:extLst>
              <a:ext uri="{FF2B5EF4-FFF2-40B4-BE49-F238E27FC236}">
                <a16:creationId xmlns:a16="http://schemas.microsoft.com/office/drawing/2014/main" id="{A698EC2F-C601-4E81-A1B7-4503E56CE2C4}"/>
              </a:ext>
            </a:extLst>
          </p:cNvPr>
          <p:cNvSpPr/>
          <p:nvPr/>
        </p:nvSpPr>
        <p:spPr>
          <a:xfrm>
            <a:off x="6220880" y="5454221"/>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669" name="Freeform: Shape 9668">
            <a:extLst>
              <a:ext uri="{FF2B5EF4-FFF2-40B4-BE49-F238E27FC236}">
                <a16:creationId xmlns:a16="http://schemas.microsoft.com/office/drawing/2014/main" id="{0B932B56-0CED-44DC-9E87-21D8D6B9D376}"/>
              </a:ext>
            </a:extLst>
          </p:cNvPr>
          <p:cNvSpPr/>
          <p:nvPr/>
        </p:nvSpPr>
        <p:spPr>
          <a:xfrm>
            <a:off x="7847393" y="5435831"/>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670" name="Freeform: Shape 9669">
            <a:extLst>
              <a:ext uri="{FF2B5EF4-FFF2-40B4-BE49-F238E27FC236}">
                <a16:creationId xmlns:a16="http://schemas.microsoft.com/office/drawing/2014/main" id="{C347326F-CB82-4651-A930-A0D8963EA674}"/>
              </a:ext>
            </a:extLst>
          </p:cNvPr>
          <p:cNvSpPr/>
          <p:nvPr/>
        </p:nvSpPr>
        <p:spPr>
          <a:xfrm>
            <a:off x="6768917" y="5488305"/>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671" name="Freeform: Shape 9670">
            <a:extLst>
              <a:ext uri="{FF2B5EF4-FFF2-40B4-BE49-F238E27FC236}">
                <a16:creationId xmlns:a16="http://schemas.microsoft.com/office/drawing/2014/main" id="{515DE452-4192-4F67-AF3F-3AF97FC6423B}"/>
              </a:ext>
            </a:extLst>
          </p:cNvPr>
          <p:cNvSpPr/>
          <p:nvPr/>
        </p:nvSpPr>
        <p:spPr>
          <a:xfrm>
            <a:off x="7281284" y="5520962"/>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672" name="Freeform: Shape 9671">
            <a:extLst>
              <a:ext uri="{FF2B5EF4-FFF2-40B4-BE49-F238E27FC236}">
                <a16:creationId xmlns:a16="http://schemas.microsoft.com/office/drawing/2014/main" id="{36FFB203-E0B4-48A4-9B50-A5EC26C72B2A}"/>
              </a:ext>
            </a:extLst>
          </p:cNvPr>
          <p:cNvSpPr/>
          <p:nvPr/>
        </p:nvSpPr>
        <p:spPr>
          <a:xfrm>
            <a:off x="7281125" y="5535864"/>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673" name="Freeform: Shape 9672">
            <a:extLst>
              <a:ext uri="{FF2B5EF4-FFF2-40B4-BE49-F238E27FC236}">
                <a16:creationId xmlns:a16="http://schemas.microsoft.com/office/drawing/2014/main" id="{01349A2A-49BB-4D15-A2BB-A9534ACE81CF}"/>
              </a:ext>
            </a:extLst>
          </p:cNvPr>
          <p:cNvSpPr/>
          <p:nvPr/>
        </p:nvSpPr>
        <p:spPr>
          <a:xfrm>
            <a:off x="8344700" y="5484976"/>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674" name="Freeform: Shape 9673">
            <a:extLst>
              <a:ext uri="{FF2B5EF4-FFF2-40B4-BE49-F238E27FC236}">
                <a16:creationId xmlns:a16="http://schemas.microsoft.com/office/drawing/2014/main" id="{D0D0C022-CD76-4DAC-8BEA-7DAEF31B4738}"/>
              </a:ext>
            </a:extLst>
          </p:cNvPr>
          <p:cNvSpPr/>
          <p:nvPr/>
        </p:nvSpPr>
        <p:spPr>
          <a:xfrm>
            <a:off x="8370857" y="5420930"/>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675" name="Freeform: Shape 9674">
            <a:extLst>
              <a:ext uri="{FF2B5EF4-FFF2-40B4-BE49-F238E27FC236}">
                <a16:creationId xmlns:a16="http://schemas.microsoft.com/office/drawing/2014/main" id="{612466B3-94C7-4B20-AF5E-25D78D113EE0}"/>
              </a:ext>
            </a:extLst>
          </p:cNvPr>
          <p:cNvSpPr/>
          <p:nvPr/>
        </p:nvSpPr>
        <p:spPr>
          <a:xfrm>
            <a:off x="6251635" y="5430600"/>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676" name="Freeform: Shape 9675">
            <a:extLst>
              <a:ext uri="{FF2B5EF4-FFF2-40B4-BE49-F238E27FC236}">
                <a16:creationId xmlns:a16="http://schemas.microsoft.com/office/drawing/2014/main" id="{B533F81A-549A-4F9F-A6D2-B50F6A8C0DFE}"/>
              </a:ext>
            </a:extLst>
          </p:cNvPr>
          <p:cNvSpPr/>
          <p:nvPr/>
        </p:nvSpPr>
        <p:spPr>
          <a:xfrm>
            <a:off x="8835666" y="5527461"/>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677" name="Freeform: Shape 9676">
            <a:extLst>
              <a:ext uri="{FF2B5EF4-FFF2-40B4-BE49-F238E27FC236}">
                <a16:creationId xmlns:a16="http://schemas.microsoft.com/office/drawing/2014/main" id="{94EBE4AC-64D5-487C-86EA-1BCF8D0232ED}"/>
              </a:ext>
            </a:extLst>
          </p:cNvPr>
          <p:cNvSpPr/>
          <p:nvPr/>
        </p:nvSpPr>
        <p:spPr>
          <a:xfrm>
            <a:off x="7899549" y="400142"/>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5" y="18072"/>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678" name="Freeform: Shape 9677">
            <a:extLst>
              <a:ext uri="{FF2B5EF4-FFF2-40B4-BE49-F238E27FC236}">
                <a16:creationId xmlns:a16="http://schemas.microsoft.com/office/drawing/2014/main" id="{EFD96CDF-E6B6-453B-B38A-3D6BA267EB42}"/>
              </a:ext>
            </a:extLst>
          </p:cNvPr>
          <p:cNvSpPr/>
          <p:nvPr/>
        </p:nvSpPr>
        <p:spPr>
          <a:xfrm>
            <a:off x="8858018" y="5493853"/>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679" name="Freeform: Shape 9678">
            <a:extLst>
              <a:ext uri="{FF2B5EF4-FFF2-40B4-BE49-F238E27FC236}">
                <a16:creationId xmlns:a16="http://schemas.microsoft.com/office/drawing/2014/main" id="{34B18491-1590-4535-A2B6-10118147B880}"/>
              </a:ext>
            </a:extLst>
          </p:cNvPr>
          <p:cNvSpPr/>
          <p:nvPr/>
        </p:nvSpPr>
        <p:spPr>
          <a:xfrm>
            <a:off x="8849141" y="5489731"/>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680" name="Freeform: Shape 9679">
            <a:extLst>
              <a:ext uri="{FF2B5EF4-FFF2-40B4-BE49-F238E27FC236}">
                <a16:creationId xmlns:a16="http://schemas.microsoft.com/office/drawing/2014/main" id="{90976359-6D89-46FA-954F-12B161EE0FFD}"/>
              </a:ext>
            </a:extLst>
          </p:cNvPr>
          <p:cNvSpPr/>
          <p:nvPr/>
        </p:nvSpPr>
        <p:spPr>
          <a:xfrm>
            <a:off x="7789529" y="5445185"/>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681" name="Freeform: Shape 9680">
            <a:extLst>
              <a:ext uri="{FF2B5EF4-FFF2-40B4-BE49-F238E27FC236}">
                <a16:creationId xmlns:a16="http://schemas.microsoft.com/office/drawing/2014/main" id="{7DFB05B2-12B6-4967-8F9E-265205AC34E3}"/>
              </a:ext>
            </a:extLst>
          </p:cNvPr>
          <p:cNvSpPr/>
          <p:nvPr/>
        </p:nvSpPr>
        <p:spPr>
          <a:xfrm>
            <a:off x="7385438" y="5503841"/>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682" name="Freeform: Shape 9681">
            <a:extLst>
              <a:ext uri="{FF2B5EF4-FFF2-40B4-BE49-F238E27FC236}">
                <a16:creationId xmlns:a16="http://schemas.microsoft.com/office/drawing/2014/main" id="{BFE20461-2ACE-4956-9625-4A00CA7F1A9E}"/>
              </a:ext>
            </a:extLst>
          </p:cNvPr>
          <p:cNvSpPr/>
          <p:nvPr/>
        </p:nvSpPr>
        <p:spPr>
          <a:xfrm>
            <a:off x="8426184" y="5512243"/>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683" name="Freeform: Shape 9682">
            <a:extLst>
              <a:ext uri="{FF2B5EF4-FFF2-40B4-BE49-F238E27FC236}">
                <a16:creationId xmlns:a16="http://schemas.microsoft.com/office/drawing/2014/main" id="{BB89CD78-0A02-4F1F-BB4F-F9110F40B10E}"/>
              </a:ext>
            </a:extLst>
          </p:cNvPr>
          <p:cNvSpPr/>
          <p:nvPr/>
        </p:nvSpPr>
        <p:spPr>
          <a:xfrm>
            <a:off x="7785566" y="5500353"/>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684" name="Freeform: Shape 9683">
            <a:extLst>
              <a:ext uri="{FF2B5EF4-FFF2-40B4-BE49-F238E27FC236}">
                <a16:creationId xmlns:a16="http://schemas.microsoft.com/office/drawing/2014/main" id="{3CB4BE09-03E8-4489-A552-7EA3656312F2}"/>
              </a:ext>
            </a:extLst>
          </p:cNvPr>
          <p:cNvSpPr/>
          <p:nvPr/>
        </p:nvSpPr>
        <p:spPr>
          <a:xfrm>
            <a:off x="6359593" y="5432819"/>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685" name="Freeform: Shape 9684">
            <a:extLst>
              <a:ext uri="{FF2B5EF4-FFF2-40B4-BE49-F238E27FC236}">
                <a16:creationId xmlns:a16="http://schemas.microsoft.com/office/drawing/2014/main" id="{94CB21E3-E899-4906-A01E-181189B91B7C}"/>
              </a:ext>
            </a:extLst>
          </p:cNvPr>
          <p:cNvSpPr/>
          <p:nvPr/>
        </p:nvSpPr>
        <p:spPr>
          <a:xfrm>
            <a:off x="6809976" y="5464367"/>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686" name="Freeform: Shape 9685">
            <a:extLst>
              <a:ext uri="{FF2B5EF4-FFF2-40B4-BE49-F238E27FC236}">
                <a16:creationId xmlns:a16="http://schemas.microsoft.com/office/drawing/2014/main" id="{7460BFEA-512D-4163-8810-F034F39EAEB2}"/>
              </a:ext>
            </a:extLst>
          </p:cNvPr>
          <p:cNvSpPr/>
          <p:nvPr/>
        </p:nvSpPr>
        <p:spPr>
          <a:xfrm>
            <a:off x="6859754" y="5559484"/>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687" name="Freeform: Shape 9686">
            <a:extLst>
              <a:ext uri="{FF2B5EF4-FFF2-40B4-BE49-F238E27FC236}">
                <a16:creationId xmlns:a16="http://schemas.microsoft.com/office/drawing/2014/main" id="{716F86B5-4434-4812-8A95-434EE9088C8D}"/>
              </a:ext>
            </a:extLst>
          </p:cNvPr>
          <p:cNvSpPr/>
          <p:nvPr/>
        </p:nvSpPr>
        <p:spPr>
          <a:xfrm>
            <a:off x="7788261" y="5485927"/>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688" name="Freeform: Shape 9687">
            <a:extLst>
              <a:ext uri="{FF2B5EF4-FFF2-40B4-BE49-F238E27FC236}">
                <a16:creationId xmlns:a16="http://schemas.microsoft.com/office/drawing/2014/main" id="{A2ADF06A-7951-4DE1-8BC6-2FB850EB72B7}"/>
              </a:ext>
            </a:extLst>
          </p:cNvPr>
          <p:cNvSpPr/>
          <p:nvPr/>
        </p:nvSpPr>
        <p:spPr>
          <a:xfrm>
            <a:off x="8339627" y="5465159"/>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689" name="Freeform: Shape 9688">
            <a:extLst>
              <a:ext uri="{FF2B5EF4-FFF2-40B4-BE49-F238E27FC236}">
                <a16:creationId xmlns:a16="http://schemas.microsoft.com/office/drawing/2014/main" id="{33A84215-722D-478F-BC22-1162F629E9FC}"/>
              </a:ext>
            </a:extLst>
          </p:cNvPr>
          <p:cNvSpPr/>
          <p:nvPr/>
        </p:nvSpPr>
        <p:spPr>
          <a:xfrm>
            <a:off x="7315843" y="5534754"/>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690" name="Freeform: Shape 9689">
            <a:extLst>
              <a:ext uri="{FF2B5EF4-FFF2-40B4-BE49-F238E27FC236}">
                <a16:creationId xmlns:a16="http://schemas.microsoft.com/office/drawing/2014/main" id="{76AEC7B3-B8AD-4252-95E0-15CA34B5FAE0}"/>
              </a:ext>
            </a:extLst>
          </p:cNvPr>
          <p:cNvSpPr/>
          <p:nvPr/>
        </p:nvSpPr>
        <p:spPr>
          <a:xfrm>
            <a:off x="7814419" y="5479269"/>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691" name="Freeform: Shape 9690">
            <a:extLst>
              <a:ext uri="{FF2B5EF4-FFF2-40B4-BE49-F238E27FC236}">
                <a16:creationId xmlns:a16="http://schemas.microsoft.com/office/drawing/2014/main" id="{0EE8B817-A1AC-45A0-9D8D-17F86F411DC9}"/>
              </a:ext>
            </a:extLst>
          </p:cNvPr>
          <p:cNvSpPr/>
          <p:nvPr/>
        </p:nvSpPr>
        <p:spPr>
          <a:xfrm>
            <a:off x="9434749" y="481468"/>
            <a:ext cx="18072" cy="18072"/>
          </a:xfrm>
          <a:custGeom>
            <a:avLst/>
            <a:gdLst>
              <a:gd name="connsiteX0" fmla="*/ 18073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3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3" y="9036"/>
                </a:moveTo>
                <a:cubicBezTo>
                  <a:pt x="18073" y="14027"/>
                  <a:pt x="14027" y="18072"/>
                  <a:pt x="9036" y="18072"/>
                </a:cubicBezTo>
                <a:cubicBezTo>
                  <a:pt x="4046" y="18072"/>
                  <a:pt x="0" y="14027"/>
                  <a:pt x="0" y="9036"/>
                </a:cubicBezTo>
                <a:cubicBezTo>
                  <a:pt x="0" y="4046"/>
                  <a:pt x="4045" y="0"/>
                  <a:pt x="9036" y="0"/>
                </a:cubicBezTo>
                <a:cubicBezTo>
                  <a:pt x="14027" y="0"/>
                  <a:pt x="18073" y="4046"/>
                  <a:pt x="18073"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692" name="Freeform: Shape 9691">
            <a:extLst>
              <a:ext uri="{FF2B5EF4-FFF2-40B4-BE49-F238E27FC236}">
                <a16:creationId xmlns:a16="http://schemas.microsoft.com/office/drawing/2014/main" id="{9F26037A-5B84-424C-A2BA-31A38E30D5D4}"/>
              </a:ext>
            </a:extLst>
          </p:cNvPr>
          <p:cNvSpPr/>
          <p:nvPr/>
        </p:nvSpPr>
        <p:spPr>
          <a:xfrm>
            <a:off x="8349931" y="5424576"/>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693" name="Freeform: Shape 9692">
            <a:extLst>
              <a:ext uri="{FF2B5EF4-FFF2-40B4-BE49-F238E27FC236}">
                <a16:creationId xmlns:a16="http://schemas.microsoft.com/office/drawing/2014/main" id="{AADB65DF-5AAB-4D76-AA0F-2E0A7BFE965E}"/>
              </a:ext>
            </a:extLst>
          </p:cNvPr>
          <p:cNvSpPr/>
          <p:nvPr/>
        </p:nvSpPr>
        <p:spPr>
          <a:xfrm>
            <a:off x="7273833" y="5413796"/>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694" name="Freeform: Shape 9693">
            <a:extLst>
              <a:ext uri="{FF2B5EF4-FFF2-40B4-BE49-F238E27FC236}">
                <a16:creationId xmlns:a16="http://schemas.microsoft.com/office/drawing/2014/main" id="{DC43E64A-2A8F-4C5C-917C-728057757D7D}"/>
              </a:ext>
            </a:extLst>
          </p:cNvPr>
          <p:cNvSpPr/>
          <p:nvPr/>
        </p:nvSpPr>
        <p:spPr>
          <a:xfrm>
            <a:off x="6748308" y="5547595"/>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695" name="Freeform: Shape 9694">
            <a:extLst>
              <a:ext uri="{FF2B5EF4-FFF2-40B4-BE49-F238E27FC236}">
                <a16:creationId xmlns:a16="http://schemas.microsoft.com/office/drawing/2014/main" id="{04E4016F-E6A9-4758-B26B-259E93EB7F26}"/>
              </a:ext>
            </a:extLst>
          </p:cNvPr>
          <p:cNvSpPr/>
          <p:nvPr/>
        </p:nvSpPr>
        <p:spPr>
          <a:xfrm>
            <a:off x="8331859" y="5458818"/>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696" name="Freeform: Shape 9695">
            <a:extLst>
              <a:ext uri="{FF2B5EF4-FFF2-40B4-BE49-F238E27FC236}">
                <a16:creationId xmlns:a16="http://schemas.microsoft.com/office/drawing/2014/main" id="{A35AD926-6732-449F-8D79-C22BC9E41B50}"/>
              </a:ext>
            </a:extLst>
          </p:cNvPr>
          <p:cNvSpPr/>
          <p:nvPr/>
        </p:nvSpPr>
        <p:spPr>
          <a:xfrm>
            <a:off x="6739589" y="5437100"/>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697" name="Freeform: Shape 9696">
            <a:extLst>
              <a:ext uri="{FF2B5EF4-FFF2-40B4-BE49-F238E27FC236}">
                <a16:creationId xmlns:a16="http://schemas.microsoft.com/office/drawing/2014/main" id="{FF1FBBF1-A07A-4620-B685-B47B1E582706}"/>
              </a:ext>
            </a:extLst>
          </p:cNvPr>
          <p:cNvSpPr/>
          <p:nvPr/>
        </p:nvSpPr>
        <p:spPr>
          <a:xfrm>
            <a:off x="7894952" y="5420930"/>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698" name="Freeform: Shape 9697">
            <a:extLst>
              <a:ext uri="{FF2B5EF4-FFF2-40B4-BE49-F238E27FC236}">
                <a16:creationId xmlns:a16="http://schemas.microsoft.com/office/drawing/2014/main" id="{52861B32-416C-4B49-9718-72AAB45C9ACA}"/>
              </a:ext>
            </a:extLst>
          </p:cNvPr>
          <p:cNvSpPr/>
          <p:nvPr/>
        </p:nvSpPr>
        <p:spPr>
          <a:xfrm>
            <a:off x="7367841" y="5544583"/>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699" name="Freeform: Shape 9698">
            <a:extLst>
              <a:ext uri="{FF2B5EF4-FFF2-40B4-BE49-F238E27FC236}">
                <a16:creationId xmlns:a16="http://schemas.microsoft.com/office/drawing/2014/main" id="{5E715E12-1A2C-47B8-98DD-EA8888719B90}"/>
              </a:ext>
            </a:extLst>
          </p:cNvPr>
          <p:cNvSpPr/>
          <p:nvPr/>
        </p:nvSpPr>
        <p:spPr>
          <a:xfrm>
            <a:off x="6270024" y="5445819"/>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700" name="Freeform: Shape 9699">
            <a:extLst>
              <a:ext uri="{FF2B5EF4-FFF2-40B4-BE49-F238E27FC236}">
                <a16:creationId xmlns:a16="http://schemas.microsoft.com/office/drawing/2014/main" id="{9CA1594D-A834-40F2-905C-92C7B2C090EA}"/>
              </a:ext>
            </a:extLst>
          </p:cNvPr>
          <p:cNvSpPr/>
          <p:nvPr/>
        </p:nvSpPr>
        <p:spPr>
          <a:xfrm>
            <a:off x="9397653" y="5415857"/>
            <a:ext cx="18072" cy="18072"/>
          </a:xfrm>
          <a:custGeom>
            <a:avLst/>
            <a:gdLst>
              <a:gd name="connsiteX0" fmla="*/ 18073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3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3" y="9036"/>
                </a:moveTo>
                <a:cubicBezTo>
                  <a:pt x="18073" y="14027"/>
                  <a:pt x="14027" y="18073"/>
                  <a:pt x="9036" y="18073"/>
                </a:cubicBezTo>
                <a:cubicBezTo>
                  <a:pt x="4046" y="18073"/>
                  <a:pt x="0" y="14027"/>
                  <a:pt x="0" y="9036"/>
                </a:cubicBezTo>
                <a:cubicBezTo>
                  <a:pt x="0" y="4046"/>
                  <a:pt x="4045" y="0"/>
                  <a:pt x="9036" y="0"/>
                </a:cubicBezTo>
                <a:cubicBezTo>
                  <a:pt x="14027" y="0"/>
                  <a:pt x="18073" y="4045"/>
                  <a:pt x="18073"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701" name="Freeform: Shape 9700">
            <a:extLst>
              <a:ext uri="{FF2B5EF4-FFF2-40B4-BE49-F238E27FC236}">
                <a16:creationId xmlns:a16="http://schemas.microsoft.com/office/drawing/2014/main" id="{8F87A232-7F0F-4C99-AB29-A8D50090A5C6}"/>
              </a:ext>
            </a:extLst>
          </p:cNvPr>
          <p:cNvSpPr/>
          <p:nvPr/>
        </p:nvSpPr>
        <p:spPr>
          <a:xfrm>
            <a:off x="7853734" y="5470708"/>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702" name="Freeform: Shape 9701">
            <a:extLst>
              <a:ext uri="{FF2B5EF4-FFF2-40B4-BE49-F238E27FC236}">
                <a16:creationId xmlns:a16="http://schemas.microsoft.com/office/drawing/2014/main" id="{BFE72B05-C52C-4421-883E-86D4CDC5522A}"/>
              </a:ext>
            </a:extLst>
          </p:cNvPr>
          <p:cNvSpPr/>
          <p:nvPr/>
        </p:nvSpPr>
        <p:spPr>
          <a:xfrm>
            <a:off x="7279382" y="5436941"/>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703" name="Freeform: Shape 9702">
            <a:extLst>
              <a:ext uri="{FF2B5EF4-FFF2-40B4-BE49-F238E27FC236}">
                <a16:creationId xmlns:a16="http://schemas.microsoft.com/office/drawing/2014/main" id="{E69B5A71-BE0C-4935-944C-62A23B95270E}"/>
              </a:ext>
            </a:extLst>
          </p:cNvPr>
          <p:cNvSpPr/>
          <p:nvPr/>
        </p:nvSpPr>
        <p:spPr>
          <a:xfrm>
            <a:off x="9451394" y="5465159"/>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5" y="0"/>
                  <a:pt x="9036" y="0"/>
                </a:cubicBezTo>
                <a:cubicBezTo>
                  <a:pt x="14026"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704" name="Freeform: Shape 9703">
            <a:extLst>
              <a:ext uri="{FF2B5EF4-FFF2-40B4-BE49-F238E27FC236}">
                <a16:creationId xmlns:a16="http://schemas.microsoft.com/office/drawing/2014/main" id="{39307BF7-621B-41BB-B455-EFD6EC4A7C5E}"/>
              </a:ext>
            </a:extLst>
          </p:cNvPr>
          <p:cNvSpPr/>
          <p:nvPr/>
        </p:nvSpPr>
        <p:spPr>
          <a:xfrm>
            <a:off x="7280967" y="5510974"/>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705" name="Freeform: Shape 9704">
            <a:extLst>
              <a:ext uri="{FF2B5EF4-FFF2-40B4-BE49-F238E27FC236}">
                <a16:creationId xmlns:a16="http://schemas.microsoft.com/office/drawing/2014/main" id="{354E3FB6-7A4E-4503-BAA3-9B5D27E74C67}"/>
              </a:ext>
            </a:extLst>
          </p:cNvPr>
          <p:cNvSpPr/>
          <p:nvPr/>
        </p:nvSpPr>
        <p:spPr>
          <a:xfrm>
            <a:off x="8420001" y="5438368"/>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706" name="Freeform: Shape 9705">
            <a:extLst>
              <a:ext uri="{FF2B5EF4-FFF2-40B4-BE49-F238E27FC236}">
                <a16:creationId xmlns:a16="http://schemas.microsoft.com/office/drawing/2014/main" id="{2507AD9E-DEF2-4CE9-A0D8-30A101379D50}"/>
              </a:ext>
            </a:extLst>
          </p:cNvPr>
          <p:cNvSpPr/>
          <p:nvPr/>
        </p:nvSpPr>
        <p:spPr>
          <a:xfrm>
            <a:off x="7779225" y="5561704"/>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707" name="Freeform: Shape 9706">
            <a:extLst>
              <a:ext uri="{FF2B5EF4-FFF2-40B4-BE49-F238E27FC236}">
                <a16:creationId xmlns:a16="http://schemas.microsoft.com/office/drawing/2014/main" id="{19F021A6-B766-4CC5-98AA-844ABB5FA3B8}"/>
              </a:ext>
            </a:extLst>
          </p:cNvPr>
          <p:cNvSpPr/>
          <p:nvPr/>
        </p:nvSpPr>
        <p:spPr>
          <a:xfrm>
            <a:off x="7844856" y="5518108"/>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708" name="Freeform: Shape 9707">
            <a:extLst>
              <a:ext uri="{FF2B5EF4-FFF2-40B4-BE49-F238E27FC236}">
                <a16:creationId xmlns:a16="http://schemas.microsoft.com/office/drawing/2014/main" id="{D7F6CD64-9AAB-4295-9668-F46DDD9015ED}"/>
              </a:ext>
            </a:extLst>
          </p:cNvPr>
          <p:cNvSpPr/>
          <p:nvPr/>
        </p:nvSpPr>
        <p:spPr>
          <a:xfrm>
            <a:off x="7862453" y="5417283"/>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709" name="Freeform: Shape 9708">
            <a:extLst>
              <a:ext uri="{FF2B5EF4-FFF2-40B4-BE49-F238E27FC236}">
                <a16:creationId xmlns:a16="http://schemas.microsoft.com/office/drawing/2014/main" id="{72D857D8-DAD1-4283-AB76-5B02D08D688D}"/>
              </a:ext>
            </a:extLst>
          </p:cNvPr>
          <p:cNvSpPr/>
          <p:nvPr/>
        </p:nvSpPr>
        <p:spPr>
          <a:xfrm>
            <a:off x="7839783" y="5412686"/>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710" name="Freeform: Shape 9709">
            <a:extLst>
              <a:ext uri="{FF2B5EF4-FFF2-40B4-BE49-F238E27FC236}">
                <a16:creationId xmlns:a16="http://schemas.microsoft.com/office/drawing/2014/main" id="{3E829000-CC9E-48AA-A717-3B7806AA37FB}"/>
              </a:ext>
            </a:extLst>
          </p:cNvPr>
          <p:cNvSpPr/>
          <p:nvPr/>
        </p:nvSpPr>
        <p:spPr>
          <a:xfrm>
            <a:off x="6782233" y="5459452"/>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711" name="Freeform: Shape 9710">
            <a:extLst>
              <a:ext uri="{FF2B5EF4-FFF2-40B4-BE49-F238E27FC236}">
                <a16:creationId xmlns:a16="http://schemas.microsoft.com/office/drawing/2014/main" id="{D3AF7C60-59EC-441E-9EEE-606FC92EF94A}"/>
              </a:ext>
            </a:extLst>
          </p:cNvPr>
          <p:cNvSpPr/>
          <p:nvPr/>
        </p:nvSpPr>
        <p:spPr>
          <a:xfrm>
            <a:off x="7823138" y="5462147"/>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712" name="Freeform: Shape 9711">
            <a:extLst>
              <a:ext uri="{FF2B5EF4-FFF2-40B4-BE49-F238E27FC236}">
                <a16:creationId xmlns:a16="http://schemas.microsoft.com/office/drawing/2014/main" id="{09FA5D39-EC37-4C54-8401-F96CE618DBDC}"/>
              </a:ext>
            </a:extLst>
          </p:cNvPr>
          <p:cNvSpPr/>
          <p:nvPr/>
        </p:nvSpPr>
        <p:spPr>
          <a:xfrm>
            <a:off x="7903354" y="5528413"/>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713" name="Freeform: Shape 9712">
            <a:extLst>
              <a:ext uri="{FF2B5EF4-FFF2-40B4-BE49-F238E27FC236}">
                <a16:creationId xmlns:a16="http://schemas.microsoft.com/office/drawing/2014/main" id="{436DA80C-8DE7-4F8A-9C67-2CF7B1CEFD54}"/>
              </a:ext>
            </a:extLst>
          </p:cNvPr>
          <p:cNvSpPr/>
          <p:nvPr/>
        </p:nvSpPr>
        <p:spPr>
          <a:xfrm>
            <a:off x="7853417" y="5447087"/>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714" name="Freeform: Shape 9713">
            <a:extLst>
              <a:ext uri="{FF2B5EF4-FFF2-40B4-BE49-F238E27FC236}">
                <a16:creationId xmlns:a16="http://schemas.microsoft.com/office/drawing/2014/main" id="{1C451948-DA5E-4F0A-B5F0-D612374F2EF7}"/>
              </a:ext>
            </a:extLst>
          </p:cNvPr>
          <p:cNvSpPr/>
          <p:nvPr/>
        </p:nvSpPr>
        <p:spPr>
          <a:xfrm>
            <a:off x="7776054" y="5495597"/>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715" name="Freeform: Shape 9714">
            <a:extLst>
              <a:ext uri="{FF2B5EF4-FFF2-40B4-BE49-F238E27FC236}">
                <a16:creationId xmlns:a16="http://schemas.microsoft.com/office/drawing/2014/main" id="{3F00CA54-4E15-4205-90C0-CBCD4037F5E7}"/>
              </a:ext>
            </a:extLst>
          </p:cNvPr>
          <p:cNvSpPr/>
          <p:nvPr/>
        </p:nvSpPr>
        <p:spPr>
          <a:xfrm>
            <a:off x="7801261" y="5537449"/>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716" name="Freeform: Shape 9715">
            <a:extLst>
              <a:ext uri="{FF2B5EF4-FFF2-40B4-BE49-F238E27FC236}">
                <a16:creationId xmlns:a16="http://schemas.microsoft.com/office/drawing/2014/main" id="{DFCBFA90-9CD3-4962-9C4D-BF3E7D1A066C}"/>
              </a:ext>
            </a:extLst>
          </p:cNvPr>
          <p:cNvSpPr/>
          <p:nvPr/>
        </p:nvSpPr>
        <p:spPr>
          <a:xfrm>
            <a:off x="6814573" y="5432344"/>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717" name="Freeform: Shape 9716">
            <a:extLst>
              <a:ext uri="{FF2B5EF4-FFF2-40B4-BE49-F238E27FC236}">
                <a16:creationId xmlns:a16="http://schemas.microsoft.com/office/drawing/2014/main" id="{2A64A88B-A0F7-4090-A413-D9C3BBA86F54}"/>
              </a:ext>
            </a:extLst>
          </p:cNvPr>
          <p:cNvSpPr/>
          <p:nvPr/>
        </p:nvSpPr>
        <p:spPr>
          <a:xfrm>
            <a:off x="9401616" y="5494487"/>
            <a:ext cx="18072" cy="18072"/>
          </a:xfrm>
          <a:custGeom>
            <a:avLst/>
            <a:gdLst>
              <a:gd name="connsiteX0" fmla="*/ 18073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3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3" y="9036"/>
                </a:moveTo>
                <a:cubicBezTo>
                  <a:pt x="18073" y="14026"/>
                  <a:pt x="14027" y="18072"/>
                  <a:pt x="9036" y="18072"/>
                </a:cubicBezTo>
                <a:cubicBezTo>
                  <a:pt x="4046" y="18072"/>
                  <a:pt x="0" y="14027"/>
                  <a:pt x="0" y="9036"/>
                </a:cubicBezTo>
                <a:cubicBezTo>
                  <a:pt x="0" y="4046"/>
                  <a:pt x="4045" y="0"/>
                  <a:pt x="9036" y="0"/>
                </a:cubicBezTo>
                <a:cubicBezTo>
                  <a:pt x="14027" y="0"/>
                  <a:pt x="18073" y="4045"/>
                  <a:pt x="18073"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718" name="Freeform: Shape 9717">
            <a:extLst>
              <a:ext uri="{FF2B5EF4-FFF2-40B4-BE49-F238E27FC236}">
                <a16:creationId xmlns:a16="http://schemas.microsoft.com/office/drawing/2014/main" id="{58F8C011-B76B-44E6-BF74-724C7FA9B9F1}"/>
              </a:ext>
            </a:extLst>
          </p:cNvPr>
          <p:cNvSpPr/>
          <p:nvPr/>
        </p:nvSpPr>
        <p:spPr>
          <a:xfrm>
            <a:off x="6788574" y="5519694"/>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719" name="Freeform: Shape 9718">
            <a:extLst>
              <a:ext uri="{FF2B5EF4-FFF2-40B4-BE49-F238E27FC236}">
                <a16:creationId xmlns:a16="http://schemas.microsoft.com/office/drawing/2014/main" id="{FEF1B127-0252-4E4D-A544-7F9E583A79D6}"/>
              </a:ext>
            </a:extLst>
          </p:cNvPr>
          <p:cNvSpPr/>
          <p:nvPr/>
        </p:nvSpPr>
        <p:spPr>
          <a:xfrm>
            <a:off x="6878460" y="5546802"/>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720" name="Freeform: Shape 9719">
            <a:extLst>
              <a:ext uri="{FF2B5EF4-FFF2-40B4-BE49-F238E27FC236}">
                <a16:creationId xmlns:a16="http://schemas.microsoft.com/office/drawing/2014/main" id="{3B2AE72A-ACFB-4AED-A789-AD36DE4EB89C}"/>
              </a:ext>
            </a:extLst>
          </p:cNvPr>
          <p:cNvSpPr/>
          <p:nvPr/>
        </p:nvSpPr>
        <p:spPr>
          <a:xfrm>
            <a:off x="7792700" y="5415223"/>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721" name="Freeform: Shape 9720">
            <a:extLst>
              <a:ext uri="{FF2B5EF4-FFF2-40B4-BE49-F238E27FC236}">
                <a16:creationId xmlns:a16="http://schemas.microsoft.com/office/drawing/2014/main" id="{1DCB6DB5-B3B0-45CB-8201-2576DA7A61FD}"/>
              </a:ext>
            </a:extLst>
          </p:cNvPr>
          <p:cNvSpPr/>
          <p:nvPr/>
        </p:nvSpPr>
        <p:spPr>
          <a:xfrm>
            <a:off x="7904780" y="5546326"/>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722" name="Freeform: Shape 9721">
            <a:extLst>
              <a:ext uri="{FF2B5EF4-FFF2-40B4-BE49-F238E27FC236}">
                <a16:creationId xmlns:a16="http://schemas.microsoft.com/office/drawing/2014/main" id="{A0E396CB-2960-4E1A-A8EB-26632B10F172}"/>
              </a:ext>
            </a:extLst>
          </p:cNvPr>
          <p:cNvSpPr/>
          <p:nvPr/>
        </p:nvSpPr>
        <p:spPr>
          <a:xfrm>
            <a:off x="7303954" y="5434880"/>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723" name="Freeform: Shape 9722">
            <a:extLst>
              <a:ext uri="{FF2B5EF4-FFF2-40B4-BE49-F238E27FC236}">
                <a16:creationId xmlns:a16="http://schemas.microsoft.com/office/drawing/2014/main" id="{50A6BD8A-1C36-4567-B3DA-4601C4E92193}"/>
              </a:ext>
            </a:extLst>
          </p:cNvPr>
          <p:cNvSpPr/>
          <p:nvPr/>
        </p:nvSpPr>
        <p:spPr>
          <a:xfrm>
            <a:off x="7840259" y="5519376"/>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724" name="Freeform: Shape 9723">
            <a:extLst>
              <a:ext uri="{FF2B5EF4-FFF2-40B4-BE49-F238E27FC236}">
                <a16:creationId xmlns:a16="http://schemas.microsoft.com/office/drawing/2014/main" id="{6B1E9F29-0665-4861-AEEF-1178B1008832}"/>
              </a:ext>
            </a:extLst>
          </p:cNvPr>
          <p:cNvSpPr/>
          <p:nvPr/>
        </p:nvSpPr>
        <p:spPr>
          <a:xfrm>
            <a:off x="7399864" y="5511609"/>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725" name="Freeform: Shape 9724">
            <a:extLst>
              <a:ext uri="{FF2B5EF4-FFF2-40B4-BE49-F238E27FC236}">
                <a16:creationId xmlns:a16="http://schemas.microsoft.com/office/drawing/2014/main" id="{BA4503BB-ED2D-4797-9617-F9B437DFAFCF}"/>
              </a:ext>
            </a:extLst>
          </p:cNvPr>
          <p:cNvSpPr/>
          <p:nvPr/>
        </p:nvSpPr>
        <p:spPr>
          <a:xfrm>
            <a:off x="7258931" y="5515730"/>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726" name="Freeform: Shape 9725">
            <a:extLst>
              <a:ext uri="{FF2B5EF4-FFF2-40B4-BE49-F238E27FC236}">
                <a16:creationId xmlns:a16="http://schemas.microsoft.com/office/drawing/2014/main" id="{F4DD4A63-2231-4443-B228-6DCEB5EA77E0}"/>
              </a:ext>
            </a:extLst>
          </p:cNvPr>
          <p:cNvSpPr/>
          <p:nvPr/>
        </p:nvSpPr>
        <p:spPr>
          <a:xfrm>
            <a:off x="6819329" y="5426478"/>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727" name="Freeform: Shape 9726">
            <a:extLst>
              <a:ext uri="{FF2B5EF4-FFF2-40B4-BE49-F238E27FC236}">
                <a16:creationId xmlns:a16="http://schemas.microsoft.com/office/drawing/2014/main" id="{A35AE02E-F730-44D8-A3E4-448BF821F702}"/>
              </a:ext>
            </a:extLst>
          </p:cNvPr>
          <p:cNvSpPr/>
          <p:nvPr/>
        </p:nvSpPr>
        <p:spPr>
          <a:xfrm>
            <a:off x="6826463" y="5483866"/>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728" name="Freeform: Shape 9727">
            <a:extLst>
              <a:ext uri="{FF2B5EF4-FFF2-40B4-BE49-F238E27FC236}">
                <a16:creationId xmlns:a16="http://schemas.microsoft.com/office/drawing/2014/main" id="{2871A1E8-1AF0-40AE-83F2-B259323EFBD6}"/>
              </a:ext>
            </a:extLst>
          </p:cNvPr>
          <p:cNvSpPr/>
          <p:nvPr/>
        </p:nvSpPr>
        <p:spPr>
          <a:xfrm>
            <a:off x="6741967" y="5485293"/>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729" name="Freeform: Shape 9728">
            <a:extLst>
              <a:ext uri="{FF2B5EF4-FFF2-40B4-BE49-F238E27FC236}">
                <a16:creationId xmlns:a16="http://schemas.microsoft.com/office/drawing/2014/main" id="{8BE5C028-495A-459C-BA94-978DD344434C}"/>
              </a:ext>
            </a:extLst>
          </p:cNvPr>
          <p:cNvSpPr/>
          <p:nvPr/>
        </p:nvSpPr>
        <p:spPr>
          <a:xfrm>
            <a:off x="7354366" y="411873"/>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5" y="18072"/>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730" name="Freeform: Shape 9729">
            <a:extLst>
              <a:ext uri="{FF2B5EF4-FFF2-40B4-BE49-F238E27FC236}">
                <a16:creationId xmlns:a16="http://schemas.microsoft.com/office/drawing/2014/main" id="{59DCB511-D39F-4719-A27C-3EECA9616318}"/>
              </a:ext>
            </a:extLst>
          </p:cNvPr>
          <p:cNvSpPr/>
          <p:nvPr/>
        </p:nvSpPr>
        <p:spPr>
          <a:xfrm>
            <a:off x="6755283" y="5465159"/>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731" name="Freeform: Shape 9730">
            <a:extLst>
              <a:ext uri="{FF2B5EF4-FFF2-40B4-BE49-F238E27FC236}">
                <a16:creationId xmlns:a16="http://schemas.microsoft.com/office/drawing/2014/main" id="{E94F7193-0B92-4050-B787-D774084E5C2E}"/>
              </a:ext>
            </a:extLst>
          </p:cNvPr>
          <p:cNvSpPr/>
          <p:nvPr/>
        </p:nvSpPr>
        <p:spPr>
          <a:xfrm>
            <a:off x="7303478" y="5452477"/>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732" name="Freeform: Shape 9731">
            <a:extLst>
              <a:ext uri="{FF2B5EF4-FFF2-40B4-BE49-F238E27FC236}">
                <a16:creationId xmlns:a16="http://schemas.microsoft.com/office/drawing/2014/main" id="{E81BEE83-1CC6-42BB-B1F3-95E367328456}"/>
              </a:ext>
            </a:extLst>
          </p:cNvPr>
          <p:cNvSpPr/>
          <p:nvPr/>
        </p:nvSpPr>
        <p:spPr>
          <a:xfrm>
            <a:off x="7875135" y="5472452"/>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733" name="Freeform: Shape 9732">
            <a:extLst>
              <a:ext uri="{FF2B5EF4-FFF2-40B4-BE49-F238E27FC236}">
                <a16:creationId xmlns:a16="http://schemas.microsoft.com/office/drawing/2014/main" id="{1E6E8F86-5AD1-4D9B-95F3-961B5D4D66DB}"/>
              </a:ext>
            </a:extLst>
          </p:cNvPr>
          <p:cNvSpPr/>
          <p:nvPr/>
        </p:nvSpPr>
        <p:spPr>
          <a:xfrm>
            <a:off x="8946953" y="5424734"/>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734" name="Freeform: Shape 9733">
            <a:extLst>
              <a:ext uri="{FF2B5EF4-FFF2-40B4-BE49-F238E27FC236}">
                <a16:creationId xmlns:a16="http://schemas.microsoft.com/office/drawing/2014/main" id="{66E9D124-2964-4F11-8FB1-6978FC237E69}"/>
              </a:ext>
            </a:extLst>
          </p:cNvPr>
          <p:cNvSpPr/>
          <p:nvPr/>
        </p:nvSpPr>
        <p:spPr>
          <a:xfrm>
            <a:off x="7873075" y="5518742"/>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735" name="Freeform: Shape 9734">
            <a:extLst>
              <a:ext uri="{FF2B5EF4-FFF2-40B4-BE49-F238E27FC236}">
                <a16:creationId xmlns:a16="http://schemas.microsoft.com/office/drawing/2014/main" id="{3EB227E9-EA5B-42AF-B81A-982CA8C8451F}"/>
              </a:ext>
            </a:extLst>
          </p:cNvPr>
          <p:cNvSpPr/>
          <p:nvPr/>
        </p:nvSpPr>
        <p:spPr>
          <a:xfrm>
            <a:off x="6798879" y="5469915"/>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736" name="Freeform: Shape 9735">
            <a:extLst>
              <a:ext uri="{FF2B5EF4-FFF2-40B4-BE49-F238E27FC236}">
                <a16:creationId xmlns:a16="http://schemas.microsoft.com/office/drawing/2014/main" id="{9C0BC23A-AF7E-4EBB-AB9E-CB5FF735B1DD}"/>
              </a:ext>
            </a:extLst>
          </p:cNvPr>
          <p:cNvSpPr/>
          <p:nvPr/>
        </p:nvSpPr>
        <p:spPr>
          <a:xfrm>
            <a:off x="7331696" y="5539668"/>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737" name="Freeform: Shape 9736">
            <a:extLst>
              <a:ext uri="{FF2B5EF4-FFF2-40B4-BE49-F238E27FC236}">
                <a16:creationId xmlns:a16="http://schemas.microsoft.com/office/drawing/2014/main" id="{62B8292B-1348-4E96-88A3-0D7F52EC2C1E}"/>
              </a:ext>
            </a:extLst>
          </p:cNvPr>
          <p:cNvSpPr/>
          <p:nvPr/>
        </p:nvSpPr>
        <p:spPr>
          <a:xfrm>
            <a:off x="7381475" y="5515572"/>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738" name="Freeform: Shape 9737">
            <a:extLst>
              <a:ext uri="{FF2B5EF4-FFF2-40B4-BE49-F238E27FC236}">
                <a16:creationId xmlns:a16="http://schemas.microsoft.com/office/drawing/2014/main" id="{16B5887C-5BEB-4597-A7BF-70F659BF523C}"/>
              </a:ext>
            </a:extLst>
          </p:cNvPr>
          <p:cNvSpPr/>
          <p:nvPr/>
        </p:nvSpPr>
        <p:spPr>
          <a:xfrm>
            <a:off x="8377040" y="5473086"/>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739" name="Freeform: Shape 9738">
            <a:extLst>
              <a:ext uri="{FF2B5EF4-FFF2-40B4-BE49-F238E27FC236}">
                <a16:creationId xmlns:a16="http://schemas.microsoft.com/office/drawing/2014/main" id="{6FB53520-C8C7-40B3-BEBE-CD30D2911836}"/>
              </a:ext>
            </a:extLst>
          </p:cNvPr>
          <p:cNvSpPr/>
          <p:nvPr/>
        </p:nvSpPr>
        <p:spPr>
          <a:xfrm>
            <a:off x="7320124" y="5501146"/>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740" name="Freeform: Shape 9739">
            <a:extLst>
              <a:ext uri="{FF2B5EF4-FFF2-40B4-BE49-F238E27FC236}">
                <a16:creationId xmlns:a16="http://schemas.microsoft.com/office/drawing/2014/main" id="{54B75231-7FAC-426A-94A0-CABB6AEEE3AB}"/>
              </a:ext>
            </a:extLst>
          </p:cNvPr>
          <p:cNvSpPr/>
          <p:nvPr/>
        </p:nvSpPr>
        <p:spPr>
          <a:xfrm>
            <a:off x="7301893" y="5540302"/>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741" name="Freeform: Shape 9740">
            <a:extLst>
              <a:ext uri="{FF2B5EF4-FFF2-40B4-BE49-F238E27FC236}">
                <a16:creationId xmlns:a16="http://schemas.microsoft.com/office/drawing/2014/main" id="{0F30DF5B-B4E6-4308-BC5A-C58CA50772D6}"/>
              </a:ext>
            </a:extLst>
          </p:cNvPr>
          <p:cNvSpPr/>
          <p:nvPr/>
        </p:nvSpPr>
        <p:spPr>
          <a:xfrm>
            <a:off x="8420318" y="5506694"/>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742" name="Freeform: Shape 9741">
            <a:extLst>
              <a:ext uri="{FF2B5EF4-FFF2-40B4-BE49-F238E27FC236}">
                <a16:creationId xmlns:a16="http://schemas.microsoft.com/office/drawing/2014/main" id="{34976F82-1D02-4206-9487-B7C9F05DC0AE}"/>
              </a:ext>
            </a:extLst>
          </p:cNvPr>
          <p:cNvSpPr/>
          <p:nvPr/>
        </p:nvSpPr>
        <p:spPr>
          <a:xfrm>
            <a:off x="11042396" y="537746"/>
            <a:ext cx="18072" cy="18072"/>
          </a:xfrm>
          <a:custGeom>
            <a:avLst/>
            <a:gdLst>
              <a:gd name="connsiteX0" fmla="*/ 18073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3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3" y="9036"/>
                </a:moveTo>
                <a:cubicBezTo>
                  <a:pt x="18073" y="14027"/>
                  <a:pt x="14027" y="18072"/>
                  <a:pt x="9036" y="18072"/>
                </a:cubicBezTo>
                <a:cubicBezTo>
                  <a:pt x="4046" y="18072"/>
                  <a:pt x="0" y="14027"/>
                  <a:pt x="0" y="9036"/>
                </a:cubicBezTo>
                <a:cubicBezTo>
                  <a:pt x="0" y="4046"/>
                  <a:pt x="4045" y="0"/>
                  <a:pt x="9036" y="0"/>
                </a:cubicBezTo>
                <a:cubicBezTo>
                  <a:pt x="14027" y="0"/>
                  <a:pt x="18073" y="4046"/>
                  <a:pt x="18073"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743" name="Freeform: Shape 9742">
            <a:extLst>
              <a:ext uri="{FF2B5EF4-FFF2-40B4-BE49-F238E27FC236}">
                <a16:creationId xmlns:a16="http://schemas.microsoft.com/office/drawing/2014/main" id="{E7DB690C-0CCA-46E5-A1DE-3510A49736E8}"/>
              </a:ext>
            </a:extLst>
          </p:cNvPr>
          <p:cNvSpPr/>
          <p:nvPr/>
        </p:nvSpPr>
        <p:spPr>
          <a:xfrm>
            <a:off x="7312356" y="5489256"/>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744" name="Freeform: Shape 9743">
            <a:extLst>
              <a:ext uri="{FF2B5EF4-FFF2-40B4-BE49-F238E27FC236}">
                <a16:creationId xmlns:a16="http://schemas.microsoft.com/office/drawing/2014/main" id="{2A5D9AB0-CEB9-4A66-8E18-26CA05CA3BF7}"/>
              </a:ext>
            </a:extLst>
          </p:cNvPr>
          <p:cNvSpPr/>
          <p:nvPr/>
        </p:nvSpPr>
        <p:spPr>
          <a:xfrm>
            <a:off x="6832804" y="5474354"/>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745" name="Freeform: Shape 9744">
            <a:extLst>
              <a:ext uri="{FF2B5EF4-FFF2-40B4-BE49-F238E27FC236}">
                <a16:creationId xmlns:a16="http://schemas.microsoft.com/office/drawing/2014/main" id="{48E1CDAA-7EB9-485E-B388-710EBAEB6B4C}"/>
              </a:ext>
            </a:extLst>
          </p:cNvPr>
          <p:cNvSpPr/>
          <p:nvPr/>
        </p:nvSpPr>
        <p:spPr>
          <a:xfrm>
            <a:off x="7302210" y="5515413"/>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746" name="Freeform: Shape 9745">
            <a:extLst>
              <a:ext uri="{FF2B5EF4-FFF2-40B4-BE49-F238E27FC236}">
                <a16:creationId xmlns:a16="http://schemas.microsoft.com/office/drawing/2014/main" id="{4CF58E32-94B8-44D7-948C-3FCE72A39044}"/>
              </a:ext>
            </a:extLst>
          </p:cNvPr>
          <p:cNvSpPr/>
          <p:nvPr/>
        </p:nvSpPr>
        <p:spPr>
          <a:xfrm>
            <a:off x="8859286" y="5515255"/>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747" name="Freeform: Shape 9746">
            <a:extLst>
              <a:ext uri="{FF2B5EF4-FFF2-40B4-BE49-F238E27FC236}">
                <a16:creationId xmlns:a16="http://schemas.microsoft.com/office/drawing/2014/main" id="{4C6E7269-4EEC-43D9-BD24-13F42485443E}"/>
              </a:ext>
            </a:extLst>
          </p:cNvPr>
          <p:cNvSpPr/>
          <p:nvPr/>
        </p:nvSpPr>
        <p:spPr>
          <a:xfrm>
            <a:off x="8418257" y="5421722"/>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748" name="Freeform: Shape 9747">
            <a:extLst>
              <a:ext uri="{FF2B5EF4-FFF2-40B4-BE49-F238E27FC236}">
                <a16:creationId xmlns:a16="http://schemas.microsoft.com/office/drawing/2014/main" id="{F083F4A2-193C-4892-88EB-C26482C2BF0A}"/>
              </a:ext>
            </a:extLst>
          </p:cNvPr>
          <p:cNvSpPr/>
          <p:nvPr/>
        </p:nvSpPr>
        <p:spPr>
          <a:xfrm>
            <a:off x="6837243" y="5419661"/>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749" name="Freeform: Shape 9748">
            <a:extLst>
              <a:ext uri="{FF2B5EF4-FFF2-40B4-BE49-F238E27FC236}">
                <a16:creationId xmlns:a16="http://schemas.microsoft.com/office/drawing/2014/main" id="{A83FCD92-B612-429F-9BCE-87B3201FA98E}"/>
              </a:ext>
            </a:extLst>
          </p:cNvPr>
          <p:cNvSpPr/>
          <p:nvPr/>
        </p:nvSpPr>
        <p:spPr>
          <a:xfrm>
            <a:off x="6778428" y="5508438"/>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750" name="Freeform: Shape 9749">
            <a:extLst>
              <a:ext uri="{FF2B5EF4-FFF2-40B4-BE49-F238E27FC236}">
                <a16:creationId xmlns:a16="http://schemas.microsoft.com/office/drawing/2014/main" id="{2A8837E2-C31C-445D-AA01-E96250F2C9A3}"/>
              </a:ext>
            </a:extLst>
          </p:cNvPr>
          <p:cNvSpPr/>
          <p:nvPr/>
        </p:nvSpPr>
        <p:spPr>
          <a:xfrm>
            <a:off x="6851828" y="5423466"/>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751" name="Freeform: Shape 9750">
            <a:extLst>
              <a:ext uri="{FF2B5EF4-FFF2-40B4-BE49-F238E27FC236}">
                <a16:creationId xmlns:a16="http://schemas.microsoft.com/office/drawing/2014/main" id="{9DCD1FCB-4E8A-41AD-935C-220065B2585E}"/>
              </a:ext>
            </a:extLst>
          </p:cNvPr>
          <p:cNvSpPr/>
          <p:nvPr/>
        </p:nvSpPr>
        <p:spPr>
          <a:xfrm>
            <a:off x="7902244" y="5424417"/>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752" name="Freeform: Shape 9751">
            <a:extLst>
              <a:ext uri="{FF2B5EF4-FFF2-40B4-BE49-F238E27FC236}">
                <a16:creationId xmlns:a16="http://schemas.microsoft.com/office/drawing/2014/main" id="{AD4FCFDE-911C-43BD-91F6-4EE99C5FE676}"/>
              </a:ext>
            </a:extLst>
          </p:cNvPr>
          <p:cNvSpPr/>
          <p:nvPr/>
        </p:nvSpPr>
        <p:spPr>
          <a:xfrm>
            <a:off x="6767965" y="5517791"/>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753" name="Freeform: Shape 9752">
            <a:extLst>
              <a:ext uri="{FF2B5EF4-FFF2-40B4-BE49-F238E27FC236}">
                <a16:creationId xmlns:a16="http://schemas.microsoft.com/office/drawing/2014/main" id="{6782B809-1046-4231-817E-F088389C1C9B}"/>
              </a:ext>
            </a:extLst>
          </p:cNvPr>
          <p:cNvSpPr/>
          <p:nvPr/>
        </p:nvSpPr>
        <p:spPr>
          <a:xfrm>
            <a:off x="7280650" y="5450575"/>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754" name="Freeform: Shape 9753">
            <a:extLst>
              <a:ext uri="{FF2B5EF4-FFF2-40B4-BE49-F238E27FC236}">
                <a16:creationId xmlns:a16="http://schemas.microsoft.com/office/drawing/2014/main" id="{23044EA0-475C-4C22-89C2-039867DC9043}"/>
              </a:ext>
            </a:extLst>
          </p:cNvPr>
          <p:cNvSpPr/>
          <p:nvPr/>
        </p:nvSpPr>
        <p:spPr>
          <a:xfrm>
            <a:off x="8342322" y="502552"/>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6" y="18072"/>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755" name="Freeform: Shape 9754">
            <a:extLst>
              <a:ext uri="{FF2B5EF4-FFF2-40B4-BE49-F238E27FC236}">
                <a16:creationId xmlns:a16="http://schemas.microsoft.com/office/drawing/2014/main" id="{34FC5BEA-50D7-40AE-8B10-E18AF32AE16E}"/>
              </a:ext>
            </a:extLst>
          </p:cNvPr>
          <p:cNvSpPr/>
          <p:nvPr/>
        </p:nvSpPr>
        <p:spPr>
          <a:xfrm>
            <a:off x="8406051" y="5531742"/>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756" name="Freeform: Shape 9755">
            <a:extLst>
              <a:ext uri="{FF2B5EF4-FFF2-40B4-BE49-F238E27FC236}">
                <a16:creationId xmlns:a16="http://schemas.microsoft.com/office/drawing/2014/main" id="{B63C68A2-A349-46DF-849B-3A51BC06587D}"/>
              </a:ext>
            </a:extLst>
          </p:cNvPr>
          <p:cNvSpPr/>
          <p:nvPr/>
        </p:nvSpPr>
        <p:spPr>
          <a:xfrm>
            <a:off x="7915243" y="5545534"/>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757" name="Freeform: Shape 9756">
            <a:extLst>
              <a:ext uri="{FF2B5EF4-FFF2-40B4-BE49-F238E27FC236}">
                <a16:creationId xmlns:a16="http://schemas.microsoft.com/office/drawing/2014/main" id="{2BDD2277-F1CC-4AE0-BD48-193AC6B9B978}"/>
              </a:ext>
            </a:extLst>
          </p:cNvPr>
          <p:cNvSpPr/>
          <p:nvPr/>
        </p:nvSpPr>
        <p:spPr>
          <a:xfrm>
            <a:off x="6274305" y="5487829"/>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758" name="Freeform: Shape 9757">
            <a:extLst>
              <a:ext uri="{FF2B5EF4-FFF2-40B4-BE49-F238E27FC236}">
                <a16:creationId xmlns:a16="http://schemas.microsoft.com/office/drawing/2014/main" id="{3CE5E70C-1852-45E8-9C42-2ECBB832BB3C}"/>
              </a:ext>
            </a:extLst>
          </p:cNvPr>
          <p:cNvSpPr/>
          <p:nvPr/>
        </p:nvSpPr>
        <p:spPr>
          <a:xfrm>
            <a:off x="7909061" y="5500036"/>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759" name="Freeform: Shape 9758">
            <a:extLst>
              <a:ext uri="{FF2B5EF4-FFF2-40B4-BE49-F238E27FC236}">
                <a16:creationId xmlns:a16="http://schemas.microsoft.com/office/drawing/2014/main" id="{7A32A768-FC38-4DD7-89B0-2B7672D1FDDE}"/>
              </a:ext>
            </a:extLst>
          </p:cNvPr>
          <p:cNvSpPr/>
          <p:nvPr/>
        </p:nvSpPr>
        <p:spPr>
          <a:xfrm>
            <a:off x="8363565" y="5562179"/>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760" name="Freeform: Shape 9759">
            <a:extLst>
              <a:ext uri="{FF2B5EF4-FFF2-40B4-BE49-F238E27FC236}">
                <a16:creationId xmlns:a16="http://schemas.microsoft.com/office/drawing/2014/main" id="{936C97CF-9B0C-4056-8711-15699D86FC41}"/>
              </a:ext>
            </a:extLst>
          </p:cNvPr>
          <p:cNvSpPr/>
          <p:nvPr/>
        </p:nvSpPr>
        <p:spPr>
          <a:xfrm>
            <a:off x="7335818" y="5552351"/>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761" name="Freeform: Shape 9760">
            <a:extLst>
              <a:ext uri="{FF2B5EF4-FFF2-40B4-BE49-F238E27FC236}">
                <a16:creationId xmlns:a16="http://schemas.microsoft.com/office/drawing/2014/main" id="{8B45C15A-693E-46E0-AB08-CB490D6993D6}"/>
              </a:ext>
            </a:extLst>
          </p:cNvPr>
          <p:cNvSpPr/>
          <p:nvPr/>
        </p:nvSpPr>
        <p:spPr>
          <a:xfrm>
            <a:off x="8397807" y="5451526"/>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762" name="Freeform: Shape 9761">
            <a:extLst>
              <a:ext uri="{FF2B5EF4-FFF2-40B4-BE49-F238E27FC236}">
                <a16:creationId xmlns:a16="http://schemas.microsoft.com/office/drawing/2014/main" id="{0153DC67-092B-469C-9803-60562AA2330F}"/>
              </a:ext>
            </a:extLst>
          </p:cNvPr>
          <p:cNvSpPr/>
          <p:nvPr/>
        </p:nvSpPr>
        <p:spPr>
          <a:xfrm>
            <a:off x="8920954" y="5531108"/>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763" name="Freeform: Shape 9762">
            <a:extLst>
              <a:ext uri="{FF2B5EF4-FFF2-40B4-BE49-F238E27FC236}">
                <a16:creationId xmlns:a16="http://schemas.microsoft.com/office/drawing/2014/main" id="{CDEC24B4-26D4-4629-826F-DB71225C4BF3}"/>
              </a:ext>
            </a:extLst>
          </p:cNvPr>
          <p:cNvSpPr/>
          <p:nvPr/>
        </p:nvSpPr>
        <p:spPr>
          <a:xfrm>
            <a:off x="7783822" y="5426320"/>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764" name="Freeform: Shape 9763">
            <a:extLst>
              <a:ext uri="{FF2B5EF4-FFF2-40B4-BE49-F238E27FC236}">
                <a16:creationId xmlns:a16="http://schemas.microsoft.com/office/drawing/2014/main" id="{515C7A69-8B28-40D5-B670-2B7BBAF457BC}"/>
              </a:ext>
            </a:extLst>
          </p:cNvPr>
          <p:cNvSpPr/>
          <p:nvPr/>
        </p:nvSpPr>
        <p:spPr>
          <a:xfrm>
            <a:off x="9926666" y="5509706"/>
            <a:ext cx="18072" cy="18072"/>
          </a:xfrm>
          <a:custGeom>
            <a:avLst/>
            <a:gdLst>
              <a:gd name="connsiteX0" fmla="*/ 18073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3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3" y="9036"/>
                </a:moveTo>
                <a:cubicBezTo>
                  <a:pt x="18073" y="14026"/>
                  <a:pt x="14027" y="18072"/>
                  <a:pt x="9036" y="18072"/>
                </a:cubicBezTo>
                <a:cubicBezTo>
                  <a:pt x="4046" y="18072"/>
                  <a:pt x="0" y="14027"/>
                  <a:pt x="0" y="9036"/>
                </a:cubicBezTo>
                <a:cubicBezTo>
                  <a:pt x="0" y="4046"/>
                  <a:pt x="4045" y="0"/>
                  <a:pt x="9036" y="0"/>
                </a:cubicBezTo>
                <a:cubicBezTo>
                  <a:pt x="14027" y="0"/>
                  <a:pt x="18073" y="4045"/>
                  <a:pt x="18073"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765" name="Freeform: Shape 9764">
            <a:extLst>
              <a:ext uri="{FF2B5EF4-FFF2-40B4-BE49-F238E27FC236}">
                <a16:creationId xmlns:a16="http://schemas.microsoft.com/office/drawing/2014/main" id="{7FAE7560-AD56-4336-BE33-07EC919DCCEB}"/>
              </a:ext>
            </a:extLst>
          </p:cNvPr>
          <p:cNvSpPr/>
          <p:nvPr/>
        </p:nvSpPr>
        <p:spPr>
          <a:xfrm>
            <a:off x="8301104" y="456579"/>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6" y="18072"/>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766" name="Freeform: Shape 9765">
            <a:extLst>
              <a:ext uri="{FF2B5EF4-FFF2-40B4-BE49-F238E27FC236}">
                <a16:creationId xmlns:a16="http://schemas.microsoft.com/office/drawing/2014/main" id="{D945E1BA-01BA-4D4E-8089-5EA17208C4F8}"/>
              </a:ext>
            </a:extLst>
          </p:cNvPr>
          <p:cNvSpPr/>
          <p:nvPr/>
        </p:nvSpPr>
        <p:spPr>
          <a:xfrm>
            <a:off x="6848974" y="5420137"/>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767" name="Freeform: Shape 9766">
            <a:extLst>
              <a:ext uri="{FF2B5EF4-FFF2-40B4-BE49-F238E27FC236}">
                <a16:creationId xmlns:a16="http://schemas.microsoft.com/office/drawing/2014/main" id="{F6AAEAF4-F240-4F1F-99E8-936EC59538C4}"/>
              </a:ext>
            </a:extLst>
          </p:cNvPr>
          <p:cNvSpPr/>
          <p:nvPr/>
        </p:nvSpPr>
        <p:spPr>
          <a:xfrm>
            <a:off x="7370060" y="5424734"/>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768" name="Freeform: Shape 9767">
            <a:extLst>
              <a:ext uri="{FF2B5EF4-FFF2-40B4-BE49-F238E27FC236}">
                <a16:creationId xmlns:a16="http://schemas.microsoft.com/office/drawing/2014/main" id="{C12DF47A-4A2C-4DF0-AA69-343E0E0B61B0}"/>
              </a:ext>
            </a:extLst>
          </p:cNvPr>
          <p:cNvSpPr/>
          <p:nvPr/>
        </p:nvSpPr>
        <p:spPr>
          <a:xfrm>
            <a:off x="7858807" y="5456916"/>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769" name="Freeform: Shape 9768">
            <a:extLst>
              <a:ext uri="{FF2B5EF4-FFF2-40B4-BE49-F238E27FC236}">
                <a16:creationId xmlns:a16="http://schemas.microsoft.com/office/drawing/2014/main" id="{BED52A3A-77FF-45C7-B9B9-91F85098DB74}"/>
              </a:ext>
            </a:extLst>
          </p:cNvPr>
          <p:cNvSpPr/>
          <p:nvPr/>
        </p:nvSpPr>
        <p:spPr>
          <a:xfrm>
            <a:off x="7265589" y="5446453"/>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770" name="Freeform: Shape 9769">
            <a:extLst>
              <a:ext uri="{FF2B5EF4-FFF2-40B4-BE49-F238E27FC236}">
                <a16:creationId xmlns:a16="http://schemas.microsoft.com/office/drawing/2014/main" id="{43A031C3-EDC7-41FB-936F-BBDF3BE14E49}"/>
              </a:ext>
            </a:extLst>
          </p:cNvPr>
          <p:cNvSpPr/>
          <p:nvPr/>
        </p:nvSpPr>
        <p:spPr>
          <a:xfrm>
            <a:off x="6314888" y="5415540"/>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771" name="Freeform: Shape 9770">
            <a:extLst>
              <a:ext uri="{FF2B5EF4-FFF2-40B4-BE49-F238E27FC236}">
                <a16:creationId xmlns:a16="http://schemas.microsoft.com/office/drawing/2014/main" id="{B25DAE0A-7B14-41A7-86E1-BF6353345E4B}"/>
              </a:ext>
            </a:extLst>
          </p:cNvPr>
          <p:cNvSpPr/>
          <p:nvPr/>
        </p:nvSpPr>
        <p:spPr>
          <a:xfrm>
            <a:off x="7861185" y="5439319"/>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772" name="Freeform: Shape 9771">
            <a:extLst>
              <a:ext uri="{FF2B5EF4-FFF2-40B4-BE49-F238E27FC236}">
                <a16:creationId xmlns:a16="http://schemas.microsoft.com/office/drawing/2014/main" id="{D5DF6749-514B-4E45-A229-7E03AAFE8FB4}"/>
              </a:ext>
            </a:extLst>
          </p:cNvPr>
          <p:cNvSpPr/>
          <p:nvPr/>
        </p:nvSpPr>
        <p:spPr>
          <a:xfrm>
            <a:off x="6289523" y="5467379"/>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773" name="Freeform: Shape 9772">
            <a:extLst>
              <a:ext uri="{FF2B5EF4-FFF2-40B4-BE49-F238E27FC236}">
                <a16:creationId xmlns:a16="http://schemas.microsoft.com/office/drawing/2014/main" id="{D9FBFF98-A4A7-4285-AA9F-DF7EBF3D5FFC}"/>
              </a:ext>
            </a:extLst>
          </p:cNvPr>
          <p:cNvSpPr/>
          <p:nvPr/>
        </p:nvSpPr>
        <p:spPr>
          <a:xfrm>
            <a:off x="8394637" y="5522547"/>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774" name="Freeform: Shape 9773">
            <a:extLst>
              <a:ext uri="{FF2B5EF4-FFF2-40B4-BE49-F238E27FC236}">
                <a16:creationId xmlns:a16="http://schemas.microsoft.com/office/drawing/2014/main" id="{F9A914E2-BDB0-4EBF-AEB0-D39F7D3D7C9C}"/>
              </a:ext>
            </a:extLst>
          </p:cNvPr>
          <p:cNvSpPr/>
          <p:nvPr/>
        </p:nvSpPr>
        <p:spPr>
          <a:xfrm>
            <a:off x="7810772" y="5488463"/>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775" name="Freeform: Shape 9774">
            <a:extLst>
              <a:ext uri="{FF2B5EF4-FFF2-40B4-BE49-F238E27FC236}">
                <a16:creationId xmlns:a16="http://schemas.microsoft.com/office/drawing/2014/main" id="{2E7B8B59-A1A5-4225-95F7-5F26F56D7B6A}"/>
              </a:ext>
            </a:extLst>
          </p:cNvPr>
          <p:cNvSpPr/>
          <p:nvPr/>
        </p:nvSpPr>
        <p:spPr>
          <a:xfrm>
            <a:off x="7912231" y="5558058"/>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776" name="Freeform: Shape 9775">
            <a:extLst>
              <a:ext uri="{FF2B5EF4-FFF2-40B4-BE49-F238E27FC236}">
                <a16:creationId xmlns:a16="http://schemas.microsoft.com/office/drawing/2014/main" id="{0C304F99-300D-4A5E-ACDF-CEDABBF2633F}"/>
              </a:ext>
            </a:extLst>
          </p:cNvPr>
          <p:cNvSpPr/>
          <p:nvPr/>
        </p:nvSpPr>
        <p:spPr>
          <a:xfrm>
            <a:off x="7320916" y="5524449"/>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777" name="Freeform: Shape 9776">
            <a:extLst>
              <a:ext uri="{FF2B5EF4-FFF2-40B4-BE49-F238E27FC236}">
                <a16:creationId xmlns:a16="http://schemas.microsoft.com/office/drawing/2014/main" id="{4A2A0AE2-ED20-4BA4-BA4A-4C14F4662A59}"/>
              </a:ext>
            </a:extLst>
          </p:cNvPr>
          <p:cNvSpPr/>
          <p:nvPr/>
        </p:nvSpPr>
        <p:spPr>
          <a:xfrm>
            <a:off x="7846442" y="5523815"/>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778" name="Freeform: Shape 9777">
            <a:extLst>
              <a:ext uri="{FF2B5EF4-FFF2-40B4-BE49-F238E27FC236}">
                <a16:creationId xmlns:a16="http://schemas.microsoft.com/office/drawing/2014/main" id="{458AA0AC-7D87-4BBD-A9AC-D672C9D38F20}"/>
              </a:ext>
            </a:extLst>
          </p:cNvPr>
          <p:cNvSpPr/>
          <p:nvPr/>
        </p:nvSpPr>
        <p:spPr>
          <a:xfrm>
            <a:off x="9437444" y="420434"/>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6" y="18072"/>
                  <a:pt x="0" y="14027"/>
                  <a:pt x="0" y="9036"/>
                </a:cubicBezTo>
                <a:cubicBezTo>
                  <a:pt x="0" y="4046"/>
                  <a:pt x="4045" y="0"/>
                  <a:pt x="9036" y="0"/>
                </a:cubicBezTo>
                <a:cubicBezTo>
                  <a:pt x="14026"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779" name="Freeform: Shape 9778">
            <a:extLst>
              <a:ext uri="{FF2B5EF4-FFF2-40B4-BE49-F238E27FC236}">
                <a16:creationId xmlns:a16="http://schemas.microsoft.com/office/drawing/2014/main" id="{84A080F1-0A4F-4B6A-B2F3-91359F05449A}"/>
              </a:ext>
            </a:extLst>
          </p:cNvPr>
          <p:cNvSpPr/>
          <p:nvPr/>
        </p:nvSpPr>
        <p:spPr>
          <a:xfrm>
            <a:off x="6788257" y="5537766"/>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780" name="Freeform: Shape 9779">
            <a:extLst>
              <a:ext uri="{FF2B5EF4-FFF2-40B4-BE49-F238E27FC236}">
                <a16:creationId xmlns:a16="http://schemas.microsoft.com/office/drawing/2014/main" id="{8A626A88-7F24-4001-A351-7882849C78AF}"/>
              </a:ext>
            </a:extLst>
          </p:cNvPr>
          <p:cNvSpPr/>
          <p:nvPr/>
        </p:nvSpPr>
        <p:spPr>
          <a:xfrm>
            <a:off x="7255761" y="5503048"/>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781" name="Freeform: Shape 9780">
            <a:extLst>
              <a:ext uri="{FF2B5EF4-FFF2-40B4-BE49-F238E27FC236}">
                <a16:creationId xmlns:a16="http://schemas.microsoft.com/office/drawing/2014/main" id="{621AD1B3-4986-48FF-86A0-2243F8A8B3E7}"/>
              </a:ext>
            </a:extLst>
          </p:cNvPr>
          <p:cNvSpPr/>
          <p:nvPr/>
        </p:nvSpPr>
        <p:spPr>
          <a:xfrm>
            <a:off x="8312360" y="5420771"/>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782" name="Freeform: Shape 9781">
            <a:extLst>
              <a:ext uri="{FF2B5EF4-FFF2-40B4-BE49-F238E27FC236}">
                <a16:creationId xmlns:a16="http://schemas.microsoft.com/office/drawing/2014/main" id="{29958ADD-9AFF-429E-AC26-2911F5A1F004}"/>
              </a:ext>
            </a:extLst>
          </p:cNvPr>
          <p:cNvSpPr/>
          <p:nvPr/>
        </p:nvSpPr>
        <p:spPr>
          <a:xfrm>
            <a:off x="9459796" y="5461513"/>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5" y="0"/>
                  <a:pt x="9036" y="0"/>
                </a:cubicBezTo>
                <a:cubicBezTo>
                  <a:pt x="14026"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783" name="Freeform: Shape 9782">
            <a:extLst>
              <a:ext uri="{FF2B5EF4-FFF2-40B4-BE49-F238E27FC236}">
                <a16:creationId xmlns:a16="http://schemas.microsoft.com/office/drawing/2014/main" id="{ABF74CBC-1EB3-494F-AC37-A542F2B70FF9}"/>
              </a:ext>
            </a:extLst>
          </p:cNvPr>
          <p:cNvSpPr/>
          <p:nvPr/>
        </p:nvSpPr>
        <p:spPr>
          <a:xfrm>
            <a:off x="8390515" y="406800"/>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6" y="18072"/>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784" name="Freeform: Shape 9783">
            <a:extLst>
              <a:ext uri="{FF2B5EF4-FFF2-40B4-BE49-F238E27FC236}">
                <a16:creationId xmlns:a16="http://schemas.microsoft.com/office/drawing/2014/main" id="{0A464057-2139-47EF-88B4-2F61EB5BEC18}"/>
              </a:ext>
            </a:extLst>
          </p:cNvPr>
          <p:cNvSpPr/>
          <p:nvPr/>
        </p:nvSpPr>
        <p:spPr>
          <a:xfrm>
            <a:off x="7284613" y="5499877"/>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785" name="Freeform: Shape 9784">
            <a:extLst>
              <a:ext uri="{FF2B5EF4-FFF2-40B4-BE49-F238E27FC236}">
                <a16:creationId xmlns:a16="http://schemas.microsoft.com/office/drawing/2014/main" id="{A9AC7E13-9BBC-4314-BDBF-A97B68BB4EBA}"/>
              </a:ext>
            </a:extLst>
          </p:cNvPr>
          <p:cNvSpPr/>
          <p:nvPr/>
        </p:nvSpPr>
        <p:spPr>
          <a:xfrm>
            <a:off x="7325831" y="5535388"/>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786" name="Freeform: Shape 9785">
            <a:extLst>
              <a:ext uri="{FF2B5EF4-FFF2-40B4-BE49-F238E27FC236}">
                <a16:creationId xmlns:a16="http://schemas.microsoft.com/office/drawing/2014/main" id="{2538662A-3C53-4FB7-A3E5-DB912E59F813}"/>
              </a:ext>
            </a:extLst>
          </p:cNvPr>
          <p:cNvSpPr/>
          <p:nvPr/>
        </p:nvSpPr>
        <p:spPr>
          <a:xfrm>
            <a:off x="8429672" y="5455331"/>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787" name="Freeform: Shape 9786">
            <a:extLst>
              <a:ext uri="{FF2B5EF4-FFF2-40B4-BE49-F238E27FC236}">
                <a16:creationId xmlns:a16="http://schemas.microsoft.com/office/drawing/2014/main" id="{F1C77D0F-4C44-4701-93D0-4D3411FD7384}"/>
              </a:ext>
            </a:extLst>
          </p:cNvPr>
          <p:cNvSpPr/>
          <p:nvPr/>
        </p:nvSpPr>
        <p:spPr>
          <a:xfrm>
            <a:off x="7376085" y="5454379"/>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788" name="Freeform: Shape 9787">
            <a:extLst>
              <a:ext uri="{FF2B5EF4-FFF2-40B4-BE49-F238E27FC236}">
                <a16:creationId xmlns:a16="http://schemas.microsoft.com/office/drawing/2014/main" id="{078642C8-C946-41B0-98AB-3672E0F8AF28}"/>
              </a:ext>
            </a:extLst>
          </p:cNvPr>
          <p:cNvSpPr/>
          <p:nvPr/>
        </p:nvSpPr>
        <p:spPr>
          <a:xfrm>
            <a:off x="7929194" y="5473403"/>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789" name="Freeform: Shape 9788">
            <a:extLst>
              <a:ext uri="{FF2B5EF4-FFF2-40B4-BE49-F238E27FC236}">
                <a16:creationId xmlns:a16="http://schemas.microsoft.com/office/drawing/2014/main" id="{112EAF7B-8A11-47BD-8A26-94C9DE2B8690}"/>
              </a:ext>
            </a:extLst>
          </p:cNvPr>
          <p:cNvSpPr/>
          <p:nvPr/>
        </p:nvSpPr>
        <p:spPr>
          <a:xfrm>
            <a:off x="7296027" y="5422832"/>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790" name="Freeform: Shape 9789">
            <a:extLst>
              <a:ext uri="{FF2B5EF4-FFF2-40B4-BE49-F238E27FC236}">
                <a16:creationId xmlns:a16="http://schemas.microsoft.com/office/drawing/2014/main" id="{0DA597AB-F3DC-41AF-96A8-1F664DE48668}"/>
              </a:ext>
            </a:extLst>
          </p:cNvPr>
          <p:cNvSpPr/>
          <p:nvPr/>
        </p:nvSpPr>
        <p:spPr>
          <a:xfrm>
            <a:off x="8364357" y="5434405"/>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791" name="Freeform: Shape 9790">
            <a:extLst>
              <a:ext uri="{FF2B5EF4-FFF2-40B4-BE49-F238E27FC236}">
                <a16:creationId xmlns:a16="http://schemas.microsoft.com/office/drawing/2014/main" id="{0B3A746E-28E0-4860-999F-5F1E6A499D0C}"/>
              </a:ext>
            </a:extLst>
          </p:cNvPr>
          <p:cNvSpPr/>
          <p:nvPr/>
        </p:nvSpPr>
        <p:spPr>
          <a:xfrm>
            <a:off x="8454719" y="5545851"/>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792" name="Freeform: Shape 9791">
            <a:extLst>
              <a:ext uri="{FF2B5EF4-FFF2-40B4-BE49-F238E27FC236}">
                <a16:creationId xmlns:a16="http://schemas.microsoft.com/office/drawing/2014/main" id="{64F41422-9F9B-4F0D-813D-1D487AEC9066}"/>
              </a:ext>
            </a:extLst>
          </p:cNvPr>
          <p:cNvSpPr/>
          <p:nvPr/>
        </p:nvSpPr>
        <p:spPr>
          <a:xfrm>
            <a:off x="8960904" y="5559326"/>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793" name="Freeform: Shape 9792">
            <a:extLst>
              <a:ext uri="{FF2B5EF4-FFF2-40B4-BE49-F238E27FC236}">
                <a16:creationId xmlns:a16="http://schemas.microsoft.com/office/drawing/2014/main" id="{488D5DDF-1502-4656-824B-3C9634D08D9B}"/>
              </a:ext>
            </a:extLst>
          </p:cNvPr>
          <p:cNvSpPr/>
          <p:nvPr/>
        </p:nvSpPr>
        <p:spPr>
          <a:xfrm>
            <a:off x="7833918" y="5425368"/>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794" name="Freeform: Shape 9793">
            <a:extLst>
              <a:ext uri="{FF2B5EF4-FFF2-40B4-BE49-F238E27FC236}">
                <a16:creationId xmlns:a16="http://schemas.microsoft.com/office/drawing/2014/main" id="{C6652360-02AA-4CBD-90CC-259ADE1473D5}"/>
              </a:ext>
            </a:extLst>
          </p:cNvPr>
          <p:cNvSpPr/>
          <p:nvPr/>
        </p:nvSpPr>
        <p:spPr>
          <a:xfrm>
            <a:off x="9347716" y="5444075"/>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5" y="0"/>
                  <a:pt x="9036" y="0"/>
                </a:cubicBezTo>
                <a:cubicBezTo>
                  <a:pt x="14026"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795" name="Freeform: Shape 9794">
            <a:extLst>
              <a:ext uri="{FF2B5EF4-FFF2-40B4-BE49-F238E27FC236}">
                <a16:creationId xmlns:a16="http://schemas.microsoft.com/office/drawing/2014/main" id="{D98E1C17-E768-42DA-AFB5-B639B6B6BF49}"/>
              </a:ext>
            </a:extLst>
          </p:cNvPr>
          <p:cNvSpPr/>
          <p:nvPr/>
        </p:nvSpPr>
        <p:spPr>
          <a:xfrm>
            <a:off x="7308868" y="5448672"/>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796" name="Freeform: Shape 9795">
            <a:extLst>
              <a:ext uri="{FF2B5EF4-FFF2-40B4-BE49-F238E27FC236}">
                <a16:creationId xmlns:a16="http://schemas.microsoft.com/office/drawing/2014/main" id="{08774FDE-BFCB-494A-B0C9-33F33C213849}"/>
              </a:ext>
            </a:extLst>
          </p:cNvPr>
          <p:cNvSpPr/>
          <p:nvPr/>
        </p:nvSpPr>
        <p:spPr>
          <a:xfrm>
            <a:off x="7825199" y="5472293"/>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797" name="Freeform: Shape 9796">
            <a:extLst>
              <a:ext uri="{FF2B5EF4-FFF2-40B4-BE49-F238E27FC236}">
                <a16:creationId xmlns:a16="http://schemas.microsoft.com/office/drawing/2014/main" id="{6444091B-11FF-4D20-9F62-F31772A919AA}"/>
              </a:ext>
            </a:extLst>
          </p:cNvPr>
          <p:cNvSpPr/>
          <p:nvPr/>
        </p:nvSpPr>
        <p:spPr>
          <a:xfrm>
            <a:off x="8301897" y="5525084"/>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798" name="Freeform: Shape 9797">
            <a:extLst>
              <a:ext uri="{FF2B5EF4-FFF2-40B4-BE49-F238E27FC236}">
                <a16:creationId xmlns:a16="http://schemas.microsoft.com/office/drawing/2014/main" id="{30B0E4F4-6515-4DBA-A49A-DC0F1C54141E}"/>
              </a:ext>
            </a:extLst>
          </p:cNvPr>
          <p:cNvSpPr/>
          <p:nvPr/>
        </p:nvSpPr>
        <p:spPr>
          <a:xfrm>
            <a:off x="7910646" y="5424893"/>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799" name="Freeform: Shape 9798">
            <a:extLst>
              <a:ext uri="{FF2B5EF4-FFF2-40B4-BE49-F238E27FC236}">
                <a16:creationId xmlns:a16="http://schemas.microsoft.com/office/drawing/2014/main" id="{E8FD250C-FEC1-40BC-B83A-F44EF37CF907}"/>
              </a:ext>
            </a:extLst>
          </p:cNvPr>
          <p:cNvSpPr/>
          <p:nvPr/>
        </p:nvSpPr>
        <p:spPr>
          <a:xfrm>
            <a:off x="7853575" y="5476891"/>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800" name="Freeform: Shape 9799">
            <a:extLst>
              <a:ext uri="{FF2B5EF4-FFF2-40B4-BE49-F238E27FC236}">
                <a16:creationId xmlns:a16="http://schemas.microsoft.com/office/drawing/2014/main" id="{5F4216C1-2C19-476F-83C3-7AB88F75B468}"/>
              </a:ext>
            </a:extLst>
          </p:cNvPr>
          <p:cNvSpPr/>
          <p:nvPr/>
        </p:nvSpPr>
        <p:spPr>
          <a:xfrm>
            <a:off x="6259561" y="5418552"/>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801" name="Freeform: Shape 9800">
            <a:extLst>
              <a:ext uri="{FF2B5EF4-FFF2-40B4-BE49-F238E27FC236}">
                <a16:creationId xmlns:a16="http://schemas.microsoft.com/office/drawing/2014/main" id="{E644B3CA-24E9-4CE4-A2B0-D0FA16B32EAB}"/>
              </a:ext>
            </a:extLst>
          </p:cNvPr>
          <p:cNvSpPr/>
          <p:nvPr/>
        </p:nvSpPr>
        <p:spPr>
          <a:xfrm>
            <a:off x="9943628" y="5528413"/>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5" y="0"/>
                  <a:pt x="9036" y="0"/>
                </a:cubicBezTo>
                <a:cubicBezTo>
                  <a:pt x="14026"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802" name="Freeform: Shape 9801">
            <a:extLst>
              <a:ext uri="{FF2B5EF4-FFF2-40B4-BE49-F238E27FC236}">
                <a16:creationId xmlns:a16="http://schemas.microsoft.com/office/drawing/2014/main" id="{BC57FC0E-6B47-44D6-A2BD-794046448A69}"/>
              </a:ext>
            </a:extLst>
          </p:cNvPr>
          <p:cNvSpPr/>
          <p:nvPr/>
        </p:nvSpPr>
        <p:spPr>
          <a:xfrm>
            <a:off x="8340261" y="5479744"/>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803" name="Freeform: Shape 9802">
            <a:extLst>
              <a:ext uri="{FF2B5EF4-FFF2-40B4-BE49-F238E27FC236}">
                <a16:creationId xmlns:a16="http://schemas.microsoft.com/office/drawing/2014/main" id="{B8AAA928-F4D7-461A-A5A3-5B3BB8DF798D}"/>
              </a:ext>
            </a:extLst>
          </p:cNvPr>
          <p:cNvSpPr/>
          <p:nvPr/>
        </p:nvSpPr>
        <p:spPr>
          <a:xfrm>
            <a:off x="8303324" y="5560436"/>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804" name="Freeform: Shape 9803">
            <a:extLst>
              <a:ext uri="{FF2B5EF4-FFF2-40B4-BE49-F238E27FC236}">
                <a16:creationId xmlns:a16="http://schemas.microsoft.com/office/drawing/2014/main" id="{8D48D61F-4369-46CF-9FA9-9777261D68B9}"/>
              </a:ext>
            </a:extLst>
          </p:cNvPr>
          <p:cNvSpPr/>
          <p:nvPr/>
        </p:nvSpPr>
        <p:spPr>
          <a:xfrm>
            <a:off x="6332802" y="5448197"/>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805" name="Freeform: Shape 9804">
            <a:extLst>
              <a:ext uri="{FF2B5EF4-FFF2-40B4-BE49-F238E27FC236}">
                <a16:creationId xmlns:a16="http://schemas.microsoft.com/office/drawing/2014/main" id="{173AC3AE-D8AE-4D41-B625-637019369A6D}"/>
              </a:ext>
            </a:extLst>
          </p:cNvPr>
          <p:cNvSpPr/>
          <p:nvPr/>
        </p:nvSpPr>
        <p:spPr>
          <a:xfrm>
            <a:off x="8388612" y="5413796"/>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806" name="Freeform: Shape 9805">
            <a:extLst>
              <a:ext uri="{FF2B5EF4-FFF2-40B4-BE49-F238E27FC236}">
                <a16:creationId xmlns:a16="http://schemas.microsoft.com/office/drawing/2014/main" id="{2F8C8404-F009-4923-AF0F-896D072D54B1}"/>
              </a:ext>
            </a:extLst>
          </p:cNvPr>
          <p:cNvSpPr/>
          <p:nvPr/>
        </p:nvSpPr>
        <p:spPr>
          <a:xfrm>
            <a:off x="7312197" y="5541729"/>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807" name="Freeform: Shape 9806">
            <a:extLst>
              <a:ext uri="{FF2B5EF4-FFF2-40B4-BE49-F238E27FC236}">
                <a16:creationId xmlns:a16="http://schemas.microsoft.com/office/drawing/2014/main" id="{1819BE6C-79FB-471E-93DB-C5914501907F}"/>
              </a:ext>
            </a:extLst>
          </p:cNvPr>
          <p:cNvSpPr/>
          <p:nvPr/>
        </p:nvSpPr>
        <p:spPr>
          <a:xfrm>
            <a:off x="7257346" y="5452001"/>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808" name="Freeform: Shape 9807">
            <a:extLst>
              <a:ext uri="{FF2B5EF4-FFF2-40B4-BE49-F238E27FC236}">
                <a16:creationId xmlns:a16="http://schemas.microsoft.com/office/drawing/2014/main" id="{C3F2A320-C5C4-4895-8D69-164114BB92FC}"/>
              </a:ext>
            </a:extLst>
          </p:cNvPr>
          <p:cNvSpPr/>
          <p:nvPr/>
        </p:nvSpPr>
        <p:spPr>
          <a:xfrm>
            <a:off x="10026222" y="457688"/>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6" y="18072"/>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809" name="Freeform: Shape 9808">
            <a:extLst>
              <a:ext uri="{FF2B5EF4-FFF2-40B4-BE49-F238E27FC236}">
                <a16:creationId xmlns:a16="http://schemas.microsoft.com/office/drawing/2014/main" id="{A6724303-9DD3-409B-8E39-5071BDDDCF50}"/>
              </a:ext>
            </a:extLst>
          </p:cNvPr>
          <p:cNvSpPr/>
          <p:nvPr/>
        </p:nvSpPr>
        <p:spPr>
          <a:xfrm>
            <a:off x="7817272" y="5487988"/>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810" name="Freeform: Shape 9809">
            <a:extLst>
              <a:ext uri="{FF2B5EF4-FFF2-40B4-BE49-F238E27FC236}">
                <a16:creationId xmlns:a16="http://schemas.microsoft.com/office/drawing/2014/main" id="{A19D0515-A660-4348-B50A-D22D98372FAF}"/>
              </a:ext>
            </a:extLst>
          </p:cNvPr>
          <p:cNvSpPr/>
          <p:nvPr/>
        </p:nvSpPr>
        <p:spPr>
          <a:xfrm>
            <a:off x="6884960" y="5459611"/>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811" name="Freeform: Shape 9810">
            <a:extLst>
              <a:ext uri="{FF2B5EF4-FFF2-40B4-BE49-F238E27FC236}">
                <a16:creationId xmlns:a16="http://schemas.microsoft.com/office/drawing/2014/main" id="{909EC5FF-26B5-4E20-B457-972F3C35D866}"/>
              </a:ext>
            </a:extLst>
          </p:cNvPr>
          <p:cNvSpPr/>
          <p:nvPr/>
        </p:nvSpPr>
        <p:spPr>
          <a:xfrm>
            <a:off x="8912711" y="5454221"/>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812" name="Freeform: Shape 9811">
            <a:extLst>
              <a:ext uri="{FF2B5EF4-FFF2-40B4-BE49-F238E27FC236}">
                <a16:creationId xmlns:a16="http://schemas.microsoft.com/office/drawing/2014/main" id="{BC3BE5C3-2948-458F-B622-5BAAA8E1BDD1}"/>
              </a:ext>
            </a:extLst>
          </p:cNvPr>
          <p:cNvSpPr/>
          <p:nvPr/>
        </p:nvSpPr>
        <p:spPr>
          <a:xfrm>
            <a:off x="6222624" y="5445502"/>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813" name="Freeform: Shape 9812">
            <a:extLst>
              <a:ext uri="{FF2B5EF4-FFF2-40B4-BE49-F238E27FC236}">
                <a16:creationId xmlns:a16="http://schemas.microsoft.com/office/drawing/2014/main" id="{A0C9427B-9916-4AFB-A7D1-3B59F2414708}"/>
              </a:ext>
            </a:extLst>
          </p:cNvPr>
          <p:cNvSpPr/>
          <p:nvPr/>
        </p:nvSpPr>
        <p:spPr>
          <a:xfrm>
            <a:off x="7838357" y="5561862"/>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814" name="Freeform: Shape 9813">
            <a:extLst>
              <a:ext uri="{FF2B5EF4-FFF2-40B4-BE49-F238E27FC236}">
                <a16:creationId xmlns:a16="http://schemas.microsoft.com/office/drawing/2014/main" id="{A86DDCBF-225F-414C-B0BA-DD35B389D2F6}"/>
              </a:ext>
            </a:extLst>
          </p:cNvPr>
          <p:cNvSpPr/>
          <p:nvPr/>
        </p:nvSpPr>
        <p:spPr>
          <a:xfrm>
            <a:off x="9364520" y="464188"/>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6" y="18072"/>
                  <a:pt x="0" y="14027"/>
                  <a:pt x="0" y="9036"/>
                </a:cubicBezTo>
                <a:cubicBezTo>
                  <a:pt x="0" y="4046"/>
                  <a:pt x="4045" y="0"/>
                  <a:pt x="9036" y="0"/>
                </a:cubicBezTo>
                <a:cubicBezTo>
                  <a:pt x="14026"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815" name="Freeform: Shape 9814">
            <a:extLst>
              <a:ext uri="{FF2B5EF4-FFF2-40B4-BE49-F238E27FC236}">
                <a16:creationId xmlns:a16="http://schemas.microsoft.com/office/drawing/2014/main" id="{2593CEF3-16F2-4939-AB23-3AAA215AA787}"/>
              </a:ext>
            </a:extLst>
          </p:cNvPr>
          <p:cNvSpPr/>
          <p:nvPr/>
        </p:nvSpPr>
        <p:spPr>
          <a:xfrm>
            <a:off x="7347866" y="5432344"/>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816" name="Freeform: Shape 9815">
            <a:extLst>
              <a:ext uri="{FF2B5EF4-FFF2-40B4-BE49-F238E27FC236}">
                <a16:creationId xmlns:a16="http://schemas.microsoft.com/office/drawing/2014/main" id="{563CF2FB-EAE9-4326-BE87-EC1C73FD8960}"/>
              </a:ext>
            </a:extLst>
          </p:cNvPr>
          <p:cNvSpPr/>
          <p:nvPr/>
        </p:nvSpPr>
        <p:spPr>
          <a:xfrm>
            <a:off x="8314104" y="5536498"/>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817" name="Freeform: Shape 9816">
            <a:extLst>
              <a:ext uri="{FF2B5EF4-FFF2-40B4-BE49-F238E27FC236}">
                <a16:creationId xmlns:a16="http://schemas.microsoft.com/office/drawing/2014/main" id="{0F65E5CB-30A6-4351-99CF-3F2AC27CC330}"/>
              </a:ext>
            </a:extLst>
          </p:cNvPr>
          <p:cNvSpPr/>
          <p:nvPr/>
        </p:nvSpPr>
        <p:spPr>
          <a:xfrm>
            <a:off x="7299832" y="5419978"/>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818" name="Freeform: Shape 9817">
            <a:extLst>
              <a:ext uri="{FF2B5EF4-FFF2-40B4-BE49-F238E27FC236}">
                <a16:creationId xmlns:a16="http://schemas.microsoft.com/office/drawing/2014/main" id="{B07220A0-0BC8-40D8-AC05-AC959A556A61}"/>
              </a:ext>
            </a:extLst>
          </p:cNvPr>
          <p:cNvSpPr/>
          <p:nvPr/>
        </p:nvSpPr>
        <p:spPr>
          <a:xfrm>
            <a:off x="9350252" y="5442173"/>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5" y="0"/>
                  <a:pt x="9036" y="0"/>
                </a:cubicBezTo>
                <a:cubicBezTo>
                  <a:pt x="14026"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819" name="Freeform: Shape 9818">
            <a:extLst>
              <a:ext uri="{FF2B5EF4-FFF2-40B4-BE49-F238E27FC236}">
                <a16:creationId xmlns:a16="http://schemas.microsoft.com/office/drawing/2014/main" id="{842594A2-840D-4CE9-9BF6-644C14CA7D42}"/>
              </a:ext>
            </a:extLst>
          </p:cNvPr>
          <p:cNvSpPr/>
          <p:nvPr/>
        </p:nvSpPr>
        <p:spPr>
          <a:xfrm>
            <a:off x="6810134" y="5541412"/>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820" name="Freeform: Shape 9819">
            <a:extLst>
              <a:ext uri="{FF2B5EF4-FFF2-40B4-BE49-F238E27FC236}">
                <a16:creationId xmlns:a16="http://schemas.microsoft.com/office/drawing/2014/main" id="{579B513E-E5BE-4328-A7A5-55682F785CFE}"/>
              </a:ext>
            </a:extLst>
          </p:cNvPr>
          <p:cNvSpPr/>
          <p:nvPr/>
        </p:nvSpPr>
        <p:spPr>
          <a:xfrm>
            <a:off x="7382743" y="5477366"/>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821" name="Freeform: Shape 9820">
            <a:extLst>
              <a:ext uri="{FF2B5EF4-FFF2-40B4-BE49-F238E27FC236}">
                <a16:creationId xmlns:a16="http://schemas.microsoft.com/office/drawing/2014/main" id="{A9ABB146-9723-401F-8B37-F7C9A5879F42}"/>
              </a:ext>
            </a:extLst>
          </p:cNvPr>
          <p:cNvSpPr/>
          <p:nvPr/>
        </p:nvSpPr>
        <p:spPr>
          <a:xfrm>
            <a:off x="10512591" y="5440270"/>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5" y="0"/>
                  <a:pt x="9036" y="0"/>
                </a:cubicBezTo>
                <a:cubicBezTo>
                  <a:pt x="14026"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822" name="Freeform: Shape 9821">
            <a:extLst>
              <a:ext uri="{FF2B5EF4-FFF2-40B4-BE49-F238E27FC236}">
                <a16:creationId xmlns:a16="http://schemas.microsoft.com/office/drawing/2014/main" id="{9BD0265E-07B5-4D53-AE9E-0274A4603536}"/>
              </a:ext>
            </a:extLst>
          </p:cNvPr>
          <p:cNvSpPr/>
          <p:nvPr/>
        </p:nvSpPr>
        <p:spPr>
          <a:xfrm>
            <a:off x="8831227" y="5517316"/>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823" name="Freeform: Shape 9822">
            <a:extLst>
              <a:ext uri="{FF2B5EF4-FFF2-40B4-BE49-F238E27FC236}">
                <a16:creationId xmlns:a16="http://schemas.microsoft.com/office/drawing/2014/main" id="{6C4861D7-39DB-4A3D-BEA1-C1728EAB0084}"/>
              </a:ext>
            </a:extLst>
          </p:cNvPr>
          <p:cNvSpPr/>
          <p:nvPr/>
        </p:nvSpPr>
        <p:spPr>
          <a:xfrm>
            <a:off x="7796029" y="5554729"/>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824" name="Freeform: Shape 9823">
            <a:extLst>
              <a:ext uri="{FF2B5EF4-FFF2-40B4-BE49-F238E27FC236}">
                <a16:creationId xmlns:a16="http://schemas.microsoft.com/office/drawing/2014/main" id="{2D7863B9-78A7-40A3-AAFD-1E1DCC7B0F1A}"/>
              </a:ext>
            </a:extLst>
          </p:cNvPr>
          <p:cNvSpPr/>
          <p:nvPr/>
        </p:nvSpPr>
        <p:spPr>
          <a:xfrm>
            <a:off x="7853734" y="5544900"/>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825" name="Freeform: Shape 9824">
            <a:extLst>
              <a:ext uri="{FF2B5EF4-FFF2-40B4-BE49-F238E27FC236}">
                <a16:creationId xmlns:a16="http://schemas.microsoft.com/office/drawing/2014/main" id="{FCCB1DF5-36DA-4476-9FF7-761E05708B34}"/>
              </a:ext>
            </a:extLst>
          </p:cNvPr>
          <p:cNvSpPr/>
          <p:nvPr/>
        </p:nvSpPr>
        <p:spPr>
          <a:xfrm>
            <a:off x="6811561" y="5422356"/>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826" name="Freeform: Shape 9825">
            <a:extLst>
              <a:ext uri="{FF2B5EF4-FFF2-40B4-BE49-F238E27FC236}">
                <a16:creationId xmlns:a16="http://schemas.microsoft.com/office/drawing/2014/main" id="{0618C1C0-E100-4D3E-B384-F737C9A0D7B6}"/>
              </a:ext>
            </a:extLst>
          </p:cNvPr>
          <p:cNvSpPr/>
          <p:nvPr/>
        </p:nvSpPr>
        <p:spPr>
          <a:xfrm>
            <a:off x="7885440" y="5429966"/>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827" name="Freeform: Shape 9826">
            <a:extLst>
              <a:ext uri="{FF2B5EF4-FFF2-40B4-BE49-F238E27FC236}">
                <a16:creationId xmlns:a16="http://schemas.microsoft.com/office/drawing/2014/main" id="{7CFB9E81-BE42-4A3D-8AE8-CB0CA61A4FFB}"/>
              </a:ext>
            </a:extLst>
          </p:cNvPr>
          <p:cNvSpPr/>
          <p:nvPr/>
        </p:nvSpPr>
        <p:spPr>
          <a:xfrm>
            <a:off x="7926340" y="536002"/>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6" y="18072"/>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828" name="Freeform: Shape 9827">
            <a:extLst>
              <a:ext uri="{FF2B5EF4-FFF2-40B4-BE49-F238E27FC236}">
                <a16:creationId xmlns:a16="http://schemas.microsoft.com/office/drawing/2014/main" id="{54277725-1571-45C6-8E11-656FBDF7E575}"/>
              </a:ext>
            </a:extLst>
          </p:cNvPr>
          <p:cNvSpPr/>
          <p:nvPr/>
        </p:nvSpPr>
        <p:spPr>
          <a:xfrm>
            <a:off x="8959160" y="471797"/>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5" y="18072"/>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829" name="Freeform: Shape 9828">
            <a:extLst>
              <a:ext uri="{FF2B5EF4-FFF2-40B4-BE49-F238E27FC236}">
                <a16:creationId xmlns:a16="http://schemas.microsoft.com/office/drawing/2014/main" id="{4A90880D-811D-4750-A623-C60D5B1B95F6}"/>
              </a:ext>
            </a:extLst>
          </p:cNvPr>
          <p:cNvSpPr/>
          <p:nvPr/>
        </p:nvSpPr>
        <p:spPr>
          <a:xfrm>
            <a:off x="7256078" y="5507962"/>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830" name="Freeform: Shape 9829">
            <a:extLst>
              <a:ext uri="{FF2B5EF4-FFF2-40B4-BE49-F238E27FC236}">
                <a16:creationId xmlns:a16="http://schemas.microsoft.com/office/drawing/2014/main" id="{ECF785CB-EAA0-4125-A6E2-E87E2C0E063F}"/>
              </a:ext>
            </a:extLst>
          </p:cNvPr>
          <p:cNvSpPr/>
          <p:nvPr/>
        </p:nvSpPr>
        <p:spPr>
          <a:xfrm>
            <a:off x="8338834" y="5498292"/>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831" name="Freeform: Shape 9830">
            <a:extLst>
              <a:ext uri="{FF2B5EF4-FFF2-40B4-BE49-F238E27FC236}">
                <a16:creationId xmlns:a16="http://schemas.microsoft.com/office/drawing/2014/main" id="{80BB8617-1890-4520-9425-3066D8C3668B}"/>
              </a:ext>
            </a:extLst>
          </p:cNvPr>
          <p:cNvSpPr/>
          <p:nvPr/>
        </p:nvSpPr>
        <p:spPr>
          <a:xfrm>
            <a:off x="7257980" y="5495756"/>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832" name="Freeform: Shape 9831">
            <a:extLst>
              <a:ext uri="{FF2B5EF4-FFF2-40B4-BE49-F238E27FC236}">
                <a16:creationId xmlns:a16="http://schemas.microsoft.com/office/drawing/2014/main" id="{779B93B1-FB1F-4193-A023-08B0235AB1F2}"/>
              </a:ext>
            </a:extLst>
          </p:cNvPr>
          <p:cNvSpPr/>
          <p:nvPr/>
        </p:nvSpPr>
        <p:spPr>
          <a:xfrm>
            <a:off x="9890521" y="530295"/>
            <a:ext cx="18072" cy="18072"/>
          </a:xfrm>
          <a:custGeom>
            <a:avLst/>
            <a:gdLst>
              <a:gd name="connsiteX0" fmla="*/ 18073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3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3" y="9036"/>
                </a:moveTo>
                <a:cubicBezTo>
                  <a:pt x="18073" y="14027"/>
                  <a:pt x="14027" y="18072"/>
                  <a:pt x="9036" y="18072"/>
                </a:cubicBezTo>
                <a:cubicBezTo>
                  <a:pt x="4046" y="18072"/>
                  <a:pt x="0" y="14027"/>
                  <a:pt x="0" y="9036"/>
                </a:cubicBezTo>
                <a:cubicBezTo>
                  <a:pt x="0" y="4046"/>
                  <a:pt x="4045" y="0"/>
                  <a:pt x="9036" y="0"/>
                </a:cubicBezTo>
                <a:cubicBezTo>
                  <a:pt x="14027" y="0"/>
                  <a:pt x="18073" y="4046"/>
                  <a:pt x="18073"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833" name="Freeform: Shape 9832">
            <a:extLst>
              <a:ext uri="{FF2B5EF4-FFF2-40B4-BE49-F238E27FC236}">
                <a16:creationId xmlns:a16="http://schemas.microsoft.com/office/drawing/2014/main" id="{B4DBDAAC-BC38-48A2-AA7F-1E42044CD476}"/>
              </a:ext>
            </a:extLst>
          </p:cNvPr>
          <p:cNvSpPr/>
          <p:nvPr/>
        </p:nvSpPr>
        <p:spPr>
          <a:xfrm>
            <a:off x="7874343" y="5521913"/>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834" name="Freeform: Shape 9833">
            <a:extLst>
              <a:ext uri="{FF2B5EF4-FFF2-40B4-BE49-F238E27FC236}">
                <a16:creationId xmlns:a16="http://schemas.microsoft.com/office/drawing/2014/main" id="{B84F79FF-F50F-4C34-987B-C6FA9167D387}"/>
              </a:ext>
            </a:extLst>
          </p:cNvPr>
          <p:cNvSpPr/>
          <p:nvPr/>
        </p:nvSpPr>
        <p:spPr>
          <a:xfrm>
            <a:off x="7262102" y="5416015"/>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835" name="Freeform: Shape 9834">
            <a:extLst>
              <a:ext uri="{FF2B5EF4-FFF2-40B4-BE49-F238E27FC236}">
                <a16:creationId xmlns:a16="http://schemas.microsoft.com/office/drawing/2014/main" id="{E09166B3-12FA-47EA-B935-2212851956F3}"/>
              </a:ext>
            </a:extLst>
          </p:cNvPr>
          <p:cNvSpPr/>
          <p:nvPr/>
        </p:nvSpPr>
        <p:spPr>
          <a:xfrm>
            <a:off x="7379097" y="5536815"/>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836" name="Freeform: Shape 9835">
            <a:extLst>
              <a:ext uri="{FF2B5EF4-FFF2-40B4-BE49-F238E27FC236}">
                <a16:creationId xmlns:a16="http://schemas.microsoft.com/office/drawing/2014/main" id="{ACA7FA2D-A19F-4C67-A8E1-AD669A910AE4}"/>
              </a:ext>
            </a:extLst>
          </p:cNvPr>
          <p:cNvSpPr/>
          <p:nvPr/>
        </p:nvSpPr>
        <p:spPr>
          <a:xfrm>
            <a:off x="7791115" y="5473561"/>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837" name="Freeform: Shape 9836">
            <a:extLst>
              <a:ext uri="{FF2B5EF4-FFF2-40B4-BE49-F238E27FC236}">
                <a16:creationId xmlns:a16="http://schemas.microsoft.com/office/drawing/2014/main" id="{428C1D76-DAB2-4874-AA44-1C49D6979E79}"/>
              </a:ext>
            </a:extLst>
          </p:cNvPr>
          <p:cNvSpPr/>
          <p:nvPr/>
        </p:nvSpPr>
        <p:spPr>
          <a:xfrm>
            <a:off x="7910487" y="5505267"/>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838" name="Freeform: Shape 9837">
            <a:extLst>
              <a:ext uri="{FF2B5EF4-FFF2-40B4-BE49-F238E27FC236}">
                <a16:creationId xmlns:a16="http://schemas.microsoft.com/office/drawing/2014/main" id="{42CA7262-146C-4E2A-9D4C-CA15F3000B8A}"/>
              </a:ext>
            </a:extLst>
          </p:cNvPr>
          <p:cNvSpPr/>
          <p:nvPr/>
        </p:nvSpPr>
        <p:spPr>
          <a:xfrm>
            <a:off x="6295706" y="5541571"/>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839" name="Freeform: Shape 9838">
            <a:extLst>
              <a:ext uri="{FF2B5EF4-FFF2-40B4-BE49-F238E27FC236}">
                <a16:creationId xmlns:a16="http://schemas.microsoft.com/office/drawing/2014/main" id="{18B82D6B-FA81-4000-AAA9-B5CF2FFB0C8C}"/>
              </a:ext>
            </a:extLst>
          </p:cNvPr>
          <p:cNvSpPr/>
          <p:nvPr/>
        </p:nvSpPr>
        <p:spPr>
          <a:xfrm>
            <a:off x="7913817" y="5556472"/>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840" name="Freeform: Shape 9839">
            <a:extLst>
              <a:ext uri="{FF2B5EF4-FFF2-40B4-BE49-F238E27FC236}">
                <a16:creationId xmlns:a16="http://schemas.microsoft.com/office/drawing/2014/main" id="{2005F94C-DCCD-4225-A48A-BE7EF9F11C59}"/>
              </a:ext>
            </a:extLst>
          </p:cNvPr>
          <p:cNvSpPr/>
          <p:nvPr/>
        </p:nvSpPr>
        <p:spPr>
          <a:xfrm>
            <a:off x="7792224" y="5439478"/>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841" name="Freeform: Shape 9840">
            <a:extLst>
              <a:ext uri="{FF2B5EF4-FFF2-40B4-BE49-F238E27FC236}">
                <a16:creationId xmlns:a16="http://schemas.microsoft.com/office/drawing/2014/main" id="{07D30880-28A3-4D97-831E-98069D961A95}"/>
              </a:ext>
            </a:extLst>
          </p:cNvPr>
          <p:cNvSpPr/>
          <p:nvPr/>
        </p:nvSpPr>
        <p:spPr>
          <a:xfrm>
            <a:off x="7323928" y="5559009"/>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842" name="Freeform: Shape 9841">
            <a:extLst>
              <a:ext uri="{FF2B5EF4-FFF2-40B4-BE49-F238E27FC236}">
                <a16:creationId xmlns:a16="http://schemas.microsoft.com/office/drawing/2014/main" id="{85A9EF54-4740-4072-9E41-9179F2C5E7EA}"/>
              </a:ext>
            </a:extLst>
          </p:cNvPr>
          <p:cNvSpPr/>
          <p:nvPr/>
        </p:nvSpPr>
        <p:spPr>
          <a:xfrm>
            <a:off x="7838832" y="5445185"/>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843" name="Freeform: Shape 9842">
            <a:extLst>
              <a:ext uri="{FF2B5EF4-FFF2-40B4-BE49-F238E27FC236}">
                <a16:creationId xmlns:a16="http://schemas.microsoft.com/office/drawing/2014/main" id="{616E78F8-AE03-43CC-8359-15438A665052}"/>
              </a:ext>
            </a:extLst>
          </p:cNvPr>
          <p:cNvSpPr/>
          <p:nvPr/>
        </p:nvSpPr>
        <p:spPr>
          <a:xfrm>
            <a:off x="9425712" y="5521120"/>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5" y="0"/>
                  <a:pt x="9036" y="0"/>
                </a:cubicBezTo>
                <a:cubicBezTo>
                  <a:pt x="14026"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844" name="Freeform: Shape 9843">
            <a:extLst>
              <a:ext uri="{FF2B5EF4-FFF2-40B4-BE49-F238E27FC236}">
                <a16:creationId xmlns:a16="http://schemas.microsoft.com/office/drawing/2014/main" id="{748D5950-7D8B-40EE-B4E1-8FBD8C88A1A1}"/>
              </a:ext>
            </a:extLst>
          </p:cNvPr>
          <p:cNvSpPr/>
          <p:nvPr/>
        </p:nvSpPr>
        <p:spPr>
          <a:xfrm>
            <a:off x="7829162" y="5508121"/>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845" name="Freeform: Shape 9844">
            <a:extLst>
              <a:ext uri="{FF2B5EF4-FFF2-40B4-BE49-F238E27FC236}">
                <a16:creationId xmlns:a16="http://schemas.microsoft.com/office/drawing/2014/main" id="{9E27C2BA-B952-41CD-A1C2-BFB57D1AEC87}"/>
              </a:ext>
            </a:extLst>
          </p:cNvPr>
          <p:cNvSpPr/>
          <p:nvPr/>
        </p:nvSpPr>
        <p:spPr>
          <a:xfrm>
            <a:off x="7816638" y="5465635"/>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846" name="Freeform: Shape 9845">
            <a:extLst>
              <a:ext uri="{FF2B5EF4-FFF2-40B4-BE49-F238E27FC236}">
                <a16:creationId xmlns:a16="http://schemas.microsoft.com/office/drawing/2014/main" id="{F7CEAA07-E959-46E1-A599-A3704DDC1CA0}"/>
              </a:ext>
            </a:extLst>
          </p:cNvPr>
          <p:cNvSpPr/>
          <p:nvPr/>
        </p:nvSpPr>
        <p:spPr>
          <a:xfrm>
            <a:off x="8435854" y="5467696"/>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847" name="Freeform: Shape 9846">
            <a:extLst>
              <a:ext uri="{FF2B5EF4-FFF2-40B4-BE49-F238E27FC236}">
                <a16:creationId xmlns:a16="http://schemas.microsoft.com/office/drawing/2014/main" id="{431DF4C2-72D7-4AC8-9ACC-B3C47EC04516}"/>
              </a:ext>
            </a:extLst>
          </p:cNvPr>
          <p:cNvSpPr/>
          <p:nvPr/>
        </p:nvSpPr>
        <p:spPr>
          <a:xfrm>
            <a:off x="8411441" y="5511767"/>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848" name="Freeform: Shape 9847">
            <a:extLst>
              <a:ext uri="{FF2B5EF4-FFF2-40B4-BE49-F238E27FC236}">
                <a16:creationId xmlns:a16="http://schemas.microsoft.com/office/drawing/2014/main" id="{58448B3F-190E-40A0-AD22-AD5442F98A4E}"/>
              </a:ext>
            </a:extLst>
          </p:cNvPr>
          <p:cNvSpPr/>
          <p:nvPr/>
        </p:nvSpPr>
        <p:spPr>
          <a:xfrm>
            <a:off x="7348025" y="5551716"/>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849" name="Freeform: Shape 9848">
            <a:extLst>
              <a:ext uri="{FF2B5EF4-FFF2-40B4-BE49-F238E27FC236}">
                <a16:creationId xmlns:a16="http://schemas.microsoft.com/office/drawing/2014/main" id="{DEDCCA65-FF33-44B6-846B-FDBBD8988FE1}"/>
              </a:ext>
            </a:extLst>
          </p:cNvPr>
          <p:cNvSpPr/>
          <p:nvPr/>
        </p:nvSpPr>
        <p:spPr>
          <a:xfrm>
            <a:off x="7878306" y="5424100"/>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850" name="Freeform: Shape 9849">
            <a:extLst>
              <a:ext uri="{FF2B5EF4-FFF2-40B4-BE49-F238E27FC236}">
                <a16:creationId xmlns:a16="http://schemas.microsoft.com/office/drawing/2014/main" id="{D9962791-4C5E-43A3-BD1B-05F191584F48}"/>
              </a:ext>
            </a:extLst>
          </p:cNvPr>
          <p:cNvSpPr/>
          <p:nvPr/>
        </p:nvSpPr>
        <p:spPr>
          <a:xfrm>
            <a:off x="7828052" y="5531900"/>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851" name="Freeform: Shape 9850">
            <a:extLst>
              <a:ext uri="{FF2B5EF4-FFF2-40B4-BE49-F238E27FC236}">
                <a16:creationId xmlns:a16="http://schemas.microsoft.com/office/drawing/2014/main" id="{CE717B80-0912-4DB5-A65D-E02E9AF42E5D}"/>
              </a:ext>
            </a:extLst>
          </p:cNvPr>
          <p:cNvSpPr/>
          <p:nvPr/>
        </p:nvSpPr>
        <p:spPr>
          <a:xfrm>
            <a:off x="8430940" y="5512401"/>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852" name="Freeform: Shape 9851">
            <a:extLst>
              <a:ext uri="{FF2B5EF4-FFF2-40B4-BE49-F238E27FC236}">
                <a16:creationId xmlns:a16="http://schemas.microsoft.com/office/drawing/2014/main" id="{86E36E03-F1D6-40CB-B151-B9726AB9AFB6}"/>
              </a:ext>
            </a:extLst>
          </p:cNvPr>
          <p:cNvSpPr/>
          <p:nvPr/>
        </p:nvSpPr>
        <p:spPr>
          <a:xfrm>
            <a:off x="7396218" y="5506060"/>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853" name="Freeform: Shape 9852">
            <a:extLst>
              <a:ext uri="{FF2B5EF4-FFF2-40B4-BE49-F238E27FC236}">
                <a16:creationId xmlns:a16="http://schemas.microsoft.com/office/drawing/2014/main" id="{E4A1D1EC-780C-4E89-8586-218609CE8459}"/>
              </a:ext>
            </a:extLst>
          </p:cNvPr>
          <p:cNvSpPr/>
          <p:nvPr/>
        </p:nvSpPr>
        <p:spPr>
          <a:xfrm>
            <a:off x="8438866" y="5448038"/>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854" name="Freeform: Shape 9853">
            <a:extLst>
              <a:ext uri="{FF2B5EF4-FFF2-40B4-BE49-F238E27FC236}">
                <a16:creationId xmlns:a16="http://schemas.microsoft.com/office/drawing/2014/main" id="{CA86B3B3-8118-4FD9-A3DD-2E0F637111FE}"/>
              </a:ext>
            </a:extLst>
          </p:cNvPr>
          <p:cNvSpPr/>
          <p:nvPr/>
        </p:nvSpPr>
        <p:spPr>
          <a:xfrm>
            <a:off x="7396059" y="5435039"/>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855" name="Freeform: Shape 9854">
            <a:extLst>
              <a:ext uri="{FF2B5EF4-FFF2-40B4-BE49-F238E27FC236}">
                <a16:creationId xmlns:a16="http://schemas.microsoft.com/office/drawing/2014/main" id="{EDF4AAB9-DF45-45B6-AA9C-90A807D7C3B9}"/>
              </a:ext>
            </a:extLst>
          </p:cNvPr>
          <p:cNvSpPr/>
          <p:nvPr/>
        </p:nvSpPr>
        <p:spPr>
          <a:xfrm>
            <a:off x="8405417" y="5450892"/>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856" name="Freeform: Shape 9855">
            <a:extLst>
              <a:ext uri="{FF2B5EF4-FFF2-40B4-BE49-F238E27FC236}">
                <a16:creationId xmlns:a16="http://schemas.microsoft.com/office/drawing/2014/main" id="{33F22CC5-932D-4005-AA23-6E07EE1A73CE}"/>
              </a:ext>
            </a:extLst>
          </p:cNvPr>
          <p:cNvSpPr/>
          <p:nvPr/>
        </p:nvSpPr>
        <p:spPr>
          <a:xfrm>
            <a:off x="6252586" y="5505109"/>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857" name="Freeform: Shape 9856">
            <a:extLst>
              <a:ext uri="{FF2B5EF4-FFF2-40B4-BE49-F238E27FC236}">
                <a16:creationId xmlns:a16="http://schemas.microsoft.com/office/drawing/2014/main" id="{50C97D76-A7E8-471A-AD69-16974E9F5940}"/>
              </a:ext>
            </a:extLst>
          </p:cNvPr>
          <p:cNvSpPr/>
          <p:nvPr/>
        </p:nvSpPr>
        <p:spPr>
          <a:xfrm>
            <a:off x="6776209" y="5477525"/>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858" name="Freeform: Shape 9857">
            <a:extLst>
              <a:ext uri="{FF2B5EF4-FFF2-40B4-BE49-F238E27FC236}">
                <a16:creationId xmlns:a16="http://schemas.microsoft.com/office/drawing/2014/main" id="{6821E0D6-BAEB-4D67-894D-9A92F865344A}"/>
              </a:ext>
            </a:extLst>
          </p:cNvPr>
          <p:cNvSpPr/>
          <p:nvPr/>
        </p:nvSpPr>
        <p:spPr>
          <a:xfrm>
            <a:off x="7322977" y="5421405"/>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859" name="Freeform: Shape 9858">
            <a:extLst>
              <a:ext uri="{FF2B5EF4-FFF2-40B4-BE49-F238E27FC236}">
                <a16:creationId xmlns:a16="http://schemas.microsoft.com/office/drawing/2014/main" id="{89B2121C-9C5C-42E4-859A-05A08F55D5A1}"/>
              </a:ext>
            </a:extLst>
          </p:cNvPr>
          <p:cNvSpPr/>
          <p:nvPr/>
        </p:nvSpPr>
        <p:spPr>
          <a:xfrm>
            <a:off x="7920316" y="5449148"/>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860" name="Freeform: Shape 9859">
            <a:extLst>
              <a:ext uri="{FF2B5EF4-FFF2-40B4-BE49-F238E27FC236}">
                <a16:creationId xmlns:a16="http://schemas.microsoft.com/office/drawing/2014/main" id="{434A0FEB-C95E-4A7B-90BE-CA9E354F30FE}"/>
              </a:ext>
            </a:extLst>
          </p:cNvPr>
          <p:cNvSpPr/>
          <p:nvPr/>
        </p:nvSpPr>
        <p:spPr>
          <a:xfrm>
            <a:off x="9443309" y="5536022"/>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5" y="0"/>
                  <a:pt x="9036" y="0"/>
                </a:cubicBezTo>
                <a:cubicBezTo>
                  <a:pt x="14026"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861" name="Freeform: Shape 9860">
            <a:extLst>
              <a:ext uri="{FF2B5EF4-FFF2-40B4-BE49-F238E27FC236}">
                <a16:creationId xmlns:a16="http://schemas.microsoft.com/office/drawing/2014/main" id="{2231BB43-2D38-4C1C-8BD4-ADDE26B54C03}"/>
              </a:ext>
            </a:extLst>
          </p:cNvPr>
          <p:cNvSpPr/>
          <p:nvPr/>
        </p:nvSpPr>
        <p:spPr>
          <a:xfrm>
            <a:off x="6218502" y="5430441"/>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862" name="Freeform: Shape 9861">
            <a:extLst>
              <a:ext uri="{FF2B5EF4-FFF2-40B4-BE49-F238E27FC236}">
                <a16:creationId xmlns:a16="http://schemas.microsoft.com/office/drawing/2014/main" id="{A1FB0ADA-83D1-45A9-B579-8DB7B07C13F7}"/>
              </a:ext>
            </a:extLst>
          </p:cNvPr>
          <p:cNvSpPr/>
          <p:nvPr/>
        </p:nvSpPr>
        <p:spPr>
          <a:xfrm>
            <a:off x="7875770" y="5524766"/>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863" name="Freeform: Shape 9862">
            <a:extLst>
              <a:ext uri="{FF2B5EF4-FFF2-40B4-BE49-F238E27FC236}">
                <a16:creationId xmlns:a16="http://schemas.microsoft.com/office/drawing/2014/main" id="{7C28CE03-E7B8-413F-B95F-41FA1B9065F5}"/>
              </a:ext>
            </a:extLst>
          </p:cNvPr>
          <p:cNvSpPr/>
          <p:nvPr/>
        </p:nvSpPr>
        <p:spPr>
          <a:xfrm>
            <a:off x="8374186" y="5552509"/>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864" name="Freeform: Shape 9863">
            <a:extLst>
              <a:ext uri="{FF2B5EF4-FFF2-40B4-BE49-F238E27FC236}">
                <a16:creationId xmlns:a16="http://schemas.microsoft.com/office/drawing/2014/main" id="{87CEE679-D56C-4876-9F5B-576CA53E301A}"/>
              </a:ext>
            </a:extLst>
          </p:cNvPr>
          <p:cNvSpPr/>
          <p:nvPr/>
        </p:nvSpPr>
        <p:spPr>
          <a:xfrm>
            <a:off x="8381954" y="5548704"/>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865" name="Freeform: Shape 9864">
            <a:extLst>
              <a:ext uri="{FF2B5EF4-FFF2-40B4-BE49-F238E27FC236}">
                <a16:creationId xmlns:a16="http://schemas.microsoft.com/office/drawing/2014/main" id="{4510E40E-5906-4253-964E-E65880774EFC}"/>
              </a:ext>
            </a:extLst>
          </p:cNvPr>
          <p:cNvSpPr/>
          <p:nvPr/>
        </p:nvSpPr>
        <p:spPr>
          <a:xfrm>
            <a:off x="7790798" y="5525876"/>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866" name="Freeform: Shape 9865">
            <a:extLst>
              <a:ext uri="{FF2B5EF4-FFF2-40B4-BE49-F238E27FC236}">
                <a16:creationId xmlns:a16="http://schemas.microsoft.com/office/drawing/2014/main" id="{3E79D108-539B-4C26-81EE-1C3C942335C5}"/>
              </a:ext>
            </a:extLst>
          </p:cNvPr>
          <p:cNvSpPr/>
          <p:nvPr/>
        </p:nvSpPr>
        <p:spPr>
          <a:xfrm>
            <a:off x="7855795" y="5430124"/>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867" name="Freeform: Shape 9866">
            <a:extLst>
              <a:ext uri="{FF2B5EF4-FFF2-40B4-BE49-F238E27FC236}">
                <a16:creationId xmlns:a16="http://schemas.microsoft.com/office/drawing/2014/main" id="{67254536-A2C7-432D-BD0E-446346F7BDA3}"/>
              </a:ext>
            </a:extLst>
          </p:cNvPr>
          <p:cNvSpPr/>
          <p:nvPr/>
        </p:nvSpPr>
        <p:spPr>
          <a:xfrm>
            <a:off x="8882273" y="5547595"/>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868" name="Freeform: Shape 9867">
            <a:extLst>
              <a:ext uri="{FF2B5EF4-FFF2-40B4-BE49-F238E27FC236}">
                <a16:creationId xmlns:a16="http://schemas.microsoft.com/office/drawing/2014/main" id="{166CC169-61EA-4B4A-AE50-C70E7020C360}"/>
              </a:ext>
            </a:extLst>
          </p:cNvPr>
          <p:cNvSpPr/>
          <p:nvPr/>
        </p:nvSpPr>
        <p:spPr>
          <a:xfrm>
            <a:off x="7908585" y="5446294"/>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869" name="Freeform: Shape 9868">
            <a:extLst>
              <a:ext uri="{FF2B5EF4-FFF2-40B4-BE49-F238E27FC236}">
                <a16:creationId xmlns:a16="http://schemas.microsoft.com/office/drawing/2014/main" id="{6160E8F1-A942-4D9C-824E-BA6D2B678C4E}"/>
              </a:ext>
            </a:extLst>
          </p:cNvPr>
          <p:cNvSpPr/>
          <p:nvPr/>
        </p:nvSpPr>
        <p:spPr>
          <a:xfrm>
            <a:off x="6812512" y="5531425"/>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870" name="Freeform: Shape 9869">
            <a:extLst>
              <a:ext uri="{FF2B5EF4-FFF2-40B4-BE49-F238E27FC236}">
                <a16:creationId xmlns:a16="http://schemas.microsoft.com/office/drawing/2014/main" id="{D41F1149-C7CA-4091-AFB1-D90F8430D280}"/>
              </a:ext>
            </a:extLst>
          </p:cNvPr>
          <p:cNvSpPr/>
          <p:nvPr/>
        </p:nvSpPr>
        <p:spPr>
          <a:xfrm>
            <a:off x="7346915" y="5524925"/>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871" name="Freeform: Shape 9870">
            <a:extLst>
              <a:ext uri="{FF2B5EF4-FFF2-40B4-BE49-F238E27FC236}">
                <a16:creationId xmlns:a16="http://schemas.microsoft.com/office/drawing/2014/main" id="{9293E608-A0F9-425C-98C1-62AEA15F5EB6}"/>
              </a:ext>
            </a:extLst>
          </p:cNvPr>
          <p:cNvSpPr/>
          <p:nvPr/>
        </p:nvSpPr>
        <p:spPr>
          <a:xfrm>
            <a:off x="6809342" y="5512401"/>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872" name="Freeform: Shape 9871">
            <a:extLst>
              <a:ext uri="{FF2B5EF4-FFF2-40B4-BE49-F238E27FC236}">
                <a16:creationId xmlns:a16="http://schemas.microsoft.com/office/drawing/2014/main" id="{3A2CA441-1855-4446-86FA-057085793FB6}"/>
              </a:ext>
            </a:extLst>
          </p:cNvPr>
          <p:cNvSpPr/>
          <p:nvPr/>
        </p:nvSpPr>
        <p:spPr>
          <a:xfrm>
            <a:off x="6819963" y="5503365"/>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873" name="Freeform: Shape 9872">
            <a:extLst>
              <a:ext uri="{FF2B5EF4-FFF2-40B4-BE49-F238E27FC236}">
                <a16:creationId xmlns:a16="http://schemas.microsoft.com/office/drawing/2014/main" id="{CCC9D9BC-CA45-4448-81BF-7698A783B803}"/>
              </a:ext>
            </a:extLst>
          </p:cNvPr>
          <p:cNvSpPr/>
          <p:nvPr/>
        </p:nvSpPr>
        <p:spPr>
          <a:xfrm>
            <a:off x="8928088" y="5505901"/>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874" name="Freeform: Shape 9873">
            <a:extLst>
              <a:ext uri="{FF2B5EF4-FFF2-40B4-BE49-F238E27FC236}">
                <a16:creationId xmlns:a16="http://schemas.microsoft.com/office/drawing/2014/main" id="{01F46901-AE15-4CBA-ABE6-8619F31BD1C2}"/>
              </a:ext>
            </a:extLst>
          </p:cNvPr>
          <p:cNvSpPr/>
          <p:nvPr/>
        </p:nvSpPr>
        <p:spPr>
          <a:xfrm>
            <a:off x="7783188" y="5492744"/>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875" name="Freeform: Shape 9874">
            <a:extLst>
              <a:ext uri="{FF2B5EF4-FFF2-40B4-BE49-F238E27FC236}">
                <a16:creationId xmlns:a16="http://schemas.microsoft.com/office/drawing/2014/main" id="{8DE23E89-7AB2-4827-933A-9FB304DC159C}"/>
              </a:ext>
            </a:extLst>
          </p:cNvPr>
          <p:cNvSpPr/>
          <p:nvPr/>
        </p:nvSpPr>
        <p:spPr>
          <a:xfrm>
            <a:off x="7361817" y="5463416"/>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876" name="Freeform: Shape 9875">
            <a:extLst>
              <a:ext uri="{FF2B5EF4-FFF2-40B4-BE49-F238E27FC236}">
                <a16:creationId xmlns:a16="http://schemas.microsoft.com/office/drawing/2014/main" id="{3318A262-04FA-4333-99ED-A85CAE4D2C2E}"/>
              </a:ext>
            </a:extLst>
          </p:cNvPr>
          <p:cNvSpPr/>
          <p:nvPr/>
        </p:nvSpPr>
        <p:spPr>
          <a:xfrm>
            <a:off x="7392572" y="5517474"/>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877" name="Freeform: Shape 9876">
            <a:extLst>
              <a:ext uri="{FF2B5EF4-FFF2-40B4-BE49-F238E27FC236}">
                <a16:creationId xmlns:a16="http://schemas.microsoft.com/office/drawing/2014/main" id="{A6FADDD3-849C-41EA-8506-5163C3D5D5AC}"/>
              </a:ext>
            </a:extLst>
          </p:cNvPr>
          <p:cNvSpPr/>
          <p:nvPr/>
        </p:nvSpPr>
        <p:spPr>
          <a:xfrm>
            <a:off x="7358646" y="5478951"/>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878" name="Freeform: Shape 9877">
            <a:extLst>
              <a:ext uri="{FF2B5EF4-FFF2-40B4-BE49-F238E27FC236}">
                <a16:creationId xmlns:a16="http://schemas.microsoft.com/office/drawing/2014/main" id="{498DD27C-7DF9-4A89-834D-6BB945935D21}"/>
              </a:ext>
            </a:extLst>
          </p:cNvPr>
          <p:cNvSpPr/>
          <p:nvPr/>
        </p:nvSpPr>
        <p:spPr>
          <a:xfrm>
            <a:off x="7782554" y="5483390"/>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879" name="Freeform: Shape 9878">
            <a:extLst>
              <a:ext uri="{FF2B5EF4-FFF2-40B4-BE49-F238E27FC236}">
                <a16:creationId xmlns:a16="http://schemas.microsoft.com/office/drawing/2014/main" id="{AF66403E-DCB9-4F23-BC98-91753B00726E}"/>
              </a:ext>
            </a:extLst>
          </p:cNvPr>
          <p:cNvSpPr/>
          <p:nvPr/>
        </p:nvSpPr>
        <p:spPr>
          <a:xfrm>
            <a:off x="8410648" y="479248"/>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6" y="18072"/>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880" name="Freeform: Shape 9879">
            <a:extLst>
              <a:ext uri="{FF2B5EF4-FFF2-40B4-BE49-F238E27FC236}">
                <a16:creationId xmlns:a16="http://schemas.microsoft.com/office/drawing/2014/main" id="{B3AF1292-BB7F-48D8-909E-8515C63F1EF8}"/>
              </a:ext>
            </a:extLst>
          </p:cNvPr>
          <p:cNvSpPr/>
          <p:nvPr/>
        </p:nvSpPr>
        <p:spPr>
          <a:xfrm>
            <a:off x="8877517" y="5459611"/>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881" name="Freeform: Shape 9880">
            <a:extLst>
              <a:ext uri="{FF2B5EF4-FFF2-40B4-BE49-F238E27FC236}">
                <a16:creationId xmlns:a16="http://schemas.microsoft.com/office/drawing/2014/main" id="{5D80A011-FE84-4ED8-BC27-98239B3764DF}"/>
              </a:ext>
            </a:extLst>
          </p:cNvPr>
          <p:cNvSpPr/>
          <p:nvPr/>
        </p:nvSpPr>
        <p:spPr>
          <a:xfrm>
            <a:off x="7337562" y="5553777"/>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882" name="Freeform: Shape 9881">
            <a:extLst>
              <a:ext uri="{FF2B5EF4-FFF2-40B4-BE49-F238E27FC236}">
                <a16:creationId xmlns:a16="http://schemas.microsoft.com/office/drawing/2014/main" id="{E763B684-252E-420F-BC06-3D3702B4DD1B}"/>
              </a:ext>
            </a:extLst>
          </p:cNvPr>
          <p:cNvSpPr/>
          <p:nvPr/>
        </p:nvSpPr>
        <p:spPr>
          <a:xfrm>
            <a:off x="9410176" y="5439002"/>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5" y="0"/>
                  <a:pt x="9036" y="0"/>
                </a:cubicBezTo>
                <a:cubicBezTo>
                  <a:pt x="14026"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883" name="Freeform: Shape 9882">
            <a:extLst>
              <a:ext uri="{FF2B5EF4-FFF2-40B4-BE49-F238E27FC236}">
                <a16:creationId xmlns:a16="http://schemas.microsoft.com/office/drawing/2014/main" id="{2D06E68A-3F95-467F-8266-0A1CC9233E07}"/>
              </a:ext>
            </a:extLst>
          </p:cNvPr>
          <p:cNvSpPr/>
          <p:nvPr/>
        </p:nvSpPr>
        <p:spPr>
          <a:xfrm>
            <a:off x="8417782" y="5487671"/>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884" name="Freeform: Shape 9883">
            <a:extLst>
              <a:ext uri="{FF2B5EF4-FFF2-40B4-BE49-F238E27FC236}">
                <a16:creationId xmlns:a16="http://schemas.microsoft.com/office/drawing/2014/main" id="{3756D377-D4E3-48F1-A313-2375EF9D48B8}"/>
              </a:ext>
            </a:extLst>
          </p:cNvPr>
          <p:cNvSpPr/>
          <p:nvPr/>
        </p:nvSpPr>
        <p:spPr>
          <a:xfrm>
            <a:off x="7800151" y="5483866"/>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885" name="Freeform: Shape 9884">
            <a:extLst>
              <a:ext uri="{FF2B5EF4-FFF2-40B4-BE49-F238E27FC236}">
                <a16:creationId xmlns:a16="http://schemas.microsoft.com/office/drawing/2014/main" id="{064E1AE6-4026-4DDB-AB6D-C7D4977A727A}"/>
              </a:ext>
            </a:extLst>
          </p:cNvPr>
          <p:cNvSpPr/>
          <p:nvPr/>
        </p:nvSpPr>
        <p:spPr>
          <a:xfrm>
            <a:off x="6772404" y="5489256"/>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886" name="Freeform: Shape 9885">
            <a:extLst>
              <a:ext uri="{FF2B5EF4-FFF2-40B4-BE49-F238E27FC236}">
                <a16:creationId xmlns:a16="http://schemas.microsoft.com/office/drawing/2014/main" id="{5ADFC72E-0D05-4E6B-A4AA-8C7DCA8B0C39}"/>
              </a:ext>
            </a:extLst>
          </p:cNvPr>
          <p:cNvSpPr/>
          <p:nvPr/>
        </p:nvSpPr>
        <p:spPr>
          <a:xfrm>
            <a:off x="7294283" y="5413954"/>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887" name="Freeform: Shape 9886">
            <a:extLst>
              <a:ext uri="{FF2B5EF4-FFF2-40B4-BE49-F238E27FC236}">
                <a16:creationId xmlns:a16="http://schemas.microsoft.com/office/drawing/2014/main" id="{7CE4D389-90EB-4BD3-B6DF-314161EC5831}"/>
              </a:ext>
            </a:extLst>
          </p:cNvPr>
          <p:cNvSpPr/>
          <p:nvPr/>
        </p:nvSpPr>
        <p:spPr>
          <a:xfrm>
            <a:off x="6827097" y="5459294"/>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888" name="Freeform: Shape 9887">
            <a:extLst>
              <a:ext uri="{FF2B5EF4-FFF2-40B4-BE49-F238E27FC236}">
                <a16:creationId xmlns:a16="http://schemas.microsoft.com/office/drawing/2014/main" id="{B978C59C-4B21-4EB4-9D6D-5E29F59E956F}"/>
              </a:ext>
            </a:extLst>
          </p:cNvPr>
          <p:cNvSpPr/>
          <p:nvPr/>
        </p:nvSpPr>
        <p:spPr>
          <a:xfrm>
            <a:off x="7800785" y="5495756"/>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889" name="Freeform: Shape 9888">
            <a:extLst>
              <a:ext uri="{FF2B5EF4-FFF2-40B4-BE49-F238E27FC236}">
                <a16:creationId xmlns:a16="http://schemas.microsoft.com/office/drawing/2014/main" id="{E1A33F9D-A745-42F5-8FC3-E31612DF7162}"/>
              </a:ext>
            </a:extLst>
          </p:cNvPr>
          <p:cNvSpPr/>
          <p:nvPr/>
        </p:nvSpPr>
        <p:spPr>
          <a:xfrm>
            <a:off x="8910333" y="5455331"/>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890" name="Freeform: Shape 9889">
            <a:extLst>
              <a:ext uri="{FF2B5EF4-FFF2-40B4-BE49-F238E27FC236}">
                <a16:creationId xmlns:a16="http://schemas.microsoft.com/office/drawing/2014/main" id="{6C325B33-4AFC-4AF4-8793-F4F5460F3E48}"/>
              </a:ext>
            </a:extLst>
          </p:cNvPr>
          <p:cNvSpPr/>
          <p:nvPr/>
        </p:nvSpPr>
        <p:spPr>
          <a:xfrm>
            <a:off x="7805541" y="5497975"/>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891" name="Freeform: Shape 9890">
            <a:extLst>
              <a:ext uri="{FF2B5EF4-FFF2-40B4-BE49-F238E27FC236}">
                <a16:creationId xmlns:a16="http://schemas.microsoft.com/office/drawing/2014/main" id="{F79896C7-6236-4AA2-945A-1E1A23B9D883}"/>
              </a:ext>
            </a:extLst>
          </p:cNvPr>
          <p:cNvSpPr/>
          <p:nvPr/>
        </p:nvSpPr>
        <p:spPr>
          <a:xfrm>
            <a:off x="7294759" y="5528413"/>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892" name="Freeform: Shape 9891">
            <a:extLst>
              <a:ext uri="{FF2B5EF4-FFF2-40B4-BE49-F238E27FC236}">
                <a16:creationId xmlns:a16="http://schemas.microsoft.com/office/drawing/2014/main" id="{77515177-3BEE-47FF-B7A4-60EF3F8F8665}"/>
              </a:ext>
            </a:extLst>
          </p:cNvPr>
          <p:cNvSpPr/>
          <p:nvPr/>
        </p:nvSpPr>
        <p:spPr>
          <a:xfrm>
            <a:off x="8957733" y="5493536"/>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893" name="Freeform: Shape 9892">
            <a:extLst>
              <a:ext uri="{FF2B5EF4-FFF2-40B4-BE49-F238E27FC236}">
                <a16:creationId xmlns:a16="http://schemas.microsoft.com/office/drawing/2014/main" id="{3E7A324B-BFDC-46B3-948E-39D45693B5D3}"/>
              </a:ext>
            </a:extLst>
          </p:cNvPr>
          <p:cNvSpPr/>
          <p:nvPr/>
        </p:nvSpPr>
        <p:spPr>
          <a:xfrm>
            <a:off x="7377353" y="5420454"/>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894" name="Freeform: Shape 9893">
            <a:extLst>
              <a:ext uri="{FF2B5EF4-FFF2-40B4-BE49-F238E27FC236}">
                <a16:creationId xmlns:a16="http://schemas.microsoft.com/office/drawing/2014/main" id="{3A4DBA55-D981-4027-9656-862EB5C4C826}"/>
              </a:ext>
            </a:extLst>
          </p:cNvPr>
          <p:cNvSpPr/>
          <p:nvPr/>
        </p:nvSpPr>
        <p:spPr>
          <a:xfrm>
            <a:off x="7332489" y="5522389"/>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895" name="Freeform: Shape 9894">
            <a:extLst>
              <a:ext uri="{FF2B5EF4-FFF2-40B4-BE49-F238E27FC236}">
                <a16:creationId xmlns:a16="http://schemas.microsoft.com/office/drawing/2014/main" id="{5CAC48C0-9B1F-4D6C-B208-E69DEBBE5D0D}"/>
              </a:ext>
            </a:extLst>
          </p:cNvPr>
          <p:cNvSpPr/>
          <p:nvPr/>
        </p:nvSpPr>
        <p:spPr>
          <a:xfrm>
            <a:off x="6839304" y="5490524"/>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896" name="Freeform: Shape 9895">
            <a:extLst>
              <a:ext uri="{FF2B5EF4-FFF2-40B4-BE49-F238E27FC236}">
                <a16:creationId xmlns:a16="http://schemas.microsoft.com/office/drawing/2014/main" id="{527C885C-5FDF-4DC5-BEF0-3F141FD5A207}"/>
              </a:ext>
            </a:extLst>
          </p:cNvPr>
          <p:cNvSpPr/>
          <p:nvPr/>
        </p:nvSpPr>
        <p:spPr>
          <a:xfrm>
            <a:off x="7802529" y="5552826"/>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897" name="Freeform: Shape 9896">
            <a:extLst>
              <a:ext uri="{FF2B5EF4-FFF2-40B4-BE49-F238E27FC236}">
                <a16:creationId xmlns:a16="http://schemas.microsoft.com/office/drawing/2014/main" id="{E7D7D136-C42C-420C-A942-CAC0B7C18D34}"/>
              </a:ext>
            </a:extLst>
          </p:cNvPr>
          <p:cNvSpPr/>
          <p:nvPr/>
        </p:nvSpPr>
        <p:spPr>
          <a:xfrm>
            <a:off x="7807919" y="5552192"/>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898" name="Freeform: Shape 9897">
            <a:extLst>
              <a:ext uri="{FF2B5EF4-FFF2-40B4-BE49-F238E27FC236}">
                <a16:creationId xmlns:a16="http://schemas.microsoft.com/office/drawing/2014/main" id="{3E5033F6-BE51-47B8-A167-69B94300DA97}"/>
              </a:ext>
            </a:extLst>
          </p:cNvPr>
          <p:cNvSpPr/>
          <p:nvPr/>
        </p:nvSpPr>
        <p:spPr>
          <a:xfrm>
            <a:off x="7402400" y="5529998"/>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899" name="Freeform: Shape 9898">
            <a:extLst>
              <a:ext uri="{FF2B5EF4-FFF2-40B4-BE49-F238E27FC236}">
                <a16:creationId xmlns:a16="http://schemas.microsoft.com/office/drawing/2014/main" id="{16ADEFEC-569F-4DA1-8328-78A8822E6D0D}"/>
              </a:ext>
            </a:extLst>
          </p:cNvPr>
          <p:cNvSpPr/>
          <p:nvPr/>
        </p:nvSpPr>
        <p:spPr>
          <a:xfrm>
            <a:off x="7884489" y="5554570"/>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900" name="Freeform: Shape 9899">
            <a:extLst>
              <a:ext uri="{FF2B5EF4-FFF2-40B4-BE49-F238E27FC236}">
                <a16:creationId xmlns:a16="http://schemas.microsoft.com/office/drawing/2014/main" id="{A921AA8A-ABFD-42B2-B059-8177F7AE4E35}"/>
              </a:ext>
            </a:extLst>
          </p:cNvPr>
          <p:cNvSpPr/>
          <p:nvPr/>
        </p:nvSpPr>
        <p:spPr>
          <a:xfrm>
            <a:off x="7806968" y="5485927"/>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901" name="Freeform: Shape 9900">
            <a:extLst>
              <a:ext uri="{FF2B5EF4-FFF2-40B4-BE49-F238E27FC236}">
                <a16:creationId xmlns:a16="http://schemas.microsoft.com/office/drawing/2014/main" id="{6ABC6BF4-DD04-4135-9604-C3B311A7839F}"/>
              </a:ext>
            </a:extLst>
          </p:cNvPr>
          <p:cNvSpPr/>
          <p:nvPr/>
        </p:nvSpPr>
        <p:spPr>
          <a:xfrm>
            <a:off x="8358809" y="5496548"/>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902" name="Freeform: Shape 9901">
            <a:extLst>
              <a:ext uri="{FF2B5EF4-FFF2-40B4-BE49-F238E27FC236}">
                <a16:creationId xmlns:a16="http://schemas.microsoft.com/office/drawing/2014/main" id="{FAD5F9DB-6CE1-45F1-A433-529F6774D4F8}"/>
              </a:ext>
            </a:extLst>
          </p:cNvPr>
          <p:cNvSpPr/>
          <p:nvPr/>
        </p:nvSpPr>
        <p:spPr>
          <a:xfrm>
            <a:off x="7320282" y="5509072"/>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903" name="Freeform: Shape 9902">
            <a:extLst>
              <a:ext uri="{FF2B5EF4-FFF2-40B4-BE49-F238E27FC236}">
                <a16:creationId xmlns:a16="http://schemas.microsoft.com/office/drawing/2014/main" id="{D724339C-4FDD-43FD-90EE-99B453E452AF}"/>
              </a:ext>
            </a:extLst>
          </p:cNvPr>
          <p:cNvSpPr/>
          <p:nvPr/>
        </p:nvSpPr>
        <p:spPr>
          <a:xfrm>
            <a:off x="8442037" y="5499560"/>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904" name="Freeform: Shape 9903">
            <a:extLst>
              <a:ext uri="{FF2B5EF4-FFF2-40B4-BE49-F238E27FC236}">
                <a16:creationId xmlns:a16="http://schemas.microsoft.com/office/drawing/2014/main" id="{2EAA6D89-3CAC-4B81-8F9F-14EBC7B74164}"/>
              </a:ext>
            </a:extLst>
          </p:cNvPr>
          <p:cNvSpPr/>
          <p:nvPr/>
        </p:nvSpPr>
        <p:spPr>
          <a:xfrm>
            <a:off x="7280808" y="5486719"/>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905" name="Freeform: Shape 9904">
            <a:extLst>
              <a:ext uri="{FF2B5EF4-FFF2-40B4-BE49-F238E27FC236}">
                <a16:creationId xmlns:a16="http://schemas.microsoft.com/office/drawing/2014/main" id="{8A638641-F8B3-4C6E-AEB5-E1FBF16CB1F8}"/>
              </a:ext>
            </a:extLst>
          </p:cNvPr>
          <p:cNvSpPr/>
          <p:nvPr/>
        </p:nvSpPr>
        <p:spPr>
          <a:xfrm>
            <a:off x="8871810" y="5475939"/>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906" name="Freeform: Shape 9905">
            <a:extLst>
              <a:ext uri="{FF2B5EF4-FFF2-40B4-BE49-F238E27FC236}">
                <a16:creationId xmlns:a16="http://schemas.microsoft.com/office/drawing/2014/main" id="{7ACF3BB7-6B28-4B44-A61B-17CF04A43CE3}"/>
              </a:ext>
            </a:extLst>
          </p:cNvPr>
          <p:cNvSpPr/>
          <p:nvPr/>
        </p:nvSpPr>
        <p:spPr>
          <a:xfrm>
            <a:off x="8351358" y="5506060"/>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907" name="Freeform: Shape 9906">
            <a:extLst>
              <a:ext uri="{FF2B5EF4-FFF2-40B4-BE49-F238E27FC236}">
                <a16:creationId xmlns:a16="http://schemas.microsoft.com/office/drawing/2014/main" id="{8B7E85E5-590E-4BEF-92FC-1498670249D1}"/>
              </a:ext>
            </a:extLst>
          </p:cNvPr>
          <p:cNvSpPr/>
          <p:nvPr/>
        </p:nvSpPr>
        <p:spPr>
          <a:xfrm>
            <a:off x="7289845" y="5552826"/>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908" name="Freeform: Shape 9907">
            <a:extLst>
              <a:ext uri="{FF2B5EF4-FFF2-40B4-BE49-F238E27FC236}">
                <a16:creationId xmlns:a16="http://schemas.microsoft.com/office/drawing/2014/main" id="{0F5C21E1-5264-433A-A966-764A6EF98598}"/>
              </a:ext>
            </a:extLst>
          </p:cNvPr>
          <p:cNvSpPr/>
          <p:nvPr/>
        </p:nvSpPr>
        <p:spPr>
          <a:xfrm>
            <a:off x="7862136" y="5521754"/>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909" name="Freeform: Shape 9908">
            <a:extLst>
              <a:ext uri="{FF2B5EF4-FFF2-40B4-BE49-F238E27FC236}">
                <a16:creationId xmlns:a16="http://schemas.microsoft.com/office/drawing/2014/main" id="{3A2DC366-3401-4AC2-BC18-0C7A5473731A}"/>
              </a:ext>
            </a:extLst>
          </p:cNvPr>
          <p:cNvSpPr/>
          <p:nvPr/>
        </p:nvSpPr>
        <p:spPr>
          <a:xfrm>
            <a:off x="7807126" y="5547119"/>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910" name="Freeform: Shape 9909">
            <a:extLst>
              <a:ext uri="{FF2B5EF4-FFF2-40B4-BE49-F238E27FC236}">
                <a16:creationId xmlns:a16="http://schemas.microsoft.com/office/drawing/2014/main" id="{BA1DD7BF-D626-4035-A512-A74FAD349792}"/>
              </a:ext>
            </a:extLst>
          </p:cNvPr>
          <p:cNvSpPr/>
          <p:nvPr/>
        </p:nvSpPr>
        <p:spPr>
          <a:xfrm>
            <a:off x="8971208" y="5529998"/>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911" name="Freeform: Shape 9910">
            <a:extLst>
              <a:ext uri="{FF2B5EF4-FFF2-40B4-BE49-F238E27FC236}">
                <a16:creationId xmlns:a16="http://schemas.microsoft.com/office/drawing/2014/main" id="{9B4B3B6E-2393-425B-A702-06330C0F759F}"/>
              </a:ext>
            </a:extLst>
          </p:cNvPr>
          <p:cNvSpPr/>
          <p:nvPr/>
        </p:nvSpPr>
        <p:spPr>
          <a:xfrm>
            <a:off x="6772880" y="5536339"/>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912" name="Freeform: Shape 9911">
            <a:extLst>
              <a:ext uri="{FF2B5EF4-FFF2-40B4-BE49-F238E27FC236}">
                <a16:creationId xmlns:a16="http://schemas.microsoft.com/office/drawing/2014/main" id="{1DEA2941-F176-4615-ABC5-EF15D0DA75B4}"/>
              </a:ext>
            </a:extLst>
          </p:cNvPr>
          <p:cNvSpPr/>
          <p:nvPr/>
        </p:nvSpPr>
        <p:spPr>
          <a:xfrm>
            <a:off x="7843747" y="5534120"/>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913" name="Freeform: Shape 9912">
            <a:extLst>
              <a:ext uri="{FF2B5EF4-FFF2-40B4-BE49-F238E27FC236}">
                <a16:creationId xmlns:a16="http://schemas.microsoft.com/office/drawing/2014/main" id="{357E9970-F64B-4E99-9199-1891FE052B5C}"/>
              </a:ext>
            </a:extLst>
          </p:cNvPr>
          <p:cNvSpPr/>
          <p:nvPr/>
        </p:nvSpPr>
        <p:spPr>
          <a:xfrm>
            <a:off x="8376247" y="5471184"/>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914" name="Freeform: Shape 9913">
            <a:extLst>
              <a:ext uri="{FF2B5EF4-FFF2-40B4-BE49-F238E27FC236}">
                <a16:creationId xmlns:a16="http://schemas.microsoft.com/office/drawing/2014/main" id="{4DD7584A-F37B-470B-B9E8-6A0111E69A6C}"/>
              </a:ext>
            </a:extLst>
          </p:cNvPr>
          <p:cNvSpPr/>
          <p:nvPr/>
        </p:nvSpPr>
        <p:spPr>
          <a:xfrm>
            <a:off x="7351037" y="5545534"/>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915" name="Freeform: Shape 9914">
            <a:extLst>
              <a:ext uri="{FF2B5EF4-FFF2-40B4-BE49-F238E27FC236}">
                <a16:creationId xmlns:a16="http://schemas.microsoft.com/office/drawing/2014/main" id="{E2EAF996-7EF3-41B3-B3A1-DE72541E6B39}"/>
              </a:ext>
            </a:extLst>
          </p:cNvPr>
          <p:cNvSpPr/>
          <p:nvPr/>
        </p:nvSpPr>
        <p:spPr>
          <a:xfrm>
            <a:off x="7903512" y="5537607"/>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916" name="Freeform: Shape 9915">
            <a:extLst>
              <a:ext uri="{FF2B5EF4-FFF2-40B4-BE49-F238E27FC236}">
                <a16:creationId xmlns:a16="http://schemas.microsoft.com/office/drawing/2014/main" id="{94FB61A8-9091-4675-814D-FDCA48A6F97D}"/>
              </a:ext>
            </a:extLst>
          </p:cNvPr>
          <p:cNvSpPr/>
          <p:nvPr/>
        </p:nvSpPr>
        <p:spPr>
          <a:xfrm>
            <a:off x="6823292" y="5499719"/>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917" name="Freeform: Shape 9916">
            <a:extLst>
              <a:ext uri="{FF2B5EF4-FFF2-40B4-BE49-F238E27FC236}">
                <a16:creationId xmlns:a16="http://schemas.microsoft.com/office/drawing/2014/main" id="{CB1525D6-69CD-46DF-B031-0AB8A65A2817}"/>
              </a:ext>
            </a:extLst>
          </p:cNvPr>
          <p:cNvSpPr/>
          <p:nvPr/>
        </p:nvSpPr>
        <p:spPr>
          <a:xfrm>
            <a:off x="7408583" y="403947"/>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5" y="18072"/>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918" name="Freeform: Shape 9917">
            <a:extLst>
              <a:ext uri="{FF2B5EF4-FFF2-40B4-BE49-F238E27FC236}">
                <a16:creationId xmlns:a16="http://schemas.microsoft.com/office/drawing/2014/main" id="{CED986F6-C6CD-4B0D-9156-D80AC06C80B6}"/>
              </a:ext>
            </a:extLst>
          </p:cNvPr>
          <p:cNvSpPr/>
          <p:nvPr/>
        </p:nvSpPr>
        <p:spPr>
          <a:xfrm>
            <a:off x="8364992" y="5508914"/>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919" name="Freeform: Shape 9918">
            <a:extLst>
              <a:ext uri="{FF2B5EF4-FFF2-40B4-BE49-F238E27FC236}">
                <a16:creationId xmlns:a16="http://schemas.microsoft.com/office/drawing/2014/main" id="{6E61BAF8-65B6-4286-AB85-B4E451FE4BCD}"/>
              </a:ext>
            </a:extLst>
          </p:cNvPr>
          <p:cNvSpPr/>
          <p:nvPr/>
        </p:nvSpPr>
        <p:spPr>
          <a:xfrm>
            <a:off x="7823296" y="5426795"/>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920" name="Freeform: Shape 9919">
            <a:extLst>
              <a:ext uri="{FF2B5EF4-FFF2-40B4-BE49-F238E27FC236}">
                <a16:creationId xmlns:a16="http://schemas.microsoft.com/office/drawing/2014/main" id="{37076CCA-42EB-486B-AFAB-68A5640F8CC4}"/>
              </a:ext>
            </a:extLst>
          </p:cNvPr>
          <p:cNvSpPr/>
          <p:nvPr/>
        </p:nvSpPr>
        <p:spPr>
          <a:xfrm>
            <a:off x="6783501" y="5427429"/>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921" name="Freeform: Shape 9920">
            <a:extLst>
              <a:ext uri="{FF2B5EF4-FFF2-40B4-BE49-F238E27FC236}">
                <a16:creationId xmlns:a16="http://schemas.microsoft.com/office/drawing/2014/main" id="{87EBD593-7248-4900-A1FF-43824A6BFFE3}"/>
              </a:ext>
            </a:extLst>
          </p:cNvPr>
          <p:cNvSpPr/>
          <p:nvPr/>
        </p:nvSpPr>
        <p:spPr>
          <a:xfrm>
            <a:off x="7893842" y="5534278"/>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922" name="Freeform: Shape 9921">
            <a:extLst>
              <a:ext uri="{FF2B5EF4-FFF2-40B4-BE49-F238E27FC236}">
                <a16:creationId xmlns:a16="http://schemas.microsoft.com/office/drawing/2014/main" id="{3FD2794B-13D2-4BE5-B689-E260F8114F84}"/>
              </a:ext>
            </a:extLst>
          </p:cNvPr>
          <p:cNvSpPr/>
          <p:nvPr/>
        </p:nvSpPr>
        <p:spPr>
          <a:xfrm>
            <a:off x="9406055" y="446908"/>
            <a:ext cx="18072" cy="18072"/>
          </a:xfrm>
          <a:custGeom>
            <a:avLst/>
            <a:gdLst>
              <a:gd name="connsiteX0" fmla="*/ 18073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3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3" y="9036"/>
                </a:moveTo>
                <a:cubicBezTo>
                  <a:pt x="18073" y="14027"/>
                  <a:pt x="14027" y="18072"/>
                  <a:pt x="9036" y="18072"/>
                </a:cubicBezTo>
                <a:cubicBezTo>
                  <a:pt x="4046" y="18072"/>
                  <a:pt x="0" y="14027"/>
                  <a:pt x="0" y="9036"/>
                </a:cubicBezTo>
                <a:cubicBezTo>
                  <a:pt x="0" y="4046"/>
                  <a:pt x="4045" y="0"/>
                  <a:pt x="9036" y="0"/>
                </a:cubicBezTo>
                <a:cubicBezTo>
                  <a:pt x="14027" y="0"/>
                  <a:pt x="18073" y="4046"/>
                  <a:pt x="18073"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923" name="Freeform: Shape 9922">
            <a:extLst>
              <a:ext uri="{FF2B5EF4-FFF2-40B4-BE49-F238E27FC236}">
                <a16:creationId xmlns:a16="http://schemas.microsoft.com/office/drawing/2014/main" id="{709CE4C0-213B-443D-8FF3-3288AFA7578B}"/>
              </a:ext>
            </a:extLst>
          </p:cNvPr>
          <p:cNvSpPr/>
          <p:nvPr/>
        </p:nvSpPr>
        <p:spPr>
          <a:xfrm>
            <a:off x="7801578" y="5516047"/>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924" name="Freeform: Shape 9923">
            <a:extLst>
              <a:ext uri="{FF2B5EF4-FFF2-40B4-BE49-F238E27FC236}">
                <a16:creationId xmlns:a16="http://schemas.microsoft.com/office/drawing/2014/main" id="{5B8F34F0-3175-4CA5-9584-E24F41603712}"/>
              </a:ext>
            </a:extLst>
          </p:cNvPr>
          <p:cNvSpPr/>
          <p:nvPr/>
        </p:nvSpPr>
        <p:spPr>
          <a:xfrm>
            <a:off x="8834080" y="458005"/>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5" y="18072"/>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925" name="Freeform: Shape 9924">
            <a:extLst>
              <a:ext uri="{FF2B5EF4-FFF2-40B4-BE49-F238E27FC236}">
                <a16:creationId xmlns:a16="http://schemas.microsoft.com/office/drawing/2014/main" id="{1CF3FCC3-D2AA-43AC-8EDB-A94FB565E5DE}"/>
              </a:ext>
            </a:extLst>
          </p:cNvPr>
          <p:cNvSpPr/>
          <p:nvPr/>
        </p:nvSpPr>
        <p:spPr>
          <a:xfrm>
            <a:off x="6771295" y="5474830"/>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926" name="Freeform: Shape 9925">
            <a:extLst>
              <a:ext uri="{FF2B5EF4-FFF2-40B4-BE49-F238E27FC236}">
                <a16:creationId xmlns:a16="http://schemas.microsoft.com/office/drawing/2014/main" id="{9D27B06E-6AC7-47B0-9F1F-AE5FBA68A51C}"/>
              </a:ext>
            </a:extLst>
          </p:cNvPr>
          <p:cNvSpPr/>
          <p:nvPr/>
        </p:nvSpPr>
        <p:spPr>
          <a:xfrm>
            <a:off x="7777798" y="5465001"/>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927" name="Freeform: Shape 9926">
            <a:extLst>
              <a:ext uri="{FF2B5EF4-FFF2-40B4-BE49-F238E27FC236}">
                <a16:creationId xmlns:a16="http://schemas.microsoft.com/office/drawing/2014/main" id="{BC4330BB-3720-4B48-91F4-689AF48BA181}"/>
              </a:ext>
            </a:extLst>
          </p:cNvPr>
          <p:cNvSpPr/>
          <p:nvPr/>
        </p:nvSpPr>
        <p:spPr>
          <a:xfrm>
            <a:off x="7329635" y="5451209"/>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928" name="Freeform: Shape 9927">
            <a:extLst>
              <a:ext uri="{FF2B5EF4-FFF2-40B4-BE49-F238E27FC236}">
                <a16:creationId xmlns:a16="http://schemas.microsoft.com/office/drawing/2014/main" id="{C78E54A0-FFBF-44DE-AA77-A9E6475B2FDA}"/>
              </a:ext>
            </a:extLst>
          </p:cNvPr>
          <p:cNvSpPr/>
          <p:nvPr/>
        </p:nvSpPr>
        <p:spPr>
          <a:xfrm>
            <a:off x="6807122" y="5446453"/>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929" name="Freeform: Shape 9928">
            <a:extLst>
              <a:ext uri="{FF2B5EF4-FFF2-40B4-BE49-F238E27FC236}">
                <a16:creationId xmlns:a16="http://schemas.microsoft.com/office/drawing/2014/main" id="{4C44C055-6712-423C-B8B4-5AD51DD0FD06}"/>
              </a:ext>
            </a:extLst>
          </p:cNvPr>
          <p:cNvSpPr/>
          <p:nvPr/>
        </p:nvSpPr>
        <p:spPr>
          <a:xfrm>
            <a:off x="9434907" y="5491475"/>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5" y="0"/>
                  <a:pt x="9036" y="0"/>
                </a:cubicBezTo>
                <a:cubicBezTo>
                  <a:pt x="14026"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930" name="Freeform: Shape 9929">
            <a:extLst>
              <a:ext uri="{FF2B5EF4-FFF2-40B4-BE49-F238E27FC236}">
                <a16:creationId xmlns:a16="http://schemas.microsoft.com/office/drawing/2014/main" id="{72622E48-821F-48A6-8488-B84334A7C2F9}"/>
              </a:ext>
            </a:extLst>
          </p:cNvPr>
          <p:cNvSpPr/>
          <p:nvPr/>
        </p:nvSpPr>
        <p:spPr>
          <a:xfrm>
            <a:off x="8889883" y="5527937"/>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931" name="Freeform: Shape 9930">
            <a:extLst>
              <a:ext uri="{FF2B5EF4-FFF2-40B4-BE49-F238E27FC236}">
                <a16:creationId xmlns:a16="http://schemas.microsoft.com/office/drawing/2014/main" id="{0A219E49-7563-42CA-A0C6-C51BC392729D}"/>
              </a:ext>
            </a:extLst>
          </p:cNvPr>
          <p:cNvSpPr/>
          <p:nvPr/>
        </p:nvSpPr>
        <p:spPr>
          <a:xfrm>
            <a:off x="8324249" y="5497658"/>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932" name="Freeform: Shape 9931">
            <a:extLst>
              <a:ext uri="{FF2B5EF4-FFF2-40B4-BE49-F238E27FC236}">
                <a16:creationId xmlns:a16="http://schemas.microsoft.com/office/drawing/2014/main" id="{9FAD5D7E-ED9A-4003-8959-A1A0D6952E91}"/>
              </a:ext>
            </a:extLst>
          </p:cNvPr>
          <p:cNvSpPr/>
          <p:nvPr/>
        </p:nvSpPr>
        <p:spPr>
          <a:xfrm>
            <a:off x="7908427" y="5473403"/>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933" name="Freeform: Shape 9932">
            <a:extLst>
              <a:ext uri="{FF2B5EF4-FFF2-40B4-BE49-F238E27FC236}">
                <a16:creationId xmlns:a16="http://schemas.microsoft.com/office/drawing/2014/main" id="{E92B1419-BEDB-47D7-9167-63CCAD748A97}"/>
              </a:ext>
            </a:extLst>
          </p:cNvPr>
          <p:cNvSpPr/>
          <p:nvPr/>
        </p:nvSpPr>
        <p:spPr>
          <a:xfrm>
            <a:off x="7930462" y="5483707"/>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934" name="Freeform: Shape 9933">
            <a:extLst>
              <a:ext uri="{FF2B5EF4-FFF2-40B4-BE49-F238E27FC236}">
                <a16:creationId xmlns:a16="http://schemas.microsoft.com/office/drawing/2014/main" id="{9AF0FECD-3B8F-41E3-9760-2B69C7683D33}"/>
              </a:ext>
            </a:extLst>
          </p:cNvPr>
          <p:cNvSpPr/>
          <p:nvPr/>
        </p:nvSpPr>
        <p:spPr>
          <a:xfrm>
            <a:off x="6321705" y="5519218"/>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935" name="Freeform: Shape 9934">
            <a:extLst>
              <a:ext uri="{FF2B5EF4-FFF2-40B4-BE49-F238E27FC236}">
                <a16:creationId xmlns:a16="http://schemas.microsoft.com/office/drawing/2014/main" id="{16090651-475C-486E-949C-9DD25A6B5548}"/>
              </a:ext>
            </a:extLst>
          </p:cNvPr>
          <p:cNvSpPr/>
          <p:nvPr/>
        </p:nvSpPr>
        <p:spPr>
          <a:xfrm>
            <a:off x="8843592" y="5478634"/>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936" name="Freeform: Shape 9935">
            <a:extLst>
              <a:ext uri="{FF2B5EF4-FFF2-40B4-BE49-F238E27FC236}">
                <a16:creationId xmlns:a16="http://schemas.microsoft.com/office/drawing/2014/main" id="{2C5F10C5-4944-4918-9AE7-DC35BC4915F0}"/>
              </a:ext>
            </a:extLst>
          </p:cNvPr>
          <p:cNvSpPr/>
          <p:nvPr/>
        </p:nvSpPr>
        <p:spPr>
          <a:xfrm>
            <a:off x="6751320" y="5546644"/>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937" name="Freeform: Shape 9936">
            <a:extLst>
              <a:ext uri="{FF2B5EF4-FFF2-40B4-BE49-F238E27FC236}">
                <a16:creationId xmlns:a16="http://schemas.microsoft.com/office/drawing/2014/main" id="{23F303B7-9DAB-480A-ADB2-09BB2A253B5B}"/>
              </a:ext>
            </a:extLst>
          </p:cNvPr>
          <p:cNvSpPr/>
          <p:nvPr/>
        </p:nvSpPr>
        <p:spPr>
          <a:xfrm>
            <a:off x="6735308" y="5483549"/>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938" name="Freeform: Shape 9937">
            <a:extLst>
              <a:ext uri="{FF2B5EF4-FFF2-40B4-BE49-F238E27FC236}">
                <a16:creationId xmlns:a16="http://schemas.microsoft.com/office/drawing/2014/main" id="{06E9A230-C811-44BE-8999-B41A4035132F}"/>
              </a:ext>
            </a:extLst>
          </p:cNvPr>
          <p:cNvSpPr/>
          <p:nvPr/>
        </p:nvSpPr>
        <p:spPr>
          <a:xfrm>
            <a:off x="7849454" y="5432185"/>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939" name="Freeform: Shape 9938">
            <a:extLst>
              <a:ext uri="{FF2B5EF4-FFF2-40B4-BE49-F238E27FC236}">
                <a16:creationId xmlns:a16="http://schemas.microsoft.com/office/drawing/2014/main" id="{F6AA93D9-21EE-4633-9A9F-AE5C71E05C8B}"/>
              </a:ext>
            </a:extLst>
          </p:cNvPr>
          <p:cNvSpPr/>
          <p:nvPr/>
        </p:nvSpPr>
        <p:spPr>
          <a:xfrm>
            <a:off x="7815211" y="5500511"/>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940" name="Freeform: Shape 9939">
            <a:extLst>
              <a:ext uri="{FF2B5EF4-FFF2-40B4-BE49-F238E27FC236}">
                <a16:creationId xmlns:a16="http://schemas.microsoft.com/office/drawing/2014/main" id="{D116DC63-AAC4-4A1C-89A4-B12F292E29C6}"/>
              </a:ext>
            </a:extLst>
          </p:cNvPr>
          <p:cNvSpPr/>
          <p:nvPr/>
        </p:nvSpPr>
        <p:spPr>
          <a:xfrm>
            <a:off x="7384487" y="5548387"/>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941" name="Freeform: Shape 9940">
            <a:extLst>
              <a:ext uri="{FF2B5EF4-FFF2-40B4-BE49-F238E27FC236}">
                <a16:creationId xmlns:a16="http://schemas.microsoft.com/office/drawing/2014/main" id="{D63733DB-584C-4DCC-96BC-5C49F718EB6F}"/>
              </a:ext>
            </a:extLst>
          </p:cNvPr>
          <p:cNvSpPr/>
          <p:nvPr/>
        </p:nvSpPr>
        <p:spPr>
          <a:xfrm>
            <a:off x="8308079" y="5430124"/>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942" name="Freeform: Shape 9941">
            <a:extLst>
              <a:ext uri="{FF2B5EF4-FFF2-40B4-BE49-F238E27FC236}">
                <a16:creationId xmlns:a16="http://schemas.microsoft.com/office/drawing/2014/main" id="{59FC7AE4-CD8C-4D4E-8F53-A721039AE01A}"/>
              </a:ext>
            </a:extLst>
          </p:cNvPr>
          <p:cNvSpPr/>
          <p:nvPr/>
        </p:nvSpPr>
        <p:spPr>
          <a:xfrm>
            <a:off x="7325672" y="5511133"/>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943" name="Freeform: Shape 9942">
            <a:extLst>
              <a:ext uri="{FF2B5EF4-FFF2-40B4-BE49-F238E27FC236}">
                <a16:creationId xmlns:a16="http://schemas.microsoft.com/office/drawing/2014/main" id="{762154E1-213A-40AD-836A-90541325FED3}"/>
              </a:ext>
            </a:extLst>
          </p:cNvPr>
          <p:cNvSpPr/>
          <p:nvPr/>
        </p:nvSpPr>
        <p:spPr>
          <a:xfrm>
            <a:off x="6803159" y="5547912"/>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944" name="Freeform: Shape 9943">
            <a:extLst>
              <a:ext uri="{FF2B5EF4-FFF2-40B4-BE49-F238E27FC236}">
                <a16:creationId xmlns:a16="http://schemas.microsoft.com/office/drawing/2014/main" id="{87532160-1811-4A81-9BB3-6F377449E18D}"/>
              </a:ext>
            </a:extLst>
          </p:cNvPr>
          <p:cNvSpPr/>
          <p:nvPr/>
        </p:nvSpPr>
        <p:spPr>
          <a:xfrm>
            <a:off x="7367048" y="5419978"/>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945" name="Freeform: Shape 9944">
            <a:extLst>
              <a:ext uri="{FF2B5EF4-FFF2-40B4-BE49-F238E27FC236}">
                <a16:creationId xmlns:a16="http://schemas.microsoft.com/office/drawing/2014/main" id="{9F9DF279-C70E-4C29-B062-4BE21CCCD4F2}"/>
              </a:ext>
            </a:extLst>
          </p:cNvPr>
          <p:cNvSpPr/>
          <p:nvPr/>
        </p:nvSpPr>
        <p:spPr>
          <a:xfrm>
            <a:off x="9480246" y="5546326"/>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5" y="0"/>
                  <a:pt x="9036" y="0"/>
                </a:cubicBezTo>
                <a:cubicBezTo>
                  <a:pt x="14026"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946" name="Freeform: Shape 9945">
            <a:extLst>
              <a:ext uri="{FF2B5EF4-FFF2-40B4-BE49-F238E27FC236}">
                <a16:creationId xmlns:a16="http://schemas.microsoft.com/office/drawing/2014/main" id="{2BC8AE40-AD8B-453C-BF31-AF11A5443C44}"/>
              </a:ext>
            </a:extLst>
          </p:cNvPr>
          <p:cNvSpPr/>
          <p:nvPr/>
        </p:nvSpPr>
        <p:spPr>
          <a:xfrm>
            <a:off x="8974062" y="5473403"/>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947" name="Freeform: Shape 9946">
            <a:extLst>
              <a:ext uri="{FF2B5EF4-FFF2-40B4-BE49-F238E27FC236}">
                <a16:creationId xmlns:a16="http://schemas.microsoft.com/office/drawing/2014/main" id="{B970CFE6-3ADC-4062-BC9E-6C719D962520}"/>
              </a:ext>
            </a:extLst>
          </p:cNvPr>
          <p:cNvSpPr/>
          <p:nvPr/>
        </p:nvSpPr>
        <p:spPr>
          <a:xfrm>
            <a:off x="7320758" y="5500670"/>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948" name="Freeform: Shape 9947">
            <a:extLst>
              <a:ext uri="{FF2B5EF4-FFF2-40B4-BE49-F238E27FC236}">
                <a16:creationId xmlns:a16="http://schemas.microsoft.com/office/drawing/2014/main" id="{0E6880B8-69EA-4FD7-9B5D-26DB2FE8C850}"/>
              </a:ext>
            </a:extLst>
          </p:cNvPr>
          <p:cNvSpPr/>
          <p:nvPr/>
        </p:nvSpPr>
        <p:spPr>
          <a:xfrm>
            <a:off x="8419843" y="5512560"/>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949" name="Freeform: Shape 9948">
            <a:extLst>
              <a:ext uri="{FF2B5EF4-FFF2-40B4-BE49-F238E27FC236}">
                <a16:creationId xmlns:a16="http://schemas.microsoft.com/office/drawing/2014/main" id="{AC23D7A6-243D-491E-A31C-F4F54EB8BBA2}"/>
              </a:ext>
            </a:extLst>
          </p:cNvPr>
          <p:cNvSpPr/>
          <p:nvPr/>
        </p:nvSpPr>
        <p:spPr>
          <a:xfrm>
            <a:off x="8449329" y="5473720"/>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950" name="Freeform: Shape 9949">
            <a:extLst>
              <a:ext uri="{FF2B5EF4-FFF2-40B4-BE49-F238E27FC236}">
                <a16:creationId xmlns:a16="http://schemas.microsoft.com/office/drawing/2014/main" id="{5EC04D60-D44D-4986-BEDF-82AC0F6E545B}"/>
              </a:ext>
            </a:extLst>
          </p:cNvPr>
          <p:cNvSpPr/>
          <p:nvPr/>
        </p:nvSpPr>
        <p:spPr>
          <a:xfrm>
            <a:off x="7883537" y="5444075"/>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951" name="Freeform: Shape 9950">
            <a:extLst>
              <a:ext uri="{FF2B5EF4-FFF2-40B4-BE49-F238E27FC236}">
                <a16:creationId xmlns:a16="http://schemas.microsoft.com/office/drawing/2014/main" id="{DE288E9C-3B30-4CB0-A85D-DEEA257A8F15}"/>
              </a:ext>
            </a:extLst>
          </p:cNvPr>
          <p:cNvSpPr/>
          <p:nvPr/>
        </p:nvSpPr>
        <p:spPr>
          <a:xfrm>
            <a:off x="8452183" y="5488939"/>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952" name="Freeform: Shape 9951">
            <a:extLst>
              <a:ext uri="{FF2B5EF4-FFF2-40B4-BE49-F238E27FC236}">
                <a16:creationId xmlns:a16="http://schemas.microsoft.com/office/drawing/2014/main" id="{D04A9245-EEC1-403A-B3A9-285E691ABF75}"/>
              </a:ext>
            </a:extLst>
          </p:cNvPr>
          <p:cNvSpPr/>
          <p:nvPr/>
        </p:nvSpPr>
        <p:spPr>
          <a:xfrm>
            <a:off x="6820122" y="5488305"/>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953" name="Freeform: Shape 9952">
            <a:extLst>
              <a:ext uri="{FF2B5EF4-FFF2-40B4-BE49-F238E27FC236}">
                <a16:creationId xmlns:a16="http://schemas.microsoft.com/office/drawing/2014/main" id="{B46AD852-4326-4C41-81F9-B6F0A7AE0AFF}"/>
              </a:ext>
            </a:extLst>
          </p:cNvPr>
          <p:cNvSpPr/>
          <p:nvPr/>
        </p:nvSpPr>
        <p:spPr>
          <a:xfrm>
            <a:off x="9997687" y="5472293"/>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5" y="0"/>
                  <a:pt x="9036" y="0"/>
                </a:cubicBezTo>
                <a:cubicBezTo>
                  <a:pt x="14026"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954" name="Freeform: Shape 9953">
            <a:extLst>
              <a:ext uri="{FF2B5EF4-FFF2-40B4-BE49-F238E27FC236}">
                <a16:creationId xmlns:a16="http://schemas.microsoft.com/office/drawing/2014/main" id="{0ED7BC97-2A3B-4451-B881-351E47739D38}"/>
              </a:ext>
            </a:extLst>
          </p:cNvPr>
          <p:cNvSpPr/>
          <p:nvPr/>
        </p:nvSpPr>
        <p:spPr>
          <a:xfrm>
            <a:off x="7907475" y="5537449"/>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955" name="Freeform: Shape 9954">
            <a:extLst>
              <a:ext uri="{FF2B5EF4-FFF2-40B4-BE49-F238E27FC236}">
                <a16:creationId xmlns:a16="http://schemas.microsoft.com/office/drawing/2014/main" id="{1AD59E9F-3DA6-440B-A97F-4BCCB7B29744}"/>
              </a:ext>
            </a:extLst>
          </p:cNvPr>
          <p:cNvSpPr/>
          <p:nvPr/>
        </p:nvSpPr>
        <p:spPr>
          <a:xfrm>
            <a:off x="6205503" y="5442173"/>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956" name="Freeform: Shape 9955">
            <a:extLst>
              <a:ext uri="{FF2B5EF4-FFF2-40B4-BE49-F238E27FC236}">
                <a16:creationId xmlns:a16="http://schemas.microsoft.com/office/drawing/2014/main" id="{37FB9654-9512-4FA0-8C20-1A2711787C47}"/>
              </a:ext>
            </a:extLst>
          </p:cNvPr>
          <p:cNvSpPr/>
          <p:nvPr/>
        </p:nvSpPr>
        <p:spPr>
          <a:xfrm>
            <a:off x="8899553" y="5512084"/>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957" name="Freeform: Shape 9956">
            <a:extLst>
              <a:ext uri="{FF2B5EF4-FFF2-40B4-BE49-F238E27FC236}">
                <a16:creationId xmlns:a16="http://schemas.microsoft.com/office/drawing/2014/main" id="{15E4DCDA-C666-4D42-8DA0-1853122E675A}"/>
              </a:ext>
            </a:extLst>
          </p:cNvPr>
          <p:cNvSpPr/>
          <p:nvPr/>
        </p:nvSpPr>
        <p:spPr>
          <a:xfrm>
            <a:off x="8371491" y="5548863"/>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958" name="Freeform: Shape 9957">
            <a:extLst>
              <a:ext uri="{FF2B5EF4-FFF2-40B4-BE49-F238E27FC236}">
                <a16:creationId xmlns:a16="http://schemas.microsoft.com/office/drawing/2014/main" id="{3471F0E1-13BE-49F1-B53D-A8F1F0198EA0}"/>
              </a:ext>
            </a:extLst>
          </p:cNvPr>
          <p:cNvSpPr/>
          <p:nvPr/>
        </p:nvSpPr>
        <p:spPr>
          <a:xfrm>
            <a:off x="6729126" y="5418869"/>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959" name="Freeform: Shape 9958">
            <a:extLst>
              <a:ext uri="{FF2B5EF4-FFF2-40B4-BE49-F238E27FC236}">
                <a16:creationId xmlns:a16="http://schemas.microsoft.com/office/drawing/2014/main" id="{7C63F20D-EB2E-4083-8109-24FA3BDA6208}"/>
              </a:ext>
            </a:extLst>
          </p:cNvPr>
          <p:cNvSpPr/>
          <p:nvPr/>
        </p:nvSpPr>
        <p:spPr>
          <a:xfrm>
            <a:off x="7399705" y="5467379"/>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960" name="Freeform: Shape 9959">
            <a:extLst>
              <a:ext uri="{FF2B5EF4-FFF2-40B4-BE49-F238E27FC236}">
                <a16:creationId xmlns:a16="http://schemas.microsoft.com/office/drawing/2014/main" id="{310D5F93-3C40-464B-9262-B9C7C32EDBB4}"/>
              </a:ext>
            </a:extLst>
          </p:cNvPr>
          <p:cNvSpPr/>
          <p:nvPr/>
        </p:nvSpPr>
        <p:spPr>
          <a:xfrm>
            <a:off x="8406685" y="5490524"/>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961" name="Freeform: Shape 9960">
            <a:extLst>
              <a:ext uri="{FF2B5EF4-FFF2-40B4-BE49-F238E27FC236}">
                <a16:creationId xmlns:a16="http://schemas.microsoft.com/office/drawing/2014/main" id="{D4030958-DD12-4FD0-87C6-9E78870ED120}"/>
              </a:ext>
            </a:extLst>
          </p:cNvPr>
          <p:cNvSpPr/>
          <p:nvPr/>
        </p:nvSpPr>
        <p:spPr>
          <a:xfrm>
            <a:off x="7815528" y="5415540"/>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962" name="Freeform: Shape 9961">
            <a:extLst>
              <a:ext uri="{FF2B5EF4-FFF2-40B4-BE49-F238E27FC236}">
                <a16:creationId xmlns:a16="http://schemas.microsoft.com/office/drawing/2014/main" id="{1AF91CD3-B4E9-47F8-8E1E-2E6BCA9EB3BE}"/>
              </a:ext>
            </a:extLst>
          </p:cNvPr>
          <p:cNvSpPr/>
          <p:nvPr/>
        </p:nvSpPr>
        <p:spPr>
          <a:xfrm>
            <a:off x="6841048" y="5515572"/>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963" name="Freeform: Shape 9962">
            <a:extLst>
              <a:ext uri="{FF2B5EF4-FFF2-40B4-BE49-F238E27FC236}">
                <a16:creationId xmlns:a16="http://schemas.microsoft.com/office/drawing/2014/main" id="{2B323D9D-5E66-41BF-9377-26503B42A7B9}"/>
              </a:ext>
            </a:extLst>
          </p:cNvPr>
          <p:cNvSpPr/>
          <p:nvPr/>
        </p:nvSpPr>
        <p:spPr>
          <a:xfrm>
            <a:off x="7811089" y="5557582"/>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964" name="Freeform: Shape 9963">
            <a:extLst>
              <a:ext uri="{FF2B5EF4-FFF2-40B4-BE49-F238E27FC236}">
                <a16:creationId xmlns:a16="http://schemas.microsoft.com/office/drawing/2014/main" id="{5DF42CF5-459C-4B04-B542-0F6AB9BCA6B9}"/>
              </a:ext>
            </a:extLst>
          </p:cNvPr>
          <p:cNvSpPr/>
          <p:nvPr/>
        </p:nvSpPr>
        <p:spPr>
          <a:xfrm>
            <a:off x="8384649" y="5516999"/>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965" name="Freeform: Shape 9964">
            <a:extLst>
              <a:ext uri="{FF2B5EF4-FFF2-40B4-BE49-F238E27FC236}">
                <a16:creationId xmlns:a16="http://schemas.microsoft.com/office/drawing/2014/main" id="{27654262-46BD-4B99-9CD2-AD105A15D4F2}"/>
              </a:ext>
            </a:extLst>
          </p:cNvPr>
          <p:cNvSpPr/>
          <p:nvPr/>
        </p:nvSpPr>
        <p:spPr>
          <a:xfrm>
            <a:off x="8326627" y="5548229"/>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966" name="Freeform: Shape 9965">
            <a:extLst>
              <a:ext uri="{FF2B5EF4-FFF2-40B4-BE49-F238E27FC236}">
                <a16:creationId xmlns:a16="http://schemas.microsoft.com/office/drawing/2014/main" id="{707FE7C7-AE6A-41A9-BFE5-14E3EC9CF66C}"/>
              </a:ext>
            </a:extLst>
          </p:cNvPr>
          <p:cNvSpPr/>
          <p:nvPr/>
        </p:nvSpPr>
        <p:spPr>
          <a:xfrm>
            <a:off x="6772246" y="5540461"/>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967" name="Freeform: Shape 9966">
            <a:extLst>
              <a:ext uri="{FF2B5EF4-FFF2-40B4-BE49-F238E27FC236}">
                <a16:creationId xmlns:a16="http://schemas.microsoft.com/office/drawing/2014/main" id="{869CCBAA-649C-4ABF-9A0C-9639691CAAED}"/>
              </a:ext>
            </a:extLst>
          </p:cNvPr>
          <p:cNvSpPr/>
          <p:nvPr/>
        </p:nvSpPr>
        <p:spPr>
          <a:xfrm>
            <a:off x="7803480" y="5514938"/>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968" name="Freeform: Shape 9967">
            <a:extLst>
              <a:ext uri="{FF2B5EF4-FFF2-40B4-BE49-F238E27FC236}">
                <a16:creationId xmlns:a16="http://schemas.microsoft.com/office/drawing/2014/main" id="{02015478-D5B8-474A-9E69-D7520DDD5034}"/>
              </a:ext>
            </a:extLst>
          </p:cNvPr>
          <p:cNvSpPr/>
          <p:nvPr/>
        </p:nvSpPr>
        <p:spPr>
          <a:xfrm>
            <a:off x="7777798" y="5556155"/>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969" name="Freeform: Shape 9968">
            <a:extLst>
              <a:ext uri="{FF2B5EF4-FFF2-40B4-BE49-F238E27FC236}">
                <a16:creationId xmlns:a16="http://schemas.microsoft.com/office/drawing/2014/main" id="{364705A0-0F80-4698-B15C-0C7219A52A79}"/>
              </a:ext>
            </a:extLst>
          </p:cNvPr>
          <p:cNvSpPr/>
          <p:nvPr/>
        </p:nvSpPr>
        <p:spPr>
          <a:xfrm>
            <a:off x="8419367" y="5497499"/>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970" name="Freeform: Shape 9969">
            <a:extLst>
              <a:ext uri="{FF2B5EF4-FFF2-40B4-BE49-F238E27FC236}">
                <a16:creationId xmlns:a16="http://schemas.microsoft.com/office/drawing/2014/main" id="{0C2B3BC8-178D-4D08-BD34-2C5C0AAF741F}"/>
              </a:ext>
            </a:extLst>
          </p:cNvPr>
          <p:cNvSpPr/>
          <p:nvPr/>
        </p:nvSpPr>
        <p:spPr>
          <a:xfrm>
            <a:off x="6300620" y="5513035"/>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971" name="Freeform: Shape 9970">
            <a:extLst>
              <a:ext uri="{FF2B5EF4-FFF2-40B4-BE49-F238E27FC236}">
                <a16:creationId xmlns:a16="http://schemas.microsoft.com/office/drawing/2014/main" id="{24E5774F-128B-4E8E-ADBD-5DA597E5B500}"/>
              </a:ext>
            </a:extLst>
          </p:cNvPr>
          <p:cNvSpPr/>
          <p:nvPr/>
        </p:nvSpPr>
        <p:spPr>
          <a:xfrm>
            <a:off x="10493250" y="452140"/>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6" y="18072"/>
                  <a:pt x="0" y="14027"/>
                  <a:pt x="0" y="9036"/>
                </a:cubicBezTo>
                <a:cubicBezTo>
                  <a:pt x="0" y="4046"/>
                  <a:pt x="4045" y="0"/>
                  <a:pt x="9036" y="0"/>
                </a:cubicBezTo>
                <a:cubicBezTo>
                  <a:pt x="14026"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972" name="Freeform: Shape 9971">
            <a:extLst>
              <a:ext uri="{FF2B5EF4-FFF2-40B4-BE49-F238E27FC236}">
                <a16:creationId xmlns:a16="http://schemas.microsoft.com/office/drawing/2014/main" id="{75124E6A-6955-4E63-B03B-F16523CB7431}"/>
              </a:ext>
            </a:extLst>
          </p:cNvPr>
          <p:cNvSpPr/>
          <p:nvPr/>
        </p:nvSpPr>
        <p:spPr>
          <a:xfrm>
            <a:off x="7323928" y="523161"/>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6" y="18072"/>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973" name="Freeform: Shape 9972">
            <a:extLst>
              <a:ext uri="{FF2B5EF4-FFF2-40B4-BE49-F238E27FC236}">
                <a16:creationId xmlns:a16="http://schemas.microsoft.com/office/drawing/2014/main" id="{FD5C342D-7329-40A8-8E2B-A8CC90D5218B}"/>
              </a:ext>
            </a:extLst>
          </p:cNvPr>
          <p:cNvSpPr/>
          <p:nvPr/>
        </p:nvSpPr>
        <p:spPr>
          <a:xfrm>
            <a:off x="6736894" y="5494170"/>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974" name="Freeform: Shape 9973">
            <a:extLst>
              <a:ext uri="{FF2B5EF4-FFF2-40B4-BE49-F238E27FC236}">
                <a16:creationId xmlns:a16="http://schemas.microsoft.com/office/drawing/2014/main" id="{D1B48E11-E543-4ADA-A78A-C68A32B8FDEA}"/>
              </a:ext>
            </a:extLst>
          </p:cNvPr>
          <p:cNvSpPr/>
          <p:nvPr/>
        </p:nvSpPr>
        <p:spPr>
          <a:xfrm>
            <a:off x="7267492" y="5421088"/>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975" name="Freeform: Shape 9974">
            <a:extLst>
              <a:ext uri="{FF2B5EF4-FFF2-40B4-BE49-F238E27FC236}">
                <a16:creationId xmlns:a16="http://schemas.microsoft.com/office/drawing/2014/main" id="{3CB84220-8ABC-41E6-874D-8817849DFD1C}"/>
              </a:ext>
            </a:extLst>
          </p:cNvPr>
          <p:cNvSpPr/>
          <p:nvPr/>
        </p:nvSpPr>
        <p:spPr>
          <a:xfrm>
            <a:off x="6232136" y="5547753"/>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976" name="Freeform: Shape 9975">
            <a:extLst>
              <a:ext uri="{FF2B5EF4-FFF2-40B4-BE49-F238E27FC236}">
                <a16:creationId xmlns:a16="http://schemas.microsoft.com/office/drawing/2014/main" id="{17C5E135-AEF1-4B6E-84CA-FC43DD7D2F9B}"/>
              </a:ext>
            </a:extLst>
          </p:cNvPr>
          <p:cNvSpPr/>
          <p:nvPr/>
        </p:nvSpPr>
        <p:spPr>
          <a:xfrm>
            <a:off x="7781444" y="5460721"/>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977" name="Freeform: Shape 9976">
            <a:extLst>
              <a:ext uri="{FF2B5EF4-FFF2-40B4-BE49-F238E27FC236}">
                <a16:creationId xmlns:a16="http://schemas.microsoft.com/office/drawing/2014/main" id="{9DD907F7-16E2-4898-AE8D-5053A8C85AA5}"/>
              </a:ext>
            </a:extLst>
          </p:cNvPr>
          <p:cNvSpPr/>
          <p:nvPr/>
        </p:nvSpPr>
        <p:spPr>
          <a:xfrm>
            <a:off x="7398437" y="5559960"/>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978" name="Freeform: Shape 9977">
            <a:extLst>
              <a:ext uri="{FF2B5EF4-FFF2-40B4-BE49-F238E27FC236}">
                <a16:creationId xmlns:a16="http://schemas.microsoft.com/office/drawing/2014/main" id="{91C82096-CCAE-4BE8-AD2F-E0217F949441}"/>
              </a:ext>
            </a:extLst>
          </p:cNvPr>
          <p:cNvSpPr/>
          <p:nvPr/>
        </p:nvSpPr>
        <p:spPr>
          <a:xfrm>
            <a:off x="7848819" y="5481171"/>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979" name="Freeform: Shape 9978">
            <a:extLst>
              <a:ext uri="{FF2B5EF4-FFF2-40B4-BE49-F238E27FC236}">
                <a16:creationId xmlns:a16="http://schemas.microsoft.com/office/drawing/2014/main" id="{94C71A39-8A47-4E96-A735-1ED4B2DB825C}"/>
              </a:ext>
            </a:extLst>
          </p:cNvPr>
          <p:cNvSpPr/>
          <p:nvPr/>
        </p:nvSpPr>
        <p:spPr>
          <a:xfrm>
            <a:off x="8849933" y="5508596"/>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980" name="Freeform: Shape 9979">
            <a:extLst>
              <a:ext uri="{FF2B5EF4-FFF2-40B4-BE49-F238E27FC236}">
                <a16:creationId xmlns:a16="http://schemas.microsoft.com/office/drawing/2014/main" id="{E04C5EDB-6579-4691-83AE-7D06B310870E}"/>
              </a:ext>
            </a:extLst>
          </p:cNvPr>
          <p:cNvSpPr/>
          <p:nvPr/>
        </p:nvSpPr>
        <p:spPr>
          <a:xfrm>
            <a:off x="8873871" y="5553936"/>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981" name="Freeform: Shape 9980">
            <a:extLst>
              <a:ext uri="{FF2B5EF4-FFF2-40B4-BE49-F238E27FC236}">
                <a16:creationId xmlns:a16="http://schemas.microsoft.com/office/drawing/2014/main" id="{D5359AF9-E28F-477A-BF45-D1EE7855AA03}"/>
              </a:ext>
            </a:extLst>
          </p:cNvPr>
          <p:cNvSpPr/>
          <p:nvPr/>
        </p:nvSpPr>
        <p:spPr>
          <a:xfrm>
            <a:off x="7278747" y="456420"/>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5" y="18072"/>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982" name="Freeform: Shape 9981">
            <a:extLst>
              <a:ext uri="{FF2B5EF4-FFF2-40B4-BE49-F238E27FC236}">
                <a16:creationId xmlns:a16="http://schemas.microsoft.com/office/drawing/2014/main" id="{B46A4C0D-A29F-420B-B843-A492DE182915}"/>
              </a:ext>
            </a:extLst>
          </p:cNvPr>
          <p:cNvSpPr/>
          <p:nvPr/>
        </p:nvSpPr>
        <p:spPr>
          <a:xfrm>
            <a:off x="7362610" y="5536339"/>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983" name="Freeform: Shape 9982">
            <a:extLst>
              <a:ext uri="{FF2B5EF4-FFF2-40B4-BE49-F238E27FC236}">
                <a16:creationId xmlns:a16="http://schemas.microsoft.com/office/drawing/2014/main" id="{548BD5D1-686A-4987-9DD4-96EF0C64C60F}"/>
              </a:ext>
            </a:extLst>
          </p:cNvPr>
          <p:cNvSpPr/>
          <p:nvPr/>
        </p:nvSpPr>
        <p:spPr>
          <a:xfrm>
            <a:off x="6878778" y="5450416"/>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984" name="Freeform: Shape 9983">
            <a:extLst>
              <a:ext uri="{FF2B5EF4-FFF2-40B4-BE49-F238E27FC236}">
                <a16:creationId xmlns:a16="http://schemas.microsoft.com/office/drawing/2014/main" id="{23661BF4-29EA-4901-B9B6-DBA979BC9A5A}"/>
              </a:ext>
            </a:extLst>
          </p:cNvPr>
          <p:cNvSpPr/>
          <p:nvPr/>
        </p:nvSpPr>
        <p:spPr>
          <a:xfrm>
            <a:off x="7912707" y="5535071"/>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985" name="Freeform: Shape 9984">
            <a:extLst>
              <a:ext uri="{FF2B5EF4-FFF2-40B4-BE49-F238E27FC236}">
                <a16:creationId xmlns:a16="http://schemas.microsoft.com/office/drawing/2014/main" id="{28138F5A-ED55-4192-A98D-3215D5F19BD8}"/>
              </a:ext>
            </a:extLst>
          </p:cNvPr>
          <p:cNvSpPr/>
          <p:nvPr/>
        </p:nvSpPr>
        <p:spPr>
          <a:xfrm>
            <a:off x="8396380" y="5426320"/>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986" name="Freeform: Shape 9985">
            <a:extLst>
              <a:ext uri="{FF2B5EF4-FFF2-40B4-BE49-F238E27FC236}">
                <a16:creationId xmlns:a16="http://schemas.microsoft.com/office/drawing/2014/main" id="{CC399B0D-5647-4EC2-8B7B-2987A1DAE3AD}"/>
              </a:ext>
            </a:extLst>
          </p:cNvPr>
          <p:cNvSpPr/>
          <p:nvPr/>
        </p:nvSpPr>
        <p:spPr>
          <a:xfrm>
            <a:off x="7917780" y="5480378"/>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987" name="Freeform: Shape 9986">
            <a:extLst>
              <a:ext uri="{FF2B5EF4-FFF2-40B4-BE49-F238E27FC236}">
                <a16:creationId xmlns:a16="http://schemas.microsoft.com/office/drawing/2014/main" id="{4B92AB43-7BA4-439A-96B7-83EABFAF7D0F}"/>
              </a:ext>
            </a:extLst>
          </p:cNvPr>
          <p:cNvSpPr/>
          <p:nvPr/>
        </p:nvSpPr>
        <p:spPr>
          <a:xfrm>
            <a:off x="8354846" y="5415381"/>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988" name="Freeform: Shape 9987">
            <a:extLst>
              <a:ext uri="{FF2B5EF4-FFF2-40B4-BE49-F238E27FC236}">
                <a16:creationId xmlns:a16="http://schemas.microsoft.com/office/drawing/2014/main" id="{CAEFEC25-D82E-4B93-9E13-F2C404BCBDC2}"/>
              </a:ext>
            </a:extLst>
          </p:cNvPr>
          <p:cNvSpPr/>
          <p:nvPr/>
        </p:nvSpPr>
        <p:spPr>
          <a:xfrm>
            <a:off x="7394632" y="5476891"/>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989" name="Freeform: Shape 9988">
            <a:extLst>
              <a:ext uri="{FF2B5EF4-FFF2-40B4-BE49-F238E27FC236}">
                <a16:creationId xmlns:a16="http://schemas.microsoft.com/office/drawing/2014/main" id="{0E91BC22-F25D-4169-B97D-58CAE0C40B78}"/>
              </a:ext>
            </a:extLst>
          </p:cNvPr>
          <p:cNvSpPr/>
          <p:nvPr/>
        </p:nvSpPr>
        <p:spPr>
          <a:xfrm>
            <a:off x="9466296" y="5465159"/>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5" y="0"/>
                  <a:pt x="9036" y="0"/>
                </a:cubicBezTo>
                <a:cubicBezTo>
                  <a:pt x="14026"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990" name="Freeform: Shape 9989">
            <a:extLst>
              <a:ext uri="{FF2B5EF4-FFF2-40B4-BE49-F238E27FC236}">
                <a16:creationId xmlns:a16="http://schemas.microsoft.com/office/drawing/2014/main" id="{FA5927F6-3B06-4DAF-B0EF-493A1B9E3E27}"/>
              </a:ext>
            </a:extLst>
          </p:cNvPr>
          <p:cNvSpPr/>
          <p:nvPr/>
        </p:nvSpPr>
        <p:spPr>
          <a:xfrm>
            <a:off x="7856904" y="5423308"/>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991" name="Freeform: Shape 9990">
            <a:extLst>
              <a:ext uri="{FF2B5EF4-FFF2-40B4-BE49-F238E27FC236}">
                <a16:creationId xmlns:a16="http://schemas.microsoft.com/office/drawing/2014/main" id="{294526CA-7584-4788-B906-FDAEA8BE0E3A}"/>
              </a:ext>
            </a:extLst>
          </p:cNvPr>
          <p:cNvSpPr/>
          <p:nvPr/>
        </p:nvSpPr>
        <p:spPr>
          <a:xfrm>
            <a:off x="6849925" y="5473720"/>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992" name="Freeform: Shape 9991">
            <a:extLst>
              <a:ext uri="{FF2B5EF4-FFF2-40B4-BE49-F238E27FC236}">
                <a16:creationId xmlns:a16="http://schemas.microsoft.com/office/drawing/2014/main" id="{05DDF4F0-F69E-4B8B-ACA2-0FA90345D5D9}"/>
              </a:ext>
            </a:extLst>
          </p:cNvPr>
          <p:cNvSpPr/>
          <p:nvPr/>
        </p:nvSpPr>
        <p:spPr>
          <a:xfrm>
            <a:off x="6207247" y="5527461"/>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993" name="Freeform: Shape 9992">
            <a:extLst>
              <a:ext uri="{FF2B5EF4-FFF2-40B4-BE49-F238E27FC236}">
                <a16:creationId xmlns:a16="http://schemas.microsoft.com/office/drawing/2014/main" id="{3061939A-EFE8-4DAC-B2CE-63AB23EF14D3}"/>
              </a:ext>
            </a:extLst>
          </p:cNvPr>
          <p:cNvSpPr/>
          <p:nvPr/>
        </p:nvSpPr>
        <p:spPr>
          <a:xfrm>
            <a:off x="7883855" y="5458501"/>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994" name="Freeform: Shape 9993">
            <a:extLst>
              <a:ext uri="{FF2B5EF4-FFF2-40B4-BE49-F238E27FC236}">
                <a16:creationId xmlns:a16="http://schemas.microsoft.com/office/drawing/2014/main" id="{65A55436-D35D-45A8-9294-DC82933A5D18}"/>
              </a:ext>
            </a:extLst>
          </p:cNvPr>
          <p:cNvSpPr/>
          <p:nvPr/>
        </p:nvSpPr>
        <p:spPr>
          <a:xfrm>
            <a:off x="6882424" y="5490841"/>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995" name="Freeform: Shape 9994">
            <a:extLst>
              <a:ext uri="{FF2B5EF4-FFF2-40B4-BE49-F238E27FC236}">
                <a16:creationId xmlns:a16="http://schemas.microsoft.com/office/drawing/2014/main" id="{86797306-339B-4E7A-8693-9BFA9ECA8144}"/>
              </a:ext>
            </a:extLst>
          </p:cNvPr>
          <p:cNvSpPr/>
          <p:nvPr/>
        </p:nvSpPr>
        <p:spPr>
          <a:xfrm>
            <a:off x="8858652" y="5455489"/>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996" name="Freeform: Shape 9995">
            <a:extLst>
              <a:ext uri="{FF2B5EF4-FFF2-40B4-BE49-F238E27FC236}">
                <a16:creationId xmlns:a16="http://schemas.microsoft.com/office/drawing/2014/main" id="{2AFBA269-1925-46C9-B66B-AA24A1D5A13A}"/>
              </a:ext>
            </a:extLst>
          </p:cNvPr>
          <p:cNvSpPr/>
          <p:nvPr/>
        </p:nvSpPr>
        <p:spPr>
          <a:xfrm>
            <a:off x="7339147" y="5556789"/>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997" name="Freeform: Shape 9996">
            <a:extLst>
              <a:ext uri="{FF2B5EF4-FFF2-40B4-BE49-F238E27FC236}">
                <a16:creationId xmlns:a16="http://schemas.microsoft.com/office/drawing/2014/main" id="{78A68E93-04A6-4C64-AEB8-649002B9E5A9}"/>
              </a:ext>
            </a:extLst>
          </p:cNvPr>
          <p:cNvSpPr/>
          <p:nvPr/>
        </p:nvSpPr>
        <p:spPr>
          <a:xfrm>
            <a:off x="6738320" y="5476891"/>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998" name="Freeform: Shape 9997">
            <a:extLst>
              <a:ext uri="{FF2B5EF4-FFF2-40B4-BE49-F238E27FC236}">
                <a16:creationId xmlns:a16="http://schemas.microsoft.com/office/drawing/2014/main" id="{CBAB28CC-2B9B-4871-961E-1983F74B1F1A}"/>
              </a:ext>
            </a:extLst>
          </p:cNvPr>
          <p:cNvSpPr/>
          <p:nvPr/>
        </p:nvSpPr>
        <p:spPr>
          <a:xfrm>
            <a:off x="7388133" y="517930"/>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6" y="18072"/>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9999" name="Freeform: Shape 9998">
            <a:extLst>
              <a:ext uri="{FF2B5EF4-FFF2-40B4-BE49-F238E27FC236}">
                <a16:creationId xmlns:a16="http://schemas.microsoft.com/office/drawing/2014/main" id="{D0D8F6A3-7CB3-49A7-B355-C73B91CF5F4C}"/>
              </a:ext>
            </a:extLst>
          </p:cNvPr>
          <p:cNvSpPr/>
          <p:nvPr/>
        </p:nvSpPr>
        <p:spPr>
          <a:xfrm>
            <a:off x="9414615" y="5445185"/>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5" y="0"/>
                  <a:pt x="9036" y="0"/>
                </a:cubicBezTo>
                <a:cubicBezTo>
                  <a:pt x="14026"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10000" name="Freeform: Shape 9999">
            <a:extLst>
              <a:ext uri="{FF2B5EF4-FFF2-40B4-BE49-F238E27FC236}">
                <a16:creationId xmlns:a16="http://schemas.microsoft.com/office/drawing/2014/main" id="{1015E9B6-8EE8-44CB-AB8B-C06DC50B83B9}"/>
              </a:ext>
            </a:extLst>
          </p:cNvPr>
          <p:cNvSpPr/>
          <p:nvPr/>
        </p:nvSpPr>
        <p:spPr>
          <a:xfrm>
            <a:off x="7275894" y="5538717"/>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10001" name="Freeform: Shape 10000">
            <a:extLst>
              <a:ext uri="{FF2B5EF4-FFF2-40B4-BE49-F238E27FC236}">
                <a16:creationId xmlns:a16="http://schemas.microsoft.com/office/drawing/2014/main" id="{6DE6C4DB-1843-4C00-A4E6-9B6CE281260C}"/>
              </a:ext>
            </a:extLst>
          </p:cNvPr>
          <p:cNvSpPr/>
          <p:nvPr/>
        </p:nvSpPr>
        <p:spPr>
          <a:xfrm>
            <a:off x="6851669" y="5415540"/>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10002" name="Freeform: Shape 10001">
            <a:extLst>
              <a:ext uri="{FF2B5EF4-FFF2-40B4-BE49-F238E27FC236}">
                <a16:creationId xmlns:a16="http://schemas.microsoft.com/office/drawing/2014/main" id="{96ED4907-E195-4318-926E-198B5D8518C0}"/>
              </a:ext>
            </a:extLst>
          </p:cNvPr>
          <p:cNvSpPr/>
          <p:nvPr/>
        </p:nvSpPr>
        <p:spPr>
          <a:xfrm>
            <a:off x="7290954" y="5512718"/>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10003" name="Freeform: Shape 10002">
            <a:extLst>
              <a:ext uri="{FF2B5EF4-FFF2-40B4-BE49-F238E27FC236}">
                <a16:creationId xmlns:a16="http://schemas.microsoft.com/office/drawing/2014/main" id="{39D51356-23F6-4E9A-990D-270EEEDD8945}"/>
              </a:ext>
            </a:extLst>
          </p:cNvPr>
          <p:cNvSpPr/>
          <p:nvPr/>
        </p:nvSpPr>
        <p:spPr>
          <a:xfrm>
            <a:off x="8333920" y="5423149"/>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10004" name="Freeform: Shape 10003">
            <a:extLst>
              <a:ext uri="{FF2B5EF4-FFF2-40B4-BE49-F238E27FC236}">
                <a16:creationId xmlns:a16="http://schemas.microsoft.com/office/drawing/2014/main" id="{663BD1A8-AF39-4B3D-859E-C5D0DB910982}"/>
              </a:ext>
            </a:extLst>
          </p:cNvPr>
          <p:cNvSpPr/>
          <p:nvPr/>
        </p:nvSpPr>
        <p:spPr>
          <a:xfrm>
            <a:off x="6802208" y="5523974"/>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10005" name="Freeform: Shape 10004">
            <a:extLst>
              <a:ext uri="{FF2B5EF4-FFF2-40B4-BE49-F238E27FC236}">
                <a16:creationId xmlns:a16="http://schemas.microsoft.com/office/drawing/2014/main" id="{A133729A-B8E2-4384-82CA-4865DB706D38}"/>
              </a:ext>
            </a:extLst>
          </p:cNvPr>
          <p:cNvSpPr/>
          <p:nvPr/>
        </p:nvSpPr>
        <p:spPr>
          <a:xfrm>
            <a:off x="7868953" y="5552826"/>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10006" name="Freeform: Shape 10005">
            <a:extLst>
              <a:ext uri="{FF2B5EF4-FFF2-40B4-BE49-F238E27FC236}">
                <a16:creationId xmlns:a16="http://schemas.microsoft.com/office/drawing/2014/main" id="{A48DCCFE-0874-4F8B-B34B-AE608FC0DC21}"/>
              </a:ext>
            </a:extLst>
          </p:cNvPr>
          <p:cNvSpPr/>
          <p:nvPr/>
        </p:nvSpPr>
        <p:spPr>
          <a:xfrm>
            <a:off x="7406047" y="5439478"/>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10007" name="Freeform: Shape 10006">
            <a:extLst>
              <a:ext uri="{FF2B5EF4-FFF2-40B4-BE49-F238E27FC236}">
                <a16:creationId xmlns:a16="http://schemas.microsoft.com/office/drawing/2014/main" id="{81867F68-F89A-41C2-90ED-360023D37041}"/>
              </a:ext>
            </a:extLst>
          </p:cNvPr>
          <p:cNvSpPr/>
          <p:nvPr/>
        </p:nvSpPr>
        <p:spPr>
          <a:xfrm>
            <a:off x="8842482" y="5507804"/>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10008" name="Freeform: Shape 10007">
            <a:extLst>
              <a:ext uri="{FF2B5EF4-FFF2-40B4-BE49-F238E27FC236}">
                <a16:creationId xmlns:a16="http://schemas.microsoft.com/office/drawing/2014/main" id="{69B52D00-3105-4309-858D-BBEE948CAE0C}"/>
              </a:ext>
            </a:extLst>
          </p:cNvPr>
          <p:cNvSpPr/>
          <p:nvPr/>
        </p:nvSpPr>
        <p:spPr>
          <a:xfrm>
            <a:off x="8369272" y="5493061"/>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10009" name="Freeform: Shape 10008">
            <a:extLst>
              <a:ext uri="{FF2B5EF4-FFF2-40B4-BE49-F238E27FC236}">
                <a16:creationId xmlns:a16="http://schemas.microsoft.com/office/drawing/2014/main" id="{0B508020-E189-4171-AD98-5905EF342346}"/>
              </a:ext>
            </a:extLst>
          </p:cNvPr>
          <p:cNvSpPr/>
          <p:nvPr/>
        </p:nvSpPr>
        <p:spPr>
          <a:xfrm>
            <a:off x="7299198" y="5474196"/>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10010" name="Freeform: Shape 10009">
            <a:extLst>
              <a:ext uri="{FF2B5EF4-FFF2-40B4-BE49-F238E27FC236}">
                <a16:creationId xmlns:a16="http://schemas.microsoft.com/office/drawing/2014/main" id="{E3C6A6B9-6DFB-4B71-91D0-E3C439CDEF9C}"/>
              </a:ext>
            </a:extLst>
          </p:cNvPr>
          <p:cNvSpPr/>
          <p:nvPr/>
        </p:nvSpPr>
        <p:spPr>
          <a:xfrm>
            <a:off x="8388929" y="5457867"/>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10011" name="Freeform: Shape 10010">
            <a:extLst>
              <a:ext uri="{FF2B5EF4-FFF2-40B4-BE49-F238E27FC236}">
                <a16:creationId xmlns:a16="http://schemas.microsoft.com/office/drawing/2014/main" id="{E6E7912B-2529-49FE-98E0-458778DB68DF}"/>
              </a:ext>
            </a:extLst>
          </p:cNvPr>
          <p:cNvSpPr/>
          <p:nvPr/>
        </p:nvSpPr>
        <p:spPr>
          <a:xfrm>
            <a:off x="7906841" y="5510499"/>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10012" name="Freeform: Shape 10011">
            <a:extLst>
              <a:ext uri="{FF2B5EF4-FFF2-40B4-BE49-F238E27FC236}">
                <a16:creationId xmlns:a16="http://schemas.microsoft.com/office/drawing/2014/main" id="{77C51ED7-9E76-4F53-B54F-A000D33AEF1B}"/>
              </a:ext>
            </a:extLst>
          </p:cNvPr>
          <p:cNvSpPr/>
          <p:nvPr/>
        </p:nvSpPr>
        <p:spPr>
          <a:xfrm>
            <a:off x="6298877" y="5550924"/>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10013" name="Freeform: Shape 10012">
            <a:extLst>
              <a:ext uri="{FF2B5EF4-FFF2-40B4-BE49-F238E27FC236}">
                <a16:creationId xmlns:a16="http://schemas.microsoft.com/office/drawing/2014/main" id="{A4D10454-1A02-4AB5-8848-3767436F21AA}"/>
              </a:ext>
            </a:extLst>
          </p:cNvPr>
          <p:cNvSpPr/>
          <p:nvPr/>
        </p:nvSpPr>
        <p:spPr>
          <a:xfrm>
            <a:off x="9468040" y="5413954"/>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5" y="0"/>
                  <a:pt x="9036" y="0"/>
                </a:cubicBezTo>
                <a:cubicBezTo>
                  <a:pt x="14026"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10014" name="Freeform: Shape 10013">
            <a:extLst>
              <a:ext uri="{FF2B5EF4-FFF2-40B4-BE49-F238E27FC236}">
                <a16:creationId xmlns:a16="http://schemas.microsoft.com/office/drawing/2014/main" id="{7F5ABF14-154A-4B11-8379-F5A2B8003AA7}"/>
              </a:ext>
            </a:extLst>
          </p:cNvPr>
          <p:cNvSpPr/>
          <p:nvPr/>
        </p:nvSpPr>
        <p:spPr>
          <a:xfrm>
            <a:off x="8955514" y="5498134"/>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10015" name="Freeform: Shape 10014">
            <a:extLst>
              <a:ext uri="{FF2B5EF4-FFF2-40B4-BE49-F238E27FC236}">
                <a16:creationId xmlns:a16="http://schemas.microsoft.com/office/drawing/2014/main" id="{EA1D5444-DD3A-401B-A063-46D7C79C5D93}"/>
              </a:ext>
            </a:extLst>
          </p:cNvPr>
          <p:cNvSpPr/>
          <p:nvPr/>
        </p:nvSpPr>
        <p:spPr>
          <a:xfrm>
            <a:off x="7808077" y="5505109"/>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10016" name="Freeform: Shape 10015">
            <a:extLst>
              <a:ext uri="{FF2B5EF4-FFF2-40B4-BE49-F238E27FC236}">
                <a16:creationId xmlns:a16="http://schemas.microsoft.com/office/drawing/2014/main" id="{729AF105-9222-4658-85F3-EE6B6981A9E6}"/>
              </a:ext>
            </a:extLst>
          </p:cNvPr>
          <p:cNvSpPr/>
          <p:nvPr/>
        </p:nvSpPr>
        <p:spPr>
          <a:xfrm>
            <a:off x="6775416" y="5497182"/>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10017" name="Freeform: Shape 10016">
            <a:extLst>
              <a:ext uri="{FF2B5EF4-FFF2-40B4-BE49-F238E27FC236}">
                <a16:creationId xmlns:a16="http://schemas.microsoft.com/office/drawing/2014/main" id="{8A044CCA-F90E-4710-8231-5F11CD507F47}"/>
              </a:ext>
            </a:extLst>
          </p:cNvPr>
          <p:cNvSpPr/>
          <p:nvPr/>
        </p:nvSpPr>
        <p:spPr>
          <a:xfrm>
            <a:off x="8436964" y="5461355"/>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10018" name="Freeform: Shape 10017">
            <a:extLst>
              <a:ext uri="{FF2B5EF4-FFF2-40B4-BE49-F238E27FC236}">
                <a16:creationId xmlns:a16="http://schemas.microsoft.com/office/drawing/2014/main" id="{E6865ECB-D1C2-4462-9846-4FE315384B59}"/>
              </a:ext>
            </a:extLst>
          </p:cNvPr>
          <p:cNvSpPr/>
          <p:nvPr/>
        </p:nvSpPr>
        <p:spPr>
          <a:xfrm>
            <a:off x="8300153" y="5474830"/>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10019" name="Freeform: Shape 10018">
            <a:extLst>
              <a:ext uri="{FF2B5EF4-FFF2-40B4-BE49-F238E27FC236}">
                <a16:creationId xmlns:a16="http://schemas.microsoft.com/office/drawing/2014/main" id="{F42399F9-ED76-411C-A176-84DC62BF8C13}"/>
              </a:ext>
            </a:extLst>
          </p:cNvPr>
          <p:cNvSpPr/>
          <p:nvPr/>
        </p:nvSpPr>
        <p:spPr>
          <a:xfrm>
            <a:off x="7851514" y="5446770"/>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10020" name="Freeform: Shape 10019">
            <a:extLst>
              <a:ext uri="{FF2B5EF4-FFF2-40B4-BE49-F238E27FC236}">
                <a16:creationId xmlns:a16="http://schemas.microsoft.com/office/drawing/2014/main" id="{133D5E45-397B-4AFD-A05D-EDD7429A43C9}"/>
              </a:ext>
            </a:extLst>
          </p:cNvPr>
          <p:cNvSpPr/>
          <p:nvPr/>
        </p:nvSpPr>
        <p:spPr>
          <a:xfrm>
            <a:off x="6286828" y="5447563"/>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10021" name="Freeform: Shape 10020">
            <a:extLst>
              <a:ext uri="{FF2B5EF4-FFF2-40B4-BE49-F238E27FC236}">
                <a16:creationId xmlns:a16="http://schemas.microsoft.com/office/drawing/2014/main" id="{0C503A5B-A389-462E-890A-933734B15E10}"/>
              </a:ext>
            </a:extLst>
          </p:cNvPr>
          <p:cNvSpPr/>
          <p:nvPr/>
        </p:nvSpPr>
        <p:spPr>
          <a:xfrm>
            <a:off x="8433952" y="5504158"/>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10022" name="Freeform: Shape 10021">
            <a:extLst>
              <a:ext uri="{FF2B5EF4-FFF2-40B4-BE49-F238E27FC236}">
                <a16:creationId xmlns:a16="http://schemas.microsoft.com/office/drawing/2014/main" id="{36804211-7030-474D-8F3C-CAB47010C22E}"/>
              </a:ext>
            </a:extLst>
          </p:cNvPr>
          <p:cNvSpPr/>
          <p:nvPr/>
        </p:nvSpPr>
        <p:spPr>
          <a:xfrm>
            <a:off x="7794602" y="530136"/>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6" y="18072"/>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10023" name="Freeform: Shape 10022">
            <a:extLst>
              <a:ext uri="{FF2B5EF4-FFF2-40B4-BE49-F238E27FC236}">
                <a16:creationId xmlns:a16="http://schemas.microsoft.com/office/drawing/2014/main" id="{342AC937-2408-4285-9C20-A0432E2CE292}"/>
              </a:ext>
            </a:extLst>
          </p:cNvPr>
          <p:cNvSpPr/>
          <p:nvPr/>
        </p:nvSpPr>
        <p:spPr>
          <a:xfrm>
            <a:off x="8351199" y="5443282"/>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10024" name="Freeform: Shape 10023">
            <a:extLst>
              <a:ext uri="{FF2B5EF4-FFF2-40B4-BE49-F238E27FC236}">
                <a16:creationId xmlns:a16="http://schemas.microsoft.com/office/drawing/2014/main" id="{9C611130-4567-4F6C-B0DE-D155B066993B}"/>
              </a:ext>
            </a:extLst>
          </p:cNvPr>
          <p:cNvSpPr/>
          <p:nvPr/>
        </p:nvSpPr>
        <p:spPr>
          <a:xfrm>
            <a:off x="8434744" y="5444234"/>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10025" name="Freeform: Shape 10024">
            <a:extLst>
              <a:ext uri="{FF2B5EF4-FFF2-40B4-BE49-F238E27FC236}">
                <a16:creationId xmlns:a16="http://schemas.microsoft.com/office/drawing/2014/main" id="{98CFD12C-F236-4A06-B716-BDE240B7EB5D}"/>
              </a:ext>
            </a:extLst>
          </p:cNvPr>
          <p:cNvSpPr/>
          <p:nvPr/>
        </p:nvSpPr>
        <p:spPr>
          <a:xfrm>
            <a:off x="7340257" y="5452319"/>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10026" name="Freeform: Shape 10025">
            <a:extLst>
              <a:ext uri="{FF2B5EF4-FFF2-40B4-BE49-F238E27FC236}">
                <a16:creationId xmlns:a16="http://schemas.microsoft.com/office/drawing/2014/main" id="{5D99B10D-2037-4E7B-A5AD-4AFC60D0C303}"/>
              </a:ext>
            </a:extLst>
          </p:cNvPr>
          <p:cNvSpPr/>
          <p:nvPr/>
        </p:nvSpPr>
        <p:spPr>
          <a:xfrm>
            <a:off x="7330904" y="5553302"/>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10027" name="Freeform: Shape 10026">
            <a:extLst>
              <a:ext uri="{FF2B5EF4-FFF2-40B4-BE49-F238E27FC236}">
                <a16:creationId xmlns:a16="http://schemas.microsoft.com/office/drawing/2014/main" id="{BC4A2247-1683-479C-92D5-0DFC9D83C976}"/>
              </a:ext>
            </a:extLst>
          </p:cNvPr>
          <p:cNvSpPr/>
          <p:nvPr/>
        </p:nvSpPr>
        <p:spPr>
          <a:xfrm>
            <a:off x="6846438" y="5435673"/>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10028" name="Freeform: Shape 10027">
            <a:extLst>
              <a:ext uri="{FF2B5EF4-FFF2-40B4-BE49-F238E27FC236}">
                <a16:creationId xmlns:a16="http://schemas.microsoft.com/office/drawing/2014/main" id="{3B25F017-8754-41C2-8609-7646A329B343}"/>
              </a:ext>
            </a:extLst>
          </p:cNvPr>
          <p:cNvSpPr/>
          <p:nvPr/>
        </p:nvSpPr>
        <p:spPr>
          <a:xfrm>
            <a:off x="10027015" y="5433771"/>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5" y="0"/>
                  <a:pt x="9036" y="0"/>
                </a:cubicBezTo>
                <a:cubicBezTo>
                  <a:pt x="14026"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10029" name="Freeform: Shape 10028">
            <a:extLst>
              <a:ext uri="{FF2B5EF4-FFF2-40B4-BE49-F238E27FC236}">
                <a16:creationId xmlns:a16="http://schemas.microsoft.com/office/drawing/2014/main" id="{C5274F8B-009E-45A6-947B-D8DC7FCFCBFE}"/>
              </a:ext>
            </a:extLst>
          </p:cNvPr>
          <p:cNvSpPr/>
          <p:nvPr/>
        </p:nvSpPr>
        <p:spPr>
          <a:xfrm>
            <a:off x="8370540" y="5441063"/>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10030" name="Freeform: Shape 10029">
            <a:extLst>
              <a:ext uri="{FF2B5EF4-FFF2-40B4-BE49-F238E27FC236}">
                <a16:creationId xmlns:a16="http://schemas.microsoft.com/office/drawing/2014/main" id="{8978B601-4777-44B6-9854-BC0F6DE011D2}"/>
              </a:ext>
            </a:extLst>
          </p:cNvPr>
          <p:cNvSpPr/>
          <p:nvPr/>
        </p:nvSpPr>
        <p:spPr>
          <a:xfrm>
            <a:off x="7266699" y="5469123"/>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10031" name="Freeform: Shape 10030">
            <a:extLst>
              <a:ext uri="{FF2B5EF4-FFF2-40B4-BE49-F238E27FC236}">
                <a16:creationId xmlns:a16="http://schemas.microsoft.com/office/drawing/2014/main" id="{A8B30D26-5C3A-4C54-BD80-A1A6680E9325}"/>
              </a:ext>
            </a:extLst>
          </p:cNvPr>
          <p:cNvSpPr/>
          <p:nvPr/>
        </p:nvSpPr>
        <p:spPr>
          <a:xfrm>
            <a:off x="7304746" y="5458184"/>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10032" name="Freeform: Shape 10031">
            <a:extLst>
              <a:ext uri="{FF2B5EF4-FFF2-40B4-BE49-F238E27FC236}">
                <a16:creationId xmlns:a16="http://schemas.microsoft.com/office/drawing/2014/main" id="{2A1E7FA7-8E79-4B34-B573-D9E585960485}"/>
              </a:ext>
            </a:extLst>
          </p:cNvPr>
          <p:cNvSpPr/>
          <p:nvPr/>
        </p:nvSpPr>
        <p:spPr>
          <a:xfrm>
            <a:off x="11051591" y="5532376"/>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5" y="0"/>
                  <a:pt x="9036" y="0"/>
                </a:cubicBezTo>
                <a:cubicBezTo>
                  <a:pt x="14026"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10033" name="Freeform: Shape 10032">
            <a:extLst>
              <a:ext uri="{FF2B5EF4-FFF2-40B4-BE49-F238E27FC236}">
                <a16:creationId xmlns:a16="http://schemas.microsoft.com/office/drawing/2014/main" id="{922D2D66-178B-469C-B0DE-584AA4280F9A}"/>
              </a:ext>
            </a:extLst>
          </p:cNvPr>
          <p:cNvSpPr/>
          <p:nvPr/>
        </p:nvSpPr>
        <p:spPr>
          <a:xfrm>
            <a:off x="7856270" y="5463099"/>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10034" name="Freeform: Shape 10033">
            <a:extLst>
              <a:ext uri="{FF2B5EF4-FFF2-40B4-BE49-F238E27FC236}">
                <a16:creationId xmlns:a16="http://schemas.microsoft.com/office/drawing/2014/main" id="{2466FE26-FCC9-49C9-B8C8-0669E3BF53FC}"/>
              </a:ext>
            </a:extLst>
          </p:cNvPr>
          <p:cNvSpPr/>
          <p:nvPr/>
        </p:nvSpPr>
        <p:spPr>
          <a:xfrm>
            <a:off x="7355634" y="5489890"/>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10035" name="Freeform: Shape 10034">
            <a:extLst>
              <a:ext uri="{FF2B5EF4-FFF2-40B4-BE49-F238E27FC236}">
                <a16:creationId xmlns:a16="http://schemas.microsoft.com/office/drawing/2014/main" id="{2D2FAB5B-4C5C-4D07-8DCC-B5410C521CF0}"/>
              </a:ext>
            </a:extLst>
          </p:cNvPr>
          <p:cNvSpPr/>
          <p:nvPr/>
        </p:nvSpPr>
        <p:spPr>
          <a:xfrm>
            <a:off x="7298405" y="5414113"/>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10036" name="Freeform: Shape 10035">
            <a:extLst>
              <a:ext uri="{FF2B5EF4-FFF2-40B4-BE49-F238E27FC236}">
                <a16:creationId xmlns:a16="http://schemas.microsoft.com/office/drawing/2014/main" id="{22B742CF-8CF2-457D-A852-43B1B46E5FC9}"/>
              </a:ext>
            </a:extLst>
          </p:cNvPr>
          <p:cNvSpPr/>
          <p:nvPr/>
        </p:nvSpPr>
        <p:spPr>
          <a:xfrm>
            <a:off x="7278906" y="5559326"/>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10037" name="Freeform: Shape 10036">
            <a:extLst>
              <a:ext uri="{FF2B5EF4-FFF2-40B4-BE49-F238E27FC236}">
                <a16:creationId xmlns:a16="http://schemas.microsoft.com/office/drawing/2014/main" id="{1296D643-24E9-494A-9E01-0D84217263CC}"/>
              </a:ext>
            </a:extLst>
          </p:cNvPr>
          <p:cNvSpPr/>
          <p:nvPr/>
        </p:nvSpPr>
        <p:spPr>
          <a:xfrm>
            <a:off x="6883375" y="5444709"/>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10038" name="Freeform: Shape 10037">
            <a:extLst>
              <a:ext uri="{FF2B5EF4-FFF2-40B4-BE49-F238E27FC236}">
                <a16:creationId xmlns:a16="http://schemas.microsoft.com/office/drawing/2014/main" id="{D461C279-52DE-4894-AD65-BC408195D47C}"/>
              </a:ext>
            </a:extLst>
          </p:cNvPr>
          <p:cNvSpPr/>
          <p:nvPr/>
        </p:nvSpPr>
        <p:spPr>
          <a:xfrm>
            <a:off x="8437122" y="5555680"/>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10039" name="Freeform: Shape 10038">
            <a:extLst>
              <a:ext uri="{FF2B5EF4-FFF2-40B4-BE49-F238E27FC236}">
                <a16:creationId xmlns:a16="http://schemas.microsoft.com/office/drawing/2014/main" id="{2195C425-23A7-41AC-8AAF-597B3CAA09D7}"/>
              </a:ext>
            </a:extLst>
          </p:cNvPr>
          <p:cNvSpPr/>
          <p:nvPr/>
        </p:nvSpPr>
        <p:spPr>
          <a:xfrm>
            <a:off x="8366894" y="5508279"/>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10040" name="Freeform: Shape 10039">
            <a:extLst>
              <a:ext uri="{FF2B5EF4-FFF2-40B4-BE49-F238E27FC236}">
                <a16:creationId xmlns:a16="http://schemas.microsoft.com/office/drawing/2014/main" id="{C1CD496E-8B09-426F-8D19-EA5B57CFA296}"/>
              </a:ext>
            </a:extLst>
          </p:cNvPr>
          <p:cNvSpPr/>
          <p:nvPr/>
        </p:nvSpPr>
        <p:spPr>
          <a:xfrm>
            <a:off x="7307124" y="5531425"/>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10041" name="Freeform: Shape 10040">
            <a:extLst>
              <a:ext uri="{FF2B5EF4-FFF2-40B4-BE49-F238E27FC236}">
                <a16:creationId xmlns:a16="http://schemas.microsoft.com/office/drawing/2014/main" id="{2F9576F3-5F41-42CF-A5B2-4D7A37BD35EB}"/>
              </a:ext>
            </a:extLst>
          </p:cNvPr>
          <p:cNvSpPr/>
          <p:nvPr/>
        </p:nvSpPr>
        <p:spPr>
          <a:xfrm>
            <a:off x="6837243" y="5471659"/>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10042" name="Freeform: Shape 10041">
            <a:extLst>
              <a:ext uri="{FF2B5EF4-FFF2-40B4-BE49-F238E27FC236}">
                <a16:creationId xmlns:a16="http://schemas.microsoft.com/office/drawing/2014/main" id="{99A26C62-DC07-414A-83B7-6DBC77B5A2A7}"/>
              </a:ext>
            </a:extLst>
          </p:cNvPr>
          <p:cNvSpPr/>
          <p:nvPr/>
        </p:nvSpPr>
        <p:spPr>
          <a:xfrm>
            <a:off x="7394157" y="5449465"/>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10043" name="Freeform: Shape 10042">
            <a:extLst>
              <a:ext uri="{FF2B5EF4-FFF2-40B4-BE49-F238E27FC236}">
                <a16:creationId xmlns:a16="http://schemas.microsoft.com/office/drawing/2014/main" id="{AFDA9DCD-CC44-4BB1-A56F-BBAB175A145A}"/>
              </a:ext>
            </a:extLst>
          </p:cNvPr>
          <p:cNvSpPr/>
          <p:nvPr/>
        </p:nvSpPr>
        <p:spPr>
          <a:xfrm>
            <a:off x="7351037" y="5524925"/>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10044" name="Freeform: Shape 10043">
            <a:extLst>
              <a:ext uri="{FF2B5EF4-FFF2-40B4-BE49-F238E27FC236}">
                <a16:creationId xmlns:a16="http://schemas.microsoft.com/office/drawing/2014/main" id="{C0CF3936-5013-46BB-A42E-1B1ADA94F4E0}"/>
              </a:ext>
            </a:extLst>
          </p:cNvPr>
          <p:cNvSpPr/>
          <p:nvPr/>
        </p:nvSpPr>
        <p:spPr>
          <a:xfrm>
            <a:off x="8910333" y="5505584"/>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10045" name="Freeform: Shape 10044">
            <a:extLst>
              <a:ext uri="{FF2B5EF4-FFF2-40B4-BE49-F238E27FC236}">
                <a16:creationId xmlns:a16="http://schemas.microsoft.com/office/drawing/2014/main" id="{0EDCFB6B-0D9B-49C4-9388-3FC929A7CEFC}"/>
              </a:ext>
            </a:extLst>
          </p:cNvPr>
          <p:cNvSpPr/>
          <p:nvPr/>
        </p:nvSpPr>
        <p:spPr>
          <a:xfrm>
            <a:off x="7384962" y="5539193"/>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10046" name="Freeform: Shape 10045">
            <a:extLst>
              <a:ext uri="{FF2B5EF4-FFF2-40B4-BE49-F238E27FC236}">
                <a16:creationId xmlns:a16="http://schemas.microsoft.com/office/drawing/2014/main" id="{5AA815FA-E10C-4E6C-B5B0-F671C9B973A7}"/>
              </a:ext>
            </a:extLst>
          </p:cNvPr>
          <p:cNvSpPr/>
          <p:nvPr/>
        </p:nvSpPr>
        <p:spPr>
          <a:xfrm>
            <a:off x="8406051" y="5440904"/>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10047" name="Freeform: Shape 10046">
            <a:extLst>
              <a:ext uri="{FF2B5EF4-FFF2-40B4-BE49-F238E27FC236}">
                <a16:creationId xmlns:a16="http://schemas.microsoft.com/office/drawing/2014/main" id="{CA2E4A00-6159-4DCE-A19A-295835EF27D9}"/>
              </a:ext>
            </a:extLst>
          </p:cNvPr>
          <p:cNvSpPr/>
          <p:nvPr/>
        </p:nvSpPr>
        <p:spPr>
          <a:xfrm>
            <a:off x="7379731" y="5545692"/>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10048" name="Freeform: Shape 10047">
            <a:extLst>
              <a:ext uri="{FF2B5EF4-FFF2-40B4-BE49-F238E27FC236}">
                <a16:creationId xmlns:a16="http://schemas.microsoft.com/office/drawing/2014/main" id="{707B8DD7-B044-4808-A884-032463D1A2FB}"/>
              </a:ext>
            </a:extLst>
          </p:cNvPr>
          <p:cNvSpPr/>
          <p:nvPr/>
        </p:nvSpPr>
        <p:spPr>
          <a:xfrm>
            <a:off x="7336611" y="5507011"/>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10049" name="Freeform: Shape 10048">
            <a:extLst>
              <a:ext uri="{FF2B5EF4-FFF2-40B4-BE49-F238E27FC236}">
                <a16:creationId xmlns:a16="http://schemas.microsoft.com/office/drawing/2014/main" id="{A164E53D-54EB-4B82-B104-5769BD703628}"/>
              </a:ext>
            </a:extLst>
          </p:cNvPr>
          <p:cNvSpPr/>
          <p:nvPr/>
        </p:nvSpPr>
        <p:spPr>
          <a:xfrm>
            <a:off x="9474698" y="430580"/>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6" y="18072"/>
                  <a:pt x="0" y="14027"/>
                  <a:pt x="0" y="9036"/>
                </a:cubicBezTo>
                <a:cubicBezTo>
                  <a:pt x="0" y="4046"/>
                  <a:pt x="4045" y="0"/>
                  <a:pt x="9036" y="0"/>
                </a:cubicBezTo>
                <a:cubicBezTo>
                  <a:pt x="14026"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10050" name="Freeform: Shape 10049">
            <a:extLst>
              <a:ext uri="{FF2B5EF4-FFF2-40B4-BE49-F238E27FC236}">
                <a16:creationId xmlns:a16="http://schemas.microsoft.com/office/drawing/2014/main" id="{7BFD7619-70EF-470E-B07F-0F4F9B2D9CBE}"/>
              </a:ext>
            </a:extLst>
          </p:cNvPr>
          <p:cNvSpPr/>
          <p:nvPr/>
        </p:nvSpPr>
        <p:spPr>
          <a:xfrm>
            <a:off x="7777481" y="5429332"/>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10051" name="Freeform: Shape 10050">
            <a:extLst>
              <a:ext uri="{FF2B5EF4-FFF2-40B4-BE49-F238E27FC236}">
                <a16:creationId xmlns:a16="http://schemas.microsoft.com/office/drawing/2014/main" id="{A7E2054A-CC47-4666-9AD1-F52DF1D08D85}"/>
              </a:ext>
            </a:extLst>
          </p:cNvPr>
          <p:cNvSpPr/>
          <p:nvPr/>
        </p:nvSpPr>
        <p:spPr>
          <a:xfrm>
            <a:off x="8423964" y="5480695"/>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10052" name="Freeform: Shape 10051">
            <a:extLst>
              <a:ext uri="{FF2B5EF4-FFF2-40B4-BE49-F238E27FC236}">
                <a16:creationId xmlns:a16="http://schemas.microsoft.com/office/drawing/2014/main" id="{A62BACDF-7B4A-46F6-8321-AF66B3E798C4}"/>
              </a:ext>
            </a:extLst>
          </p:cNvPr>
          <p:cNvSpPr/>
          <p:nvPr/>
        </p:nvSpPr>
        <p:spPr>
          <a:xfrm>
            <a:off x="8942197" y="540282"/>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6" y="18072"/>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10053" name="Freeform: Shape 10052">
            <a:extLst>
              <a:ext uri="{FF2B5EF4-FFF2-40B4-BE49-F238E27FC236}">
                <a16:creationId xmlns:a16="http://schemas.microsoft.com/office/drawing/2014/main" id="{63213148-360F-4757-A48B-6430486CB7D2}"/>
              </a:ext>
            </a:extLst>
          </p:cNvPr>
          <p:cNvSpPr/>
          <p:nvPr/>
        </p:nvSpPr>
        <p:spPr>
          <a:xfrm>
            <a:off x="7853417" y="5532851"/>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10054" name="Freeform: Shape 10053">
            <a:extLst>
              <a:ext uri="{FF2B5EF4-FFF2-40B4-BE49-F238E27FC236}">
                <a16:creationId xmlns:a16="http://schemas.microsoft.com/office/drawing/2014/main" id="{50F07D0D-3D27-4C72-8FC1-7023873D0C39}"/>
              </a:ext>
            </a:extLst>
          </p:cNvPr>
          <p:cNvSpPr/>
          <p:nvPr/>
        </p:nvSpPr>
        <p:spPr>
          <a:xfrm>
            <a:off x="7383852" y="5504475"/>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10055" name="Freeform: Shape 10054">
            <a:extLst>
              <a:ext uri="{FF2B5EF4-FFF2-40B4-BE49-F238E27FC236}">
                <a16:creationId xmlns:a16="http://schemas.microsoft.com/office/drawing/2014/main" id="{A1EAB32E-85C4-4810-8C8C-E6745707F7C7}"/>
              </a:ext>
            </a:extLst>
          </p:cNvPr>
          <p:cNvSpPr/>
          <p:nvPr/>
        </p:nvSpPr>
        <p:spPr>
          <a:xfrm>
            <a:off x="7366731" y="5463891"/>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10056" name="Freeform: Shape 10055">
            <a:extLst>
              <a:ext uri="{FF2B5EF4-FFF2-40B4-BE49-F238E27FC236}">
                <a16:creationId xmlns:a16="http://schemas.microsoft.com/office/drawing/2014/main" id="{139C0E21-18C9-4A45-9429-CE2C74E8D951}"/>
              </a:ext>
            </a:extLst>
          </p:cNvPr>
          <p:cNvSpPr/>
          <p:nvPr/>
        </p:nvSpPr>
        <p:spPr>
          <a:xfrm>
            <a:off x="8925552" y="5452160"/>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10057" name="Freeform: Shape 10056">
            <a:extLst>
              <a:ext uri="{FF2B5EF4-FFF2-40B4-BE49-F238E27FC236}">
                <a16:creationId xmlns:a16="http://schemas.microsoft.com/office/drawing/2014/main" id="{90F312DB-A338-4436-B6A6-3A72FDF2F6FF}"/>
              </a:ext>
            </a:extLst>
          </p:cNvPr>
          <p:cNvSpPr/>
          <p:nvPr/>
        </p:nvSpPr>
        <p:spPr>
          <a:xfrm>
            <a:off x="7834552" y="5437734"/>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10058" name="Freeform: Shape 10057">
            <a:extLst>
              <a:ext uri="{FF2B5EF4-FFF2-40B4-BE49-F238E27FC236}">
                <a16:creationId xmlns:a16="http://schemas.microsoft.com/office/drawing/2014/main" id="{509F4A60-56F7-4870-B43E-274C6B524361}"/>
              </a:ext>
            </a:extLst>
          </p:cNvPr>
          <p:cNvSpPr/>
          <p:nvPr/>
        </p:nvSpPr>
        <p:spPr>
          <a:xfrm>
            <a:off x="7378938" y="544721"/>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6" y="18072"/>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10059" name="Freeform: Shape 10058">
            <a:extLst>
              <a:ext uri="{FF2B5EF4-FFF2-40B4-BE49-F238E27FC236}">
                <a16:creationId xmlns:a16="http://schemas.microsoft.com/office/drawing/2014/main" id="{C5D6CC6A-4657-408C-92EA-AD32A19399FD}"/>
              </a:ext>
            </a:extLst>
          </p:cNvPr>
          <p:cNvSpPr/>
          <p:nvPr/>
        </p:nvSpPr>
        <p:spPr>
          <a:xfrm>
            <a:off x="7279065" y="5554253"/>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10060" name="Freeform: Shape 10059">
            <a:extLst>
              <a:ext uri="{FF2B5EF4-FFF2-40B4-BE49-F238E27FC236}">
                <a16:creationId xmlns:a16="http://schemas.microsoft.com/office/drawing/2014/main" id="{C0230798-BF57-42F8-A4A1-856651D58F3B}"/>
              </a:ext>
            </a:extLst>
          </p:cNvPr>
          <p:cNvSpPr/>
          <p:nvPr/>
        </p:nvSpPr>
        <p:spPr>
          <a:xfrm>
            <a:off x="7366731" y="5526827"/>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10061" name="Freeform: Shape 10060">
            <a:extLst>
              <a:ext uri="{FF2B5EF4-FFF2-40B4-BE49-F238E27FC236}">
                <a16:creationId xmlns:a16="http://schemas.microsoft.com/office/drawing/2014/main" id="{C9D5A4E8-072D-4ABC-B5FB-F35D81A91E92}"/>
              </a:ext>
            </a:extLst>
          </p:cNvPr>
          <p:cNvSpPr/>
          <p:nvPr/>
        </p:nvSpPr>
        <p:spPr>
          <a:xfrm>
            <a:off x="8961062" y="5463099"/>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10062" name="Freeform: Shape 10061">
            <a:extLst>
              <a:ext uri="{FF2B5EF4-FFF2-40B4-BE49-F238E27FC236}">
                <a16:creationId xmlns:a16="http://schemas.microsoft.com/office/drawing/2014/main" id="{F56B46A8-904B-437B-9C8C-E62F248FC5CE}"/>
              </a:ext>
            </a:extLst>
          </p:cNvPr>
          <p:cNvSpPr/>
          <p:nvPr/>
        </p:nvSpPr>
        <p:spPr>
          <a:xfrm>
            <a:off x="8420001" y="5533803"/>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10063" name="Freeform: Shape 10062">
            <a:extLst>
              <a:ext uri="{FF2B5EF4-FFF2-40B4-BE49-F238E27FC236}">
                <a16:creationId xmlns:a16="http://schemas.microsoft.com/office/drawing/2014/main" id="{EAC92909-C783-45E3-8108-B0A6D787F4BB}"/>
              </a:ext>
            </a:extLst>
          </p:cNvPr>
          <p:cNvSpPr/>
          <p:nvPr/>
        </p:nvSpPr>
        <p:spPr>
          <a:xfrm>
            <a:off x="8860555" y="452298"/>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5" y="18072"/>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10064" name="Freeform: Shape 10063">
            <a:extLst>
              <a:ext uri="{FF2B5EF4-FFF2-40B4-BE49-F238E27FC236}">
                <a16:creationId xmlns:a16="http://schemas.microsoft.com/office/drawing/2014/main" id="{22C066F4-14DE-4016-B092-52E02E72061A}"/>
              </a:ext>
            </a:extLst>
          </p:cNvPr>
          <p:cNvSpPr/>
          <p:nvPr/>
        </p:nvSpPr>
        <p:spPr>
          <a:xfrm>
            <a:off x="7366731" y="5418235"/>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10065" name="Freeform: Shape 10064">
            <a:extLst>
              <a:ext uri="{FF2B5EF4-FFF2-40B4-BE49-F238E27FC236}">
                <a16:creationId xmlns:a16="http://schemas.microsoft.com/office/drawing/2014/main" id="{04E337FA-11C0-48D5-988A-F30334EFC7C9}"/>
              </a:ext>
            </a:extLst>
          </p:cNvPr>
          <p:cNvSpPr/>
          <p:nvPr/>
        </p:nvSpPr>
        <p:spPr>
          <a:xfrm>
            <a:off x="8937759" y="5461830"/>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10066" name="Freeform: Shape 10065">
            <a:extLst>
              <a:ext uri="{FF2B5EF4-FFF2-40B4-BE49-F238E27FC236}">
                <a16:creationId xmlns:a16="http://schemas.microsoft.com/office/drawing/2014/main" id="{02A1A51A-4A24-4CAD-8774-A9ECD068F7D2}"/>
              </a:ext>
            </a:extLst>
          </p:cNvPr>
          <p:cNvSpPr/>
          <p:nvPr/>
        </p:nvSpPr>
        <p:spPr>
          <a:xfrm>
            <a:off x="6771770" y="5534120"/>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10067" name="Freeform: Shape 10066">
            <a:extLst>
              <a:ext uri="{FF2B5EF4-FFF2-40B4-BE49-F238E27FC236}">
                <a16:creationId xmlns:a16="http://schemas.microsoft.com/office/drawing/2014/main" id="{1BFACF31-6099-4904-83A8-5578C79CA599}"/>
              </a:ext>
            </a:extLst>
          </p:cNvPr>
          <p:cNvSpPr/>
          <p:nvPr/>
        </p:nvSpPr>
        <p:spPr>
          <a:xfrm>
            <a:off x="7396218" y="5526510"/>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10068" name="Freeform: Shape 10067">
            <a:extLst>
              <a:ext uri="{FF2B5EF4-FFF2-40B4-BE49-F238E27FC236}">
                <a16:creationId xmlns:a16="http://schemas.microsoft.com/office/drawing/2014/main" id="{1941D643-ABD4-4334-A449-21B8D3CD65E2}"/>
              </a:ext>
            </a:extLst>
          </p:cNvPr>
          <p:cNvSpPr/>
          <p:nvPr/>
        </p:nvSpPr>
        <p:spPr>
          <a:xfrm>
            <a:off x="6797293" y="5453587"/>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10069" name="Freeform: Shape 10068">
            <a:extLst>
              <a:ext uri="{FF2B5EF4-FFF2-40B4-BE49-F238E27FC236}">
                <a16:creationId xmlns:a16="http://schemas.microsoft.com/office/drawing/2014/main" id="{CE853464-AE04-472B-9F57-E3A9911950D3}"/>
              </a:ext>
            </a:extLst>
          </p:cNvPr>
          <p:cNvSpPr/>
          <p:nvPr/>
        </p:nvSpPr>
        <p:spPr>
          <a:xfrm>
            <a:off x="7283979" y="5491475"/>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10070" name="Freeform: Shape 10069">
            <a:extLst>
              <a:ext uri="{FF2B5EF4-FFF2-40B4-BE49-F238E27FC236}">
                <a16:creationId xmlns:a16="http://schemas.microsoft.com/office/drawing/2014/main" id="{8122E41C-842E-46E5-8855-ADD20B6B7A09}"/>
              </a:ext>
            </a:extLst>
          </p:cNvPr>
          <p:cNvSpPr/>
          <p:nvPr/>
        </p:nvSpPr>
        <p:spPr>
          <a:xfrm>
            <a:off x="8882749" y="5504158"/>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10071" name="Freeform: Shape 10070">
            <a:extLst>
              <a:ext uri="{FF2B5EF4-FFF2-40B4-BE49-F238E27FC236}">
                <a16:creationId xmlns:a16="http://schemas.microsoft.com/office/drawing/2014/main" id="{16C0C344-5439-407A-A07D-0B55B1F0D5F5}"/>
              </a:ext>
            </a:extLst>
          </p:cNvPr>
          <p:cNvSpPr/>
          <p:nvPr/>
        </p:nvSpPr>
        <p:spPr>
          <a:xfrm>
            <a:off x="7265907" y="5539985"/>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10072" name="Freeform: Shape 10071">
            <a:extLst>
              <a:ext uri="{FF2B5EF4-FFF2-40B4-BE49-F238E27FC236}">
                <a16:creationId xmlns:a16="http://schemas.microsoft.com/office/drawing/2014/main" id="{24CC1BAF-1F49-49CA-9E1F-49D8E8D2D02D}"/>
              </a:ext>
            </a:extLst>
          </p:cNvPr>
          <p:cNvSpPr/>
          <p:nvPr/>
        </p:nvSpPr>
        <p:spPr>
          <a:xfrm>
            <a:off x="7407949" y="5539351"/>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10073" name="Freeform: Shape 10072">
            <a:extLst>
              <a:ext uri="{FF2B5EF4-FFF2-40B4-BE49-F238E27FC236}">
                <a16:creationId xmlns:a16="http://schemas.microsoft.com/office/drawing/2014/main" id="{0BB2B2B8-18DF-4DC7-89AC-AA88703F7F60}"/>
              </a:ext>
            </a:extLst>
          </p:cNvPr>
          <p:cNvSpPr/>
          <p:nvPr/>
        </p:nvSpPr>
        <p:spPr>
          <a:xfrm>
            <a:off x="6353252" y="5486402"/>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10074" name="Freeform: Shape 10073">
            <a:extLst>
              <a:ext uri="{FF2B5EF4-FFF2-40B4-BE49-F238E27FC236}">
                <a16:creationId xmlns:a16="http://schemas.microsoft.com/office/drawing/2014/main" id="{2D6EFFF1-2E23-47B6-9669-BC3DBDEA959B}"/>
              </a:ext>
            </a:extLst>
          </p:cNvPr>
          <p:cNvSpPr/>
          <p:nvPr/>
        </p:nvSpPr>
        <p:spPr>
          <a:xfrm>
            <a:off x="6753856" y="5505743"/>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10075" name="Freeform: Shape 10074">
            <a:extLst>
              <a:ext uri="{FF2B5EF4-FFF2-40B4-BE49-F238E27FC236}">
                <a16:creationId xmlns:a16="http://schemas.microsoft.com/office/drawing/2014/main" id="{0883DB59-0BAD-4118-BF97-7022D462B185}"/>
              </a:ext>
            </a:extLst>
          </p:cNvPr>
          <p:cNvSpPr/>
          <p:nvPr/>
        </p:nvSpPr>
        <p:spPr>
          <a:xfrm>
            <a:off x="7271772" y="5475939"/>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10076" name="Freeform: Shape 10075">
            <a:extLst>
              <a:ext uri="{FF2B5EF4-FFF2-40B4-BE49-F238E27FC236}">
                <a16:creationId xmlns:a16="http://schemas.microsoft.com/office/drawing/2014/main" id="{430B6F45-0ABD-4E66-94EF-A4F4167A94B4}"/>
              </a:ext>
            </a:extLst>
          </p:cNvPr>
          <p:cNvSpPr/>
          <p:nvPr/>
        </p:nvSpPr>
        <p:spPr>
          <a:xfrm>
            <a:off x="6767331" y="5423308"/>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10077" name="Freeform: Shape 10076">
            <a:extLst>
              <a:ext uri="{FF2B5EF4-FFF2-40B4-BE49-F238E27FC236}">
                <a16:creationId xmlns:a16="http://schemas.microsoft.com/office/drawing/2014/main" id="{65456B1F-C47F-41D7-AC94-A9BB947BE8E4}"/>
              </a:ext>
            </a:extLst>
          </p:cNvPr>
          <p:cNvSpPr/>
          <p:nvPr/>
        </p:nvSpPr>
        <p:spPr>
          <a:xfrm>
            <a:off x="8400502" y="5483549"/>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10078" name="Freeform: Shape 10077">
            <a:extLst>
              <a:ext uri="{FF2B5EF4-FFF2-40B4-BE49-F238E27FC236}">
                <a16:creationId xmlns:a16="http://schemas.microsoft.com/office/drawing/2014/main" id="{A51B14BD-15F9-4E7E-AFC1-1A077577871C}"/>
              </a:ext>
            </a:extLst>
          </p:cNvPr>
          <p:cNvSpPr/>
          <p:nvPr/>
        </p:nvSpPr>
        <p:spPr>
          <a:xfrm>
            <a:off x="7276052" y="5455648"/>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10079" name="Freeform: Shape 10078">
            <a:extLst>
              <a:ext uri="{FF2B5EF4-FFF2-40B4-BE49-F238E27FC236}">
                <a16:creationId xmlns:a16="http://schemas.microsoft.com/office/drawing/2014/main" id="{DE59C146-1671-4CB2-845C-C94A0CF0A35C}"/>
              </a:ext>
            </a:extLst>
          </p:cNvPr>
          <p:cNvSpPr/>
          <p:nvPr/>
        </p:nvSpPr>
        <p:spPr>
          <a:xfrm>
            <a:off x="7791115" y="5522389"/>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10080" name="Freeform: Shape 10079">
            <a:extLst>
              <a:ext uri="{FF2B5EF4-FFF2-40B4-BE49-F238E27FC236}">
                <a16:creationId xmlns:a16="http://schemas.microsoft.com/office/drawing/2014/main" id="{D3B884B7-FBE1-454B-8D87-0ED0142ABA56}"/>
              </a:ext>
            </a:extLst>
          </p:cNvPr>
          <p:cNvSpPr/>
          <p:nvPr/>
        </p:nvSpPr>
        <p:spPr>
          <a:xfrm>
            <a:off x="7328209" y="5544741"/>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10081" name="Freeform: Shape 10080">
            <a:extLst>
              <a:ext uri="{FF2B5EF4-FFF2-40B4-BE49-F238E27FC236}">
                <a16:creationId xmlns:a16="http://schemas.microsoft.com/office/drawing/2014/main" id="{D580254A-D177-49E8-B35F-71CD0E90616C}"/>
              </a:ext>
            </a:extLst>
          </p:cNvPr>
          <p:cNvSpPr/>
          <p:nvPr/>
        </p:nvSpPr>
        <p:spPr>
          <a:xfrm>
            <a:off x="7863880" y="5552668"/>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10082" name="Freeform: Shape 10081">
            <a:extLst>
              <a:ext uri="{FF2B5EF4-FFF2-40B4-BE49-F238E27FC236}">
                <a16:creationId xmlns:a16="http://schemas.microsoft.com/office/drawing/2014/main" id="{8757DC45-6980-4A00-BDD4-1A0835FCB3E6}"/>
              </a:ext>
            </a:extLst>
          </p:cNvPr>
          <p:cNvSpPr/>
          <p:nvPr/>
        </p:nvSpPr>
        <p:spPr>
          <a:xfrm>
            <a:off x="7317904" y="5508121"/>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10083" name="Freeform: Shape 10082">
            <a:extLst>
              <a:ext uri="{FF2B5EF4-FFF2-40B4-BE49-F238E27FC236}">
                <a16:creationId xmlns:a16="http://schemas.microsoft.com/office/drawing/2014/main" id="{11D586E9-8186-4F4B-9863-FC08387DEE73}"/>
              </a:ext>
            </a:extLst>
          </p:cNvPr>
          <p:cNvSpPr/>
          <p:nvPr/>
        </p:nvSpPr>
        <p:spPr>
          <a:xfrm>
            <a:off x="7398754" y="5517950"/>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10084" name="Freeform: Shape 10083">
            <a:extLst>
              <a:ext uri="{FF2B5EF4-FFF2-40B4-BE49-F238E27FC236}">
                <a16:creationId xmlns:a16="http://schemas.microsoft.com/office/drawing/2014/main" id="{5D13486A-53C0-41F5-A246-975CFBA288B0}"/>
              </a:ext>
            </a:extLst>
          </p:cNvPr>
          <p:cNvSpPr/>
          <p:nvPr/>
        </p:nvSpPr>
        <p:spPr>
          <a:xfrm>
            <a:off x="7267967" y="5459294"/>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10085" name="Freeform: Shape 10084">
            <a:extLst>
              <a:ext uri="{FF2B5EF4-FFF2-40B4-BE49-F238E27FC236}">
                <a16:creationId xmlns:a16="http://schemas.microsoft.com/office/drawing/2014/main" id="{C5738A98-77CC-494B-BC76-DF6F97707BF2}"/>
              </a:ext>
            </a:extLst>
          </p:cNvPr>
          <p:cNvSpPr/>
          <p:nvPr/>
        </p:nvSpPr>
        <p:spPr>
          <a:xfrm>
            <a:off x="7306490" y="5437258"/>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10086" name="Freeform: Shape 10085">
            <a:extLst>
              <a:ext uri="{FF2B5EF4-FFF2-40B4-BE49-F238E27FC236}">
                <a16:creationId xmlns:a16="http://schemas.microsoft.com/office/drawing/2014/main" id="{D17AC12D-AAEC-43EB-8BCB-F798ADDDE0CB}"/>
              </a:ext>
            </a:extLst>
          </p:cNvPr>
          <p:cNvSpPr/>
          <p:nvPr/>
        </p:nvSpPr>
        <p:spPr>
          <a:xfrm>
            <a:off x="7862294" y="5534437"/>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10087" name="Freeform: Shape 10086">
            <a:extLst>
              <a:ext uri="{FF2B5EF4-FFF2-40B4-BE49-F238E27FC236}">
                <a16:creationId xmlns:a16="http://schemas.microsoft.com/office/drawing/2014/main" id="{8241234E-6B3F-434A-8565-0A7FF85FCAB2}"/>
              </a:ext>
            </a:extLst>
          </p:cNvPr>
          <p:cNvSpPr/>
          <p:nvPr/>
        </p:nvSpPr>
        <p:spPr>
          <a:xfrm>
            <a:off x="7379097" y="5487512"/>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10088" name="Freeform: Shape 10087">
            <a:extLst>
              <a:ext uri="{FF2B5EF4-FFF2-40B4-BE49-F238E27FC236}">
                <a16:creationId xmlns:a16="http://schemas.microsoft.com/office/drawing/2014/main" id="{26222F62-C725-4CB4-A630-70AC7BEAF751}"/>
              </a:ext>
            </a:extLst>
          </p:cNvPr>
          <p:cNvSpPr/>
          <p:nvPr/>
        </p:nvSpPr>
        <p:spPr>
          <a:xfrm>
            <a:off x="7312039" y="5492585"/>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10089" name="Freeform: Shape 10088">
            <a:extLst>
              <a:ext uri="{FF2B5EF4-FFF2-40B4-BE49-F238E27FC236}">
                <a16:creationId xmlns:a16="http://schemas.microsoft.com/office/drawing/2014/main" id="{ABAE2D95-E409-4756-AF4B-4CD9E1345D3E}"/>
              </a:ext>
            </a:extLst>
          </p:cNvPr>
          <p:cNvSpPr/>
          <p:nvPr/>
        </p:nvSpPr>
        <p:spPr>
          <a:xfrm>
            <a:off x="7929352" y="5547912"/>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10090" name="Freeform: Shape 10089">
            <a:extLst>
              <a:ext uri="{FF2B5EF4-FFF2-40B4-BE49-F238E27FC236}">
                <a16:creationId xmlns:a16="http://schemas.microsoft.com/office/drawing/2014/main" id="{D69C6287-E413-4694-989F-24D44A42CEA7}"/>
              </a:ext>
            </a:extLst>
          </p:cNvPr>
          <p:cNvSpPr/>
          <p:nvPr/>
        </p:nvSpPr>
        <p:spPr>
          <a:xfrm>
            <a:off x="7798566" y="5417759"/>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10091" name="Freeform: Shape 10090">
            <a:extLst>
              <a:ext uri="{FF2B5EF4-FFF2-40B4-BE49-F238E27FC236}">
                <a16:creationId xmlns:a16="http://schemas.microsoft.com/office/drawing/2014/main" id="{DE74A95D-CA3F-4458-82DB-06B0F22D85A6}"/>
              </a:ext>
            </a:extLst>
          </p:cNvPr>
          <p:cNvSpPr/>
          <p:nvPr/>
        </p:nvSpPr>
        <p:spPr>
          <a:xfrm>
            <a:off x="7256078" y="5509706"/>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10092" name="Freeform: Shape 10091">
            <a:extLst>
              <a:ext uri="{FF2B5EF4-FFF2-40B4-BE49-F238E27FC236}">
                <a16:creationId xmlns:a16="http://schemas.microsoft.com/office/drawing/2014/main" id="{7F4DF425-C448-454A-9AEE-55C9A0EB31B6}"/>
              </a:ext>
            </a:extLst>
          </p:cNvPr>
          <p:cNvSpPr/>
          <p:nvPr/>
        </p:nvSpPr>
        <p:spPr>
          <a:xfrm>
            <a:off x="6327570" y="5500829"/>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10093" name="Freeform: Shape 10092">
            <a:extLst>
              <a:ext uri="{FF2B5EF4-FFF2-40B4-BE49-F238E27FC236}">
                <a16:creationId xmlns:a16="http://schemas.microsoft.com/office/drawing/2014/main" id="{CAB35893-D338-4C96-A930-71EADE31C77F}"/>
              </a:ext>
            </a:extLst>
          </p:cNvPr>
          <p:cNvSpPr/>
          <p:nvPr/>
        </p:nvSpPr>
        <p:spPr>
          <a:xfrm>
            <a:off x="8361187" y="5444709"/>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10094" name="Freeform: Shape 10093">
            <a:extLst>
              <a:ext uri="{FF2B5EF4-FFF2-40B4-BE49-F238E27FC236}">
                <a16:creationId xmlns:a16="http://schemas.microsoft.com/office/drawing/2014/main" id="{4C78DB93-64DA-48B0-B9C7-C468149F7CB9}"/>
              </a:ext>
            </a:extLst>
          </p:cNvPr>
          <p:cNvSpPr/>
          <p:nvPr/>
        </p:nvSpPr>
        <p:spPr>
          <a:xfrm>
            <a:off x="6865303" y="5461672"/>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10095" name="Freeform: Shape 10094">
            <a:extLst>
              <a:ext uri="{FF2B5EF4-FFF2-40B4-BE49-F238E27FC236}">
                <a16:creationId xmlns:a16="http://schemas.microsoft.com/office/drawing/2014/main" id="{6F0101F8-8A26-4643-87DC-5C511334FC52}"/>
              </a:ext>
            </a:extLst>
          </p:cNvPr>
          <p:cNvSpPr/>
          <p:nvPr/>
        </p:nvSpPr>
        <p:spPr>
          <a:xfrm>
            <a:off x="7357378" y="5505109"/>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10096" name="Freeform: Shape 10095">
            <a:extLst>
              <a:ext uri="{FF2B5EF4-FFF2-40B4-BE49-F238E27FC236}">
                <a16:creationId xmlns:a16="http://schemas.microsoft.com/office/drawing/2014/main" id="{0DBE27B7-8F09-485E-84BC-B81274493687}"/>
              </a:ext>
            </a:extLst>
          </p:cNvPr>
          <p:cNvSpPr/>
          <p:nvPr/>
        </p:nvSpPr>
        <p:spPr>
          <a:xfrm>
            <a:off x="7350878" y="5469123"/>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10097" name="Freeform: Shape 10096">
            <a:extLst>
              <a:ext uri="{FF2B5EF4-FFF2-40B4-BE49-F238E27FC236}">
                <a16:creationId xmlns:a16="http://schemas.microsoft.com/office/drawing/2014/main" id="{E83CC423-CDA8-4F31-BD00-7C1F79DC2A05}"/>
              </a:ext>
            </a:extLst>
          </p:cNvPr>
          <p:cNvSpPr/>
          <p:nvPr/>
        </p:nvSpPr>
        <p:spPr>
          <a:xfrm>
            <a:off x="7364036" y="5492585"/>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10098" name="Freeform: Shape 10097">
            <a:extLst>
              <a:ext uri="{FF2B5EF4-FFF2-40B4-BE49-F238E27FC236}">
                <a16:creationId xmlns:a16="http://schemas.microsoft.com/office/drawing/2014/main" id="{6B6668C2-5F8B-4DD3-BA8C-6C6099BA10DB}"/>
              </a:ext>
            </a:extLst>
          </p:cNvPr>
          <p:cNvSpPr/>
          <p:nvPr/>
        </p:nvSpPr>
        <p:spPr>
          <a:xfrm>
            <a:off x="8844543" y="5550765"/>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10099" name="Freeform: Shape 10098">
            <a:extLst>
              <a:ext uri="{FF2B5EF4-FFF2-40B4-BE49-F238E27FC236}">
                <a16:creationId xmlns:a16="http://schemas.microsoft.com/office/drawing/2014/main" id="{AE4AEDE1-D2DD-4BF5-BCC9-090459CDEDF9}"/>
              </a:ext>
            </a:extLst>
          </p:cNvPr>
          <p:cNvSpPr/>
          <p:nvPr/>
        </p:nvSpPr>
        <p:spPr>
          <a:xfrm>
            <a:off x="7811407" y="5519059"/>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10100" name="Freeform: Shape 10099">
            <a:extLst>
              <a:ext uri="{FF2B5EF4-FFF2-40B4-BE49-F238E27FC236}">
                <a16:creationId xmlns:a16="http://schemas.microsoft.com/office/drawing/2014/main" id="{2D7AA928-F871-480F-B633-80E31904CD3E}"/>
              </a:ext>
            </a:extLst>
          </p:cNvPr>
          <p:cNvSpPr/>
          <p:nvPr/>
        </p:nvSpPr>
        <p:spPr>
          <a:xfrm>
            <a:off x="7352939" y="5459294"/>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10101" name="Freeform: Shape 10100">
            <a:extLst>
              <a:ext uri="{FF2B5EF4-FFF2-40B4-BE49-F238E27FC236}">
                <a16:creationId xmlns:a16="http://schemas.microsoft.com/office/drawing/2014/main" id="{D537A2B3-A5EE-4034-94B2-137800107C1F}"/>
              </a:ext>
            </a:extLst>
          </p:cNvPr>
          <p:cNvSpPr/>
          <p:nvPr/>
        </p:nvSpPr>
        <p:spPr>
          <a:xfrm>
            <a:off x="7354366" y="5544107"/>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10102" name="Freeform: Shape 10101">
            <a:extLst>
              <a:ext uri="{FF2B5EF4-FFF2-40B4-BE49-F238E27FC236}">
                <a16:creationId xmlns:a16="http://schemas.microsoft.com/office/drawing/2014/main" id="{77A2FC18-A3AC-437D-AFF3-A29DFC0D7250}"/>
              </a:ext>
            </a:extLst>
          </p:cNvPr>
          <p:cNvSpPr/>
          <p:nvPr/>
        </p:nvSpPr>
        <p:spPr>
          <a:xfrm>
            <a:off x="6825829" y="5512718"/>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10103" name="Freeform: Shape 10102">
            <a:extLst>
              <a:ext uri="{FF2B5EF4-FFF2-40B4-BE49-F238E27FC236}">
                <a16:creationId xmlns:a16="http://schemas.microsoft.com/office/drawing/2014/main" id="{28AB38BC-B80F-4C41-AAEF-D5E05A4BCA05}"/>
              </a:ext>
            </a:extLst>
          </p:cNvPr>
          <p:cNvSpPr/>
          <p:nvPr/>
        </p:nvSpPr>
        <p:spPr>
          <a:xfrm>
            <a:off x="8870542" y="5432661"/>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5" y="18073"/>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10104" name="Freeform: Shape 10103">
            <a:extLst>
              <a:ext uri="{FF2B5EF4-FFF2-40B4-BE49-F238E27FC236}">
                <a16:creationId xmlns:a16="http://schemas.microsoft.com/office/drawing/2014/main" id="{0B8588EA-B571-4880-BB89-DAD84FB8FCC0}"/>
              </a:ext>
            </a:extLst>
          </p:cNvPr>
          <p:cNvSpPr/>
          <p:nvPr/>
        </p:nvSpPr>
        <p:spPr>
          <a:xfrm>
            <a:off x="8964550" y="5542839"/>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6" y="18072"/>
                  <a:pt x="0" y="14027"/>
                  <a:pt x="0" y="9036"/>
                </a:cubicBezTo>
                <a:cubicBezTo>
                  <a:pt x="0" y="4046"/>
                  <a:pt x="4046"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10105" name="Freeform: Shape 10104">
            <a:extLst>
              <a:ext uri="{FF2B5EF4-FFF2-40B4-BE49-F238E27FC236}">
                <a16:creationId xmlns:a16="http://schemas.microsoft.com/office/drawing/2014/main" id="{4106096C-E14B-474B-8230-6EE02B59C1C3}"/>
              </a:ext>
            </a:extLst>
          </p:cNvPr>
          <p:cNvSpPr/>
          <p:nvPr/>
        </p:nvSpPr>
        <p:spPr>
          <a:xfrm>
            <a:off x="6748783" y="5517474"/>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6" y="0"/>
                  <a:pt x="9036" y="0"/>
                </a:cubicBezTo>
                <a:cubicBezTo>
                  <a:pt x="14027"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10106" name="Freeform: Shape 10105">
            <a:extLst>
              <a:ext uri="{FF2B5EF4-FFF2-40B4-BE49-F238E27FC236}">
                <a16:creationId xmlns:a16="http://schemas.microsoft.com/office/drawing/2014/main" id="{BCCEC847-8B68-40F3-A6EC-43C626E40D4C}"/>
              </a:ext>
            </a:extLst>
          </p:cNvPr>
          <p:cNvSpPr/>
          <p:nvPr/>
        </p:nvSpPr>
        <p:spPr>
          <a:xfrm>
            <a:off x="9959481" y="5449148"/>
            <a:ext cx="18072" cy="18072"/>
          </a:xfrm>
          <a:custGeom>
            <a:avLst/>
            <a:gdLst>
              <a:gd name="connsiteX0" fmla="*/ 18072 w 18072"/>
              <a:gd name="connsiteY0" fmla="*/ 9036 h 18072"/>
              <a:gd name="connsiteX1" fmla="*/ 9036 w 18072"/>
              <a:gd name="connsiteY1" fmla="*/ 18073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7"/>
                  <a:pt x="14027" y="18073"/>
                  <a:pt x="9036" y="18073"/>
                </a:cubicBezTo>
                <a:cubicBezTo>
                  <a:pt x="4046" y="18073"/>
                  <a:pt x="0" y="14027"/>
                  <a:pt x="0" y="9036"/>
                </a:cubicBezTo>
                <a:cubicBezTo>
                  <a:pt x="0" y="4046"/>
                  <a:pt x="4045" y="0"/>
                  <a:pt x="9036" y="0"/>
                </a:cubicBezTo>
                <a:cubicBezTo>
                  <a:pt x="14026" y="0"/>
                  <a:pt x="18072" y="4046"/>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10107" name="Freeform: Shape 10106">
            <a:extLst>
              <a:ext uri="{FF2B5EF4-FFF2-40B4-BE49-F238E27FC236}">
                <a16:creationId xmlns:a16="http://schemas.microsoft.com/office/drawing/2014/main" id="{EC01ED9C-AD1D-4D77-964A-F724775C2841}"/>
              </a:ext>
            </a:extLst>
          </p:cNvPr>
          <p:cNvSpPr/>
          <p:nvPr/>
        </p:nvSpPr>
        <p:spPr>
          <a:xfrm>
            <a:off x="8453134" y="5412686"/>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10108" name="Freeform: Shape 10107">
            <a:extLst>
              <a:ext uri="{FF2B5EF4-FFF2-40B4-BE49-F238E27FC236}">
                <a16:creationId xmlns:a16="http://schemas.microsoft.com/office/drawing/2014/main" id="{971E12D6-2233-455F-B6F1-FE1BD222E0DE}"/>
              </a:ext>
            </a:extLst>
          </p:cNvPr>
          <p:cNvSpPr/>
          <p:nvPr/>
        </p:nvSpPr>
        <p:spPr>
          <a:xfrm>
            <a:off x="7255444" y="5423466"/>
            <a:ext cx="18072" cy="18072"/>
          </a:xfrm>
          <a:custGeom>
            <a:avLst/>
            <a:gdLst>
              <a:gd name="connsiteX0" fmla="*/ 18072 w 18072"/>
              <a:gd name="connsiteY0" fmla="*/ 9036 h 18072"/>
              <a:gd name="connsiteX1" fmla="*/ 9036 w 18072"/>
              <a:gd name="connsiteY1" fmla="*/ 18072 h 18072"/>
              <a:gd name="connsiteX2" fmla="*/ 0 w 18072"/>
              <a:gd name="connsiteY2" fmla="*/ 9036 h 18072"/>
              <a:gd name="connsiteX3" fmla="*/ 9036 w 18072"/>
              <a:gd name="connsiteY3" fmla="*/ 0 h 18072"/>
              <a:gd name="connsiteX4" fmla="*/ 18072 w 18072"/>
              <a:gd name="connsiteY4" fmla="*/ 9036 h 1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 h="18072">
                <a:moveTo>
                  <a:pt x="18072" y="9036"/>
                </a:moveTo>
                <a:cubicBezTo>
                  <a:pt x="18072" y="14026"/>
                  <a:pt x="14027" y="18072"/>
                  <a:pt x="9036" y="18072"/>
                </a:cubicBezTo>
                <a:cubicBezTo>
                  <a:pt x="4045" y="18072"/>
                  <a:pt x="0" y="14027"/>
                  <a:pt x="0" y="9036"/>
                </a:cubicBezTo>
                <a:cubicBezTo>
                  <a:pt x="0" y="4046"/>
                  <a:pt x="4045" y="0"/>
                  <a:pt x="9036" y="0"/>
                </a:cubicBezTo>
                <a:cubicBezTo>
                  <a:pt x="14027" y="0"/>
                  <a:pt x="18072" y="4045"/>
                  <a:pt x="18072" y="9036"/>
                </a:cubicBezTo>
                <a:close/>
              </a:path>
            </a:pathLst>
          </a:custGeom>
          <a:solidFill>
            <a:srgbClr val="000000">
              <a:alpha val="50000"/>
            </a:srgbClr>
          </a:solidFill>
          <a:ln w="11240" cap="rnd">
            <a:noFill/>
            <a:prstDash val="solid"/>
            <a:round/>
          </a:ln>
        </p:spPr>
        <p:txBody>
          <a:bodyPr rtlCol="0" anchor="ctr"/>
          <a:lstStyle/>
          <a:p>
            <a:endParaRPr lang="en-US"/>
          </a:p>
        </p:txBody>
      </p:sp>
      <p:sp>
        <p:nvSpPr>
          <p:cNvPr id="10109" name="Freeform: Shape 10108">
            <a:extLst>
              <a:ext uri="{FF2B5EF4-FFF2-40B4-BE49-F238E27FC236}">
                <a16:creationId xmlns:a16="http://schemas.microsoft.com/office/drawing/2014/main" id="{5680C17D-D622-4A5A-B816-26D25396C0E0}"/>
              </a:ext>
            </a:extLst>
          </p:cNvPr>
          <p:cNvSpPr/>
          <p:nvPr/>
        </p:nvSpPr>
        <p:spPr>
          <a:xfrm>
            <a:off x="6291426" y="3703104"/>
            <a:ext cx="5239875" cy="2157269"/>
          </a:xfrm>
          <a:custGeom>
            <a:avLst/>
            <a:gdLst>
              <a:gd name="connsiteX0" fmla="*/ 0 w 5239875"/>
              <a:gd name="connsiteY0" fmla="*/ 2033141 h 2157269"/>
              <a:gd name="connsiteX1" fmla="*/ 66265 w 5239875"/>
              <a:gd name="connsiteY1" fmla="*/ 2010312 h 2157269"/>
              <a:gd name="connsiteX2" fmla="*/ 132689 w 5239875"/>
              <a:gd name="connsiteY2" fmla="*/ 1987326 h 2157269"/>
              <a:gd name="connsiteX3" fmla="*/ 198955 w 5239875"/>
              <a:gd name="connsiteY3" fmla="*/ 1964339 h 2157269"/>
              <a:gd name="connsiteX4" fmla="*/ 265378 w 5239875"/>
              <a:gd name="connsiteY4" fmla="*/ 1941352 h 2157269"/>
              <a:gd name="connsiteX5" fmla="*/ 331644 w 5239875"/>
              <a:gd name="connsiteY5" fmla="*/ 1918365 h 2157269"/>
              <a:gd name="connsiteX6" fmla="*/ 397909 w 5239875"/>
              <a:gd name="connsiteY6" fmla="*/ 1895378 h 2157269"/>
              <a:gd name="connsiteX7" fmla="*/ 464333 w 5239875"/>
              <a:gd name="connsiteY7" fmla="*/ 1872233 h 2157269"/>
              <a:gd name="connsiteX8" fmla="*/ 530598 w 5239875"/>
              <a:gd name="connsiteY8" fmla="*/ 1849088 h 2157269"/>
              <a:gd name="connsiteX9" fmla="*/ 597022 w 5239875"/>
              <a:gd name="connsiteY9" fmla="*/ 1825943 h 2157269"/>
              <a:gd name="connsiteX10" fmla="*/ 663287 w 5239875"/>
              <a:gd name="connsiteY10" fmla="*/ 1802639 h 2157269"/>
              <a:gd name="connsiteX11" fmla="*/ 729553 w 5239875"/>
              <a:gd name="connsiteY11" fmla="*/ 1779335 h 2157269"/>
              <a:gd name="connsiteX12" fmla="*/ 795977 w 5239875"/>
              <a:gd name="connsiteY12" fmla="*/ 1756031 h 2157269"/>
              <a:gd name="connsiteX13" fmla="*/ 862242 w 5239875"/>
              <a:gd name="connsiteY13" fmla="*/ 1732569 h 2157269"/>
              <a:gd name="connsiteX14" fmla="*/ 928666 w 5239875"/>
              <a:gd name="connsiteY14" fmla="*/ 1709106 h 2157269"/>
              <a:gd name="connsiteX15" fmla="*/ 994931 w 5239875"/>
              <a:gd name="connsiteY15" fmla="*/ 1685485 h 2157269"/>
              <a:gd name="connsiteX16" fmla="*/ 1061197 w 5239875"/>
              <a:gd name="connsiteY16" fmla="*/ 1661706 h 2157269"/>
              <a:gd name="connsiteX17" fmla="*/ 1127620 w 5239875"/>
              <a:gd name="connsiteY17" fmla="*/ 1637927 h 2157269"/>
              <a:gd name="connsiteX18" fmla="*/ 1193886 w 5239875"/>
              <a:gd name="connsiteY18" fmla="*/ 1613989 h 2157269"/>
              <a:gd name="connsiteX19" fmla="*/ 1260310 w 5239875"/>
              <a:gd name="connsiteY19" fmla="*/ 1589892 h 2157269"/>
              <a:gd name="connsiteX20" fmla="*/ 1326575 w 5239875"/>
              <a:gd name="connsiteY20" fmla="*/ 1565796 h 2157269"/>
              <a:gd name="connsiteX21" fmla="*/ 1392840 w 5239875"/>
              <a:gd name="connsiteY21" fmla="*/ 1541382 h 2157269"/>
              <a:gd name="connsiteX22" fmla="*/ 1459264 w 5239875"/>
              <a:gd name="connsiteY22" fmla="*/ 1516810 h 2157269"/>
              <a:gd name="connsiteX23" fmla="*/ 1525529 w 5239875"/>
              <a:gd name="connsiteY23" fmla="*/ 1492079 h 2157269"/>
              <a:gd name="connsiteX24" fmla="*/ 1591953 w 5239875"/>
              <a:gd name="connsiteY24" fmla="*/ 1467349 h 2157269"/>
              <a:gd name="connsiteX25" fmla="*/ 1658219 w 5239875"/>
              <a:gd name="connsiteY25" fmla="*/ 1442301 h 2157269"/>
              <a:gd name="connsiteX26" fmla="*/ 1724484 w 5239875"/>
              <a:gd name="connsiteY26" fmla="*/ 1417095 h 2157269"/>
              <a:gd name="connsiteX27" fmla="*/ 1790908 w 5239875"/>
              <a:gd name="connsiteY27" fmla="*/ 1391730 h 2157269"/>
              <a:gd name="connsiteX28" fmla="*/ 1857173 w 5239875"/>
              <a:gd name="connsiteY28" fmla="*/ 1366207 h 2157269"/>
              <a:gd name="connsiteX29" fmla="*/ 1923597 w 5239875"/>
              <a:gd name="connsiteY29" fmla="*/ 1340525 h 2157269"/>
              <a:gd name="connsiteX30" fmla="*/ 1989862 w 5239875"/>
              <a:gd name="connsiteY30" fmla="*/ 1314843 h 2157269"/>
              <a:gd name="connsiteX31" fmla="*/ 2056128 w 5239875"/>
              <a:gd name="connsiteY31" fmla="*/ 1288845 h 2157269"/>
              <a:gd name="connsiteX32" fmla="*/ 2122551 w 5239875"/>
              <a:gd name="connsiteY32" fmla="*/ 1262846 h 2157269"/>
              <a:gd name="connsiteX33" fmla="*/ 2188817 w 5239875"/>
              <a:gd name="connsiteY33" fmla="*/ 1236689 h 2157269"/>
              <a:gd name="connsiteX34" fmla="*/ 2255082 w 5239875"/>
              <a:gd name="connsiteY34" fmla="*/ 1210531 h 2157269"/>
              <a:gd name="connsiteX35" fmla="*/ 2321506 w 5239875"/>
              <a:gd name="connsiteY35" fmla="*/ 1184215 h 2157269"/>
              <a:gd name="connsiteX36" fmla="*/ 2387771 w 5239875"/>
              <a:gd name="connsiteY36" fmla="*/ 1157899 h 2157269"/>
              <a:gd name="connsiteX37" fmla="*/ 2454195 w 5239875"/>
              <a:gd name="connsiteY37" fmla="*/ 1131425 h 2157269"/>
              <a:gd name="connsiteX38" fmla="*/ 2520461 w 5239875"/>
              <a:gd name="connsiteY38" fmla="*/ 1104792 h 2157269"/>
              <a:gd name="connsiteX39" fmla="*/ 2586726 w 5239875"/>
              <a:gd name="connsiteY39" fmla="*/ 1078318 h 2157269"/>
              <a:gd name="connsiteX40" fmla="*/ 2653150 w 5239875"/>
              <a:gd name="connsiteY40" fmla="*/ 1051684 h 2157269"/>
              <a:gd name="connsiteX41" fmla="*/ 2719415 w 5239875"/>
              <a:gd name="connsiteY41" fmla="*/ 1025052 h 2157269"/>
              <a:gd name="connsiteX42" fmla="*/ 2785839 w 5239875"/>
              <a:gd name="connsiteY42" fmla="*/ 998419 h 2157269"/>
              <a:gd name="connsiteX43" fmla="*/ 2852104 w 5239875"/>
              <a:gd name="connsiteY43" fmla="*/ 971627 h 2157269"/>
              <a:gd name="connsiteX44" fmla="*/ 2918369 w 5239875"/>
              <a:gd name="connsiteY44" fmla="*/ 944836 h 2157269"/>
              <a:gd name="connsiteX45" fmla="*/ 2984793 w 5239875"/>
              <a:gd name="connsiteY45" fmla="*/ 918044 h 2157269"/>
              <a:gd name="connsiteX46" fmla="*/ 3051059 w 5239875"/>
              <a:gd name="connsiteY46" fmla="*/ 891253 h 2157269"/>
              <a:gd name="connsiteX47" fmla="*/ 3117482 w 5239875"/>
              <a:gd name="connsiteY47" fmla="*/ 864461 h 2157269"/>
              <a:gd name="connsiteX48" fmla="*/ 3183748 w 5239875"/>
              <a:gd name="connsiteY48" fmla="*/ 837511 h 2157269"/>
              <a:gd name="connsiteX49" fmla="*/ 3250013 w 5239875"/>
              <a:gd name="connsiteY49" fmla="*/ 810720 h 2157269"/>
              <a:gd name="connsiteX50" fmla="*/ 3316437 w 5239875"/>
              <a:gd name="connsiteY50" fmla="*/ 783770 h 2157269"/>
              <a:gd name="connsiteX51" fmla="*/ 3382702 w 5239875"/>
              <a:gd name="connsiteY51" fmla="*/ 756820 h 2157269"/>
              <a:gd name="connsiteX52" fmla="*/ 3449126 w 5239875"/>
              <a:gd name="connsiteY52" fmla="*/ 730028 h 2157269"/>
              <a:gd name="connsiteX53" fmla="*/ 3515392 w 5239875"/>
              <a:gd name="connsiteY53" fmla="*/ 703078 h 2157269"/>
              <a:gd name="connsiteX54" fmla="*/ 3581657 w 5239875"/>
              <a:gd name="connsiteY54" fmla="*/ 676128 h 2157269"/>
              <a:gd name="connsiteX55" fmla="*/ 3648081 w 5239875"/>
              <a:gd name="connsiteY55" fmla="*/ 649178 h 2157269"/>
              <a:gd name="connsiteX56" fmla="*/ 3714346 w 5239875"/>
              <a:gd name="connsiteY56" fmla="*/ 622070 h 2157269"/>
              <a:gd name="connsiteX57" fmla="*/ 3780770 w 5239875"/>
              <a:gd name="connsiteY57" fmla="*/ 595120 h 2157269"/>
              <a:gd name="connsiteX58" fmla="*/ 3847035 w 5239875"/>
              <a:gd name="connsiteY58" fmla="*/ 568169 h 2157269"/>
              <a:gd name="connsiteX59" fmla="*/ 3913301 w 5239875"/>
              <a:gd name="connsiteY59" fmla="*/ 541220 h 2157269"/>
              <a:gd name="connsiteX60" fmla="*/ 3979725 w 5239875"/>
              <a:gd name="connsiteY60" fmla="*/ 514111 h 2157269"/>
              <a:gd name="connsiteX61" fmla="*/ 4045990 w 5239875"/>
              <a:gd name="connsiteY61" fmla="*/ 487161 h 2157269"/>
              <a:gd name="connsiteX62" fmla="*/ 4112414 w 5239875"/>
              <a:gd name="connsiteY62" fmla="*/ 460053 h 2157269"/>
              <a:gd name="connsiteX63" fmla="*/ 4178679 w 5239875"/>
              <a:gd name="connsiteY63" fmla="*/ 433102 h 2157269"/>
              <a:gd name="connsiteX64" fmla="*/ 4244944 w 5239875"/>
              <a:gd name="connsiteY64" fmla="*/ 405994 h 2157269"/>
              <a:gd name="connsiteX65" fmla="*/ 4311368 w 5239875"/>
              <a:gd name="connsiteY65" fmla="*/ 379044 h 2157269"/>
              <a:gd name="connsiteX66" fmla="*/ 4377634 w 5239875"/>
              <a:gd name="connsiteY66" fmla="*/ 351935 h 2157269"/>
              <a:gd name="connsiteX67" fmla="*/ 4444058 w 5239875"/>
              <a:gd name="connsiteY67" fmla="*/ 324985 h 2157269"/>
              <a:gd name="connsiteX68" fmla="*/ 4510323 w 5239875"/>
              <a:gd name="connsiteY68" fmla="*/ 297877 h 2157269"/>
              <a:gd name="connsiteX69" fmla="*/ 4576588 w 5239875"/>
              <a:gd name="connsiteY69" fmla="*/ 270768 h 2157269"/>
              <a:gd name="connsiteX70" fmla="*/ 4643012 w 5239875"/>
              <a:gd name="connsiteY70" fmla="*/ 243818 h 2157269"/>
              <a:gd name="connsiteX71" fmla="*/ 4709277 w 5239875"/>
              <a:gd name="connsiteY71" fmla="*/ 216710 h 2157269"/>
              <a:gd name="connsiteX72" fmla="*/ 4775701 w 5239875"/>
              <a:gd name="connsiteY72" fmla="*/ 189601 h 2157269"/>
              <a:gd name="connsiteX73" fmla="*/ 4841966 w 5239875"/>
              <a:gd name="connsiteY73" fmla="*/ 162493 h 2157269"/>
              <a:gd name="connsiteX74" fmla="*/ 4908232 w 5239875"/>
              <a:gd name="connsiteY74" fmla="*/ 135384 h 2157269"/>
              <a:gd name="connsiteX75" fmla="*/ 4974655 w 5239875"/>
              <a:gd name="connsiteY75" fmla="*/ 108434 h 2157269"/>
              <a:gd name="connsiteX76" fmla="*/ 5040921 w 5239875"/>
              <a:gd name="connsiteY76" fmla="*/ 81325 h 2157269"/>
              <a:gd name="connsiteX77" fmla="*/ 5107345 w 5239875"/>
              <a:gd name="connsiteY77" fmla="*/ 54217 h 2157269"/>
              <a:gd name="connsiteX78" fmla="*/ 5173610 w 5239875"/>
              <a:gd name="connsiteY78" fmla="*/ 27108 h 2157269"/>
              <a:gd name="connsiteX79" fmla="*/ 5239875 w 5239875"/>
              <a:gd name="connsiteY79" fmla="*/ 0 h 2157269"/>
              <a:gd name="connsiteX80" fmla="*/ 5239875 w 5239875"/>
              <a:gd name="connsiteY80" fmla="*/ 259830 h 2157269"/>
              <a:gd name="connsiteX81" fmla="*/ 5173610 w 5239875"/>
              <a:gd name="connsiteY81" fmla="*/ 282499 h 2157269"/>
              <a:gd name="connsiteX82" fmla="*/ 5107345 w 5239875"/>
              <a:gd name="connsiteY82" fmla="*/ 305169 h 2157269"/>
              <a:gd name="connsiteX83" fmla="*/ 5040921 w 5239875"/>
              <a:gd name="connsiteY83" fmla="*/ 327839 h 2157269"/>
              <a:gd name="connsiteX84" fmla="*/ 4974655 w 5239875"/>
              <a:gd name="connsiteY84" fmla="*/ 350509 h 2157269"/>
              <a:gd name="connsiteX85" fmla="*/ 4908232 w 5239875"/>
              <a:gd name="connsiteY85" fmla="*/ 373178 h 2157269"/>
              <a:gd name="connsiteX86" fmla="*/ 4841966 w 5239875"/>
              <a:gd name="connsiteY86" fmla="*/ 395848 h 2157269"/>
              <a:gd name="connsiteX87" fmla="*/ 4775701 w 5239875"/>
              <a:gd name="connsiteY87" fmla="*/ 418518 h 2157269"/>
              <a:gd name="connsiteX88" fmla="*/ 4709277 w 5239875"/>
              <a:gd name="connsiteY88" fmla="*/ 441188 h 2157269"/>
              <a:gd name="connsiteX89" fmla="*/ 4643012 w 5239875"/>
              <a:gd name="connsiteY89" fmla="*/ 463857 h 2157269"/>
              <a:gd name="connsiteX90" fmla="*/ 4576588 w 5239875"/>
              <a:gd name="connsiteY90" fmla="*/ 486527 h 2157269"/>
              <a:gd name="connsiteX91" fmla="*/ 4510323 w 5239875"/>
              <a:gd name="connsiteY91" fmla="*/ 509196 h 2157269"/>
              <a:gd name="connsiteX92" fmla="*/ 4444058 w 5239875"/>
              <a:gd name="connsiteY92" fmla="*/ 532025 h 2157269"/>
              <a:gd name="connsiteX93" fmla="*/ 4377634 w 5239875"/>
              <a:gd name="connsiteY93" fmla="*/ 554695 h 2157269"/>
              <a:gd name="connsiteX94" fmla="*/ 4311368 w 5239875"/>
              <a:gd name="connsiteY94" fmla="*/ 577364 h 2157269"/>
              <a:gd name="connsiteX95" fmla="*/ 4244944 w 5239875"/>
              <a:gd name="connsiteY95" fmla="*/ 600034 h 2157269"/>
              <a:gd name="connsiteX96" fmla="*/ 4178679 w 5239875"/>
              <a:gd name="connsiteY96" fmla="*/ 622862 h 2157269"/>
              <a:gd name="connsiteX97" fmla="*/ 4112414 w 5239875"/>
              <a:gd name="connsiteY97" fmla="*/ 645532 h 2157269"/>
              <a:gd name="connsiteX98" fmla="*/ 4045990 w 5239875"/>
              <a:gd name="connsiteY98" fmla="*/ 668202 h 2157269"/>
              <a:gd name="connsiteX99" fmla="*/ 3979725 w 5239875"/>
              <a:gd name="connsiteY99" fmla="*/ 691030 h 2157269"/>
              <a:gd name="connsiteX100" fmla="*/ 3913301 w 5239875"/>
              <a:gd name="connsiteY100" fmla="*/ 713700 h 2157269"/>
              <a:gd name="connsiteX101" fmla="*/ 3847035 w 5239875"/>
              <a:gd name="connsiteY101" fmla="*/ 736528 h 2157269"/>
              <a:gd name="connsiteX102" fmla="*/ 3780770 w 5239875"/>
              <a:gd name="connsiteY102" fmla="*/ 759198 h 2157269"/>
              <a:gd name="connsiteX103" fmla="*/ 3714346 w 5239875"/>
              <a:gd name="connsiteY103" fmla="*/ 782026 h 2157269"/>
              <a:gd name="connsiteX104" fmla="*/ 3648081 w 5239875"/>
              <a:gd name="connsiteY104" fmla="*/ 804854 h 2157269"/>
              <a:gd name="connsiteX105" fmla="*/ 3581657 w 5239875"/>
              <a:gd name="connsiteY105" fmla="*/ 827524 h 2157269"/>
              <a:gd name="connsiteX106" fmla="*/ 3515392 w 5239875"/>
              <a:gd name="connsiteY106" fmla="*/ 850352 h 2157269"/>
              <a:gd name="connsiteX107" fmla="*/ 3449126 w 5239875"/>
              <a:gd name="connsiteY107" fmla="*/ 873180 h 2157269"/>
              <a:gd name="connsiteX108" fmla="*/ 3382702 w 5239875"/>
              <a:gd name="connsiteY108" fmla="*/ 896009 h 2157269"/>
              <a:gd name="connsiteX109" fmla="*/ 3316437 w 5239875"/>
              <a:gd name="connsiteY109" fmla="*/ 918837 h 2157269"/>
              <a:gd name="connsiteX110" fmla="*/ 3250013 w 5239875"/>
              <a:gd name="connsiteY110" fmla="*/ 941824 h 2157269"/>
              <a:gd name="connsiteX111" fmla="*/ 3183748 w 5239875"/>
              <a:gd name="connsiteY111" fmla="*/ 964652 h 2157269"/>
              <a:gd name="connsiteX112" fmla="*/ 3117482 w 5239875"/>
              <a:gd name="connsiteY112" fmla="*/ 987480 h 2157269"/>
              <a:gd name="connsiteX113" fmla="*/ 3051059 w 5239875"/>
              <a:gd name="connsiteY113" fmla="*/ 1010467 h 2157269"/>
              <a:gd name="connsiteX114" fmla="*/ 2984793 w 5239875"/>
              <a:gd name="connsiteY114" fmla="*/ 1033295 h 2157269"/>
              <a:gd name="connsiteX115" fmla="*/ 2918369 w 5239875"/>
              <a:gd name="connsiteY115" fmla="*/ 1056282 h 2157269"/>
              <a:gd name="connsiteX116" fmla="*/ 2852104 w 5239875"/>
              <a:gd name="connsiteY116" fmla="*/ 1079269 h 2157269"/>
              <a:gd name="connsiteX117" fmla="*/ 2785839 w 5239875"/>
              <a:gd name="connsiteY117" fmla="*/ 1102414 h 2157269"/>
              <a:gd name="connsiteX118" fmla="*/ 2719415 w 5239875"/>
              <a:gd name="connsiteY118" fmla="*/ 1125401 h 2157269"/>
              <a:gd name="connsiteX119" fmla="*/ 2653150 w 5239875"/>
              <a:gd name="connsiteY119" fmla="*/ 1148546 h 2157269"/>
              <a:gd name="connsiteX120" fmla="*/ 2586726 w 5239875"/>
              <a:gd name="connsiteY120" fmla="*/ 1171691 h 2157269"/>
              <a:gd name="connsiteX121" fmla="*/ 2520461 w 5239875"/>
              <a:gd name="connsiteY121" fmla="*/ 1194837 h 2157269"/>
              <a:gd name="connsiteX122" fmla="*/ 2454195 w 5239875"/>
              <a:gd name="connsiteY122" fmla="*/ 1218140 h 2157269"/>
              <a:gd name="connsiteX123" fmla="*/ 2387771 w 5239875"/>
              <a:gd name="connsiteY123" fmla="*/ 1241444 h 2157269"/>
              <a:gd name="connsiteX124" fmla="*/ 2321506 w 5239875"/>
              <a:gd name="connsiteY124" fmla="*/ 1264748 h 2157269"/>
              <a:gd name="connsiteX125" fmla="*/ 2255082 w 5239875"/>
              <a:gd name="connsiteY125" fmla="*/ 1288211 h 2157269"/>
              <a:gd name="connsiteX126" fmla="*/ 2188817 w 5239875"/>
              <a:gd name="connsiteY126" fmla="*/ 1311831 h 2157269"/>
              <a:gd name="connsiteX127" fmla="*/ 2122551 w 5239875"/>
              <a:gd name="connsiteY127" fmla="*/ 1335453 h 2157269"/>
              <a:gd name="connsiteX128" fmla="*/ 2056128 w 5239875"/>
              <a:gd name="connsiteY128" fmla="*/ 1359073 h 2157269"/>
              <a:gd name="connsiteX129" fmla="*/ 1989862 w 5239875"/>
              <a:gd name="connsiteY129" fmla="*/ 1383011 h 2157269"/>
              <a:gd name="connsiteX130" fmla="*/ 1923597 w 5239875"/>
              <a:gd name="connsiteY130" fmla="*/ 1406949 h 2157269"/>
              <a:gd name="connsiteX131" fmla="*/ 1857173 w 5239875"/>
              <a:gd name="connsiteY131" fmla="*/ 1431046 h 2157269"/>
              <a:gd name="connsiteX132" fmla="*/ 1790908 w 5239875"/>
              <a:gd name="connsiteY132" fmla="*/ 1455301 h 2157269"/>
              <a:gd name="connsiteX133" fmla="*/ 1724484 w 5239875"/>
              <a:gd name="connsiteY133" fmla="*/ 1479714 h 2157269"/>
              <a:gd name="connsiteX134" fmla="*/ 1658219 w 5239875"/>
              <a:gd name="connsiteY134" fmla="*/ 1504286 h 2157269"/>
              <a:gd name="connsiteX135" fmla="*/ 1591953 w 5239875"/>
              <a:gd name="connsiteY135" fmla="*/ 1529017 h 2157269"/>
              <a:gd name="connsiteX136" fmla="*/ 1525529 w 5239875"/>
              <a:gd name="connsiteY136" fmla="*/ 1553906 h 2157269"/>
              <a:gd name="connsiteX137" fmla="*/ 1459264 w 5239875"/>
              <a:gd name="connsiteY137" fmla="*/ 1578954 h 2157269"/>
              <a:gd name="connsiteX138" fmla="*/ 1392840 w 5239875"/>
              <a:gd name="connsiteY138" fmla="*/ 1604160 h 2157269"/>
              <a:gd name="connsiteX139" fmla="*/ 1326575 w 5239875"/>
              <a:gd name="connsiteY139" fmla="*/ 1629525 h 2157269"/>
              <a:gd name="connsiteX140" fmla="*/ 1260310 w 5239875"/>
              <a:gd name="connsiteY140" fmla="*/ 1655048 h 2157269"/>
              <a:gd name="connsiteX141" fmla="*/ 1193886 w 5239875"/>
              <a:gd name="connsiteY141" fmla="*/ 1680730 h 2157269"/>
              <a:gd name="connsiteX142" fmla="*/ 1127620 w 5239875"/>
              <a:gd name="connsiteY142" fmla="*/ 1706570 h 2157269"/>
              <a:gd name="connsiteX143" fmla="*/ 1061197 w 5239875"/>
              <a:gd name="connsiteY143" fmla="*/ 1732569 h 2157269"/>
              <a:gd name="connsiteX144" fmla="*/ 994931 w 5239875"/>
              <a:gd name="connsiteY144" fmla="*/ 1758568 h 2157269"/>
              <a:gd name="connsiteX145" fmla="*/ 928666 w 5239875"/>
              <a:gd name="connsiteY145" fmla="*/ 1784725 h 2157269"/>
              <a:gd name="connsiteX146" fmla="*/ 862242 w 5239875"/>
              <a:gd name="connsiteY146" fmla="*/ 1811041 h 2157269"/>
              <a:gd name="connsiteX147" fmla="*/ 795977 w 5239875"/>
              <a:gd name="connsiteY147" fmla="*/ 1837357 h 2157269"/>
              <a:gd name="connsiteX148" fmla="*/ 729553 w 5239875"/>
              <a:gd name="connsiteY148" fmla="*/ 1863672 h 2157269"/>
              <a:gd name="connsiteX149" fmla="*/ 663287 w 5239875"/>
              <a:gd name="connsiteY149" fmla="*/ 1890147 h 2157269"/>
              <a:gd name="connsiteX150" fmla="*/ 597022 w 5239875"/>
              <a:gd name="connsiteY150" fmla="*/ 1916622 h 2157269"/>
              <a:gd name="connsiteX151" fmla="*/ 530598 w 5239875"/>
              <a:gd name="connsiteY151" fmla="*/ 1943255 h 2157269"/>
              <a:gd name="connsiteX152" fmla="*/ 464333 w 5239875"/>
              <a:gd name="connsiteY152" fmla="*/ 1969887 h 2157269"/>
              <a:gd name="connsiteX153" fmla="*/ 397909 w 5239875"/>
              <a:gd name="connsiteY153" fmla="*/ 1996520 h 2157269"/>
              <a:gd name="connsiteX154" fmla="*/ 331644 w 5239875"/>
              <a:gd name="connsiteY154" fmla="*/ 2023312 h 2157269"/>
              <a:gd name="connsiteX155" fmla="*/ 265378 w 5239875"/>
              <a:gd name="connsiteY155" fmla="*/ 2049945 h 2157269"/>
              <a:gd name="connsiteX156" fmla="*/ 198955 w 5239875"/>
              <a:gd name="connsiteY156" fmla="*/ 2076736 h 2157269"/>
              <a:gd name="connsiteX157" fmla="*/ 132689 w 5239875"/>
              <a:gd name="connsiteY157" fmla="*/ 2103528 h 2157269"/>
              <a:gd name="connsiteX158" fmla="*/ 66265 w 5239875"/>
              <a:gd name="connsiteY158" fmla="*/ 2130319 h 2157269"/>
              <a:gd name="connsiteX159" fmla="*/ 0 w 5239875"/>
              <a:gd name="connsiteY159" fmla="*/ 2157269 h 2157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Lst>
            <a:rect l="l" t="t" r="r" b="b"/>
            <a:pathLst>
              <a:path w="5239875" h="2157269">
                <a:moveTo>
                  <a:pt x="0" y="2033141"/>
                </a:moveTo>
                <a:lnTo>
                  <a:pt x="66265" y="2010312"/>
                </a:lnTo>
                <a:lnTo>
                  <a:pt x="132689" y="1987326"/>
                </a:lnTo>
                <a:lnTo>
                  <a:pt x="198955" y="1964339"/>
                </a:lnTo>
                <a:lnTo>
                  <a:pt x="265378" y="1941352"/>
                </a:lnTo>
                <a:lnTo>
                  <a:pt x="331644" y="1918365"/>
                </a:lnTo>
                <a:lnTo>
                  <a:pt x="397909" y="1895378"/>
                </a:lnTo>
                <a:lnTo>
                  <a:pt x="464333" y="1872233"/>
                </a:lnTo>
                <a:lnTo>
                  <a:pt x="530598" y="1849088"/>
                </a:lnTo>
                <a:lnTo>
                  <a:pt x="597022" y="1825943"/>
                </a:lnTo>
                <a:lnTo>
                  <a:pt x="663287" y="1802639"/>
                </a:lnTo>
                <a:lnTo>
                  <a:pt x="729553" y="1779335"/>
                </a:lnTo>
                <a:lnTo>
                  <a:pt x="795977" y="1756031"/>
                </a:lnTo>
                <a:lnTo>
                  <a:pt x="862242" y="1732569"/>
                </a:lnTo>
                <a:lnTo>
                  <a:pt x="928666" y="1709106"/>
                </a:lnTo>
                <a:lnTo>
                  <a:pt x="994931" y="1685485"/>
                </a:lnTo>
                <a:lnTo>
                  <a:pt x="1061197" y="1661706"/>
                </a:lnTo>
                <a:lnTo>
                  <a:pt x="1127620" y="1637927"/>
                </a:lnTo>
                <a:lnTo>
                  <a:pt x="1193886" y="1613989"/>
                </a:lnTo>
                <a:lnTo>
                  <a:pt x="1260310" y="1589892"/>
                </a:lnTo>
                <a:lnTo>
                  <a:pt x="1326575" y="1565796"/>
                </a:lnTo>
                <a:lnTo>
                  <a:pt x="1392840" y="1541382"/>
                </a:lnTo>
                <a:lnTo>
                  <a:pt x="1459264" y="1516810"/>
                </a:lnTo>
                <a:lnTo>
                  <a:pt x="1525529" y="1492079"/>
                </a:lnTo>
                <a:lnTo>
                  <a:pt x="1591953" y="1467349"/>
                </a:lnTo>
                <a:lnTo>
                  <a:pt x="1658219" y="1442301"/>
                </a:lnTo>
                <a:lnTo>
                  <a:pt x="1724484" y="1417095"/>
                </a:lnTo>
                <a:lnTo>
                  <a:pt x="1790908" y="1391730"/>
                </a:lnTo>
                <a:lnTo>
                  <a:pt x="1857173" y="1366207"/>
                </a:lnTo>
                <a:lnTo>
                  <a:pt x="1923597" y="1340525"/>
                </a:lnTo>
                <a:lnTo>
                  <a:pt x="1989862" y="1314843"/>
                </a:lnTo>
                <a:lnTo>
                  <a:pt x="2056128" y="1288845"/>
                </a:lnTo>
                <a:lnTo>
                  <a:pt x="2122551" y="1262846"/>
                </a:lnTo>
                <a:lnTo>
                  <a:pt x="2188817" y="1236689"/>
                </a:lnTo>
                <a:lnTo>
                  <a:pt x="2255082" y="1210531"/>
                </a:lnTo>
                <a:lnTo>
                  <a:pt x="2321506" y="1184215"/>
                </a:lnTo>
                <a:lnTo>
                  <a:pt x="2387771" y="1157899"/>
                </a:lnTo>
                <a:lnTo>
                  <a:pt x="2454195" y="1131425"/>
                </a:lnTo>
                <a:lnTo>
                  <a:pt x="2520461" y="1104792"/>
                </a:lnTo>
                <a:lnTo>
                  <a:pt x="2586726" y="1078318"/>
                </a:lnTo>
                <a:lnTo>
                  <a:pt x="2653150" y="1051684"/>
                </a:lnTo>
                <a:lnTo>
                  <a:pt x="2719415" y="1025052"/>
                </a:lnTo>
                <a:lnTo>
                  <a:pt x="2785839" y="998419"/>
                </a:lnTo>
                <a:lnTo>
                  <a:pt x="2852104" y="971627"/>
                </a:lnTo>
                <a:lnTo>
                  <a:pt x="2918369" y="944836"/>
                </a:lnTo>
                <a:lnTo>
                  <a:pt x="2984793" y="918044"/>
                </a:lnTo>
                <a:lnTo>
                  <a:pt x="3051059" y="891253"/>
                </a:lnTo>
                <a:lnTo>
                  <a:pt x="3117482" y="864461"/>
                </a:lnTo>
                <a:lnTo>
                  <a:pt x="3183748" y="837511"/>
                </a:lnTo>
                <a:lnTo>
                  <a:pt x="3250013" y="810720"/>
                </a:lnTo>
                <a:lnTo>
                  <a:pt x="3316437" y="783770"/>
                </a:lnTo>
                <a:lnTo>
                  <a:pt x="3382702" y="756820"/>
                </a:lnTo>
                <a:lnTo>
                  <a:pt x="3449126" y="730028"/>
                </a:lnTo>
                <a:lnTo>
                  <a:pt x="3515392" y="703078"/>
                </a:lnTo>
                <a:lnTo>
                  <a:pt x="3581657" y="676128"/>
                </a:lnTo>
                <a:lnTo>
                  <a:pt x="3648081" y="649178"/>
                </a:lnTo>
                <a:lnTo>
                  <a:pt x="3714346" y="622070"/>
                </a:lnTo>
                <a:lnTo>
                  <a:pt x="3780770" y="595120"/>
                </a:lnTo>
                <a:lnTo>
                  <a:pt x="3847035" y="568169"/>
                </a:lnTo>
                <a:lnTo>
                  <a:pt x="3913301" y="541220"/>
                </a:lnTo>
                <a:lnTo>
                  <a:pt x="3979725" y="514111"/>
                </a:lnTo>
                <a:lnTo>
                  <a:pt x="4045990" y="487161"/>
                </a:lnTo>
                <a:lnTo>
                  <a:pt x="4112414" y="460053"/>
                </a:lnTo>
                <a:lnTo>
                  <a:pt x="4178679" y="433102"/>
                </a:lnTo>
                <a:lnTo>
                  <a:pt x="4244944" y="405994"/>
                </a:lnTo>
                <a:lnTo>
                  <a:pt x="4311368" y="379044"/>
                </a:lnTo>
                <a:lnTo>
                  <a:pt x="4377634" y="351935"/>
                </a:lnTo>
                <a:lnTo>
                  <a:pt x="4444058" y="324985"/>
                </a:lnTo>
                <a:lnTo>
                  <a:pt x="4510323" y="297877"/>
                </a:lnTo>
                <a:lnTo>
                  <a:pt x="4576588" y="270768"/>
                </a:lnTo>
                <a:lnTo>
                  <a:pt x="4643012" y="243818"/>
                </a:lnTo>
                <a:lnTo>
                  <a:pt x="4709277" y="216710"/>
                </a:lnTo>
                <a:lnTo>
                  <a:pt x="4775701" y="189601"/>
                </a:lnTo>
                <a:lnTo>
                  <a:pt x="4841966" y="162493"/>
                </a:lnTo>
                <a:lnTo>
                  <a:pt x="4908232" y="135384"/>
                </a:lnTo>
                <a:lnTo>
                  <a:pt x="4974655" y="108434"/>
                </a:lnTo>
                <a:lnTo>
                  <a:pt x="5040921" y="81325"/>
                </a:lnTo>
                <a:lnTo>
                  <a:pt x="5107345" y="54217"/>
                </a:lnTo>
                <a:lnTo>
                  <a:pt x="5173610" y="27108"/>
                </a:lnTo>
                <a:lnTo>
                  <a:pt x="5239875" y="0"/>
                </a:lnTo>
                <a:lnTo>
                  <a:pt x="5239875" y="259830"/>
                </a:lnTo>
                <a:lnTo>
                  <a:pt x="5173610" y="282499"/>
                </a:lnTo>
                <a:lnTo>
                  <a:pt x="5107345" y="305169"/>
                </a:lnTo>
                <a:lnTo>
                  <a:pt x="5040921" y="327839"/>
                </a:lnTo>
                <a:lnTo>
                  <a:pt x="4974655" y="350509"/>
                </a:lnTo>
                <a:lnTo>
                  <a:pt x="4908232" y="373178"/>
                </a:lnTo>
                <a:lnTo>
                  <a:pt x="4841966" y="395848"/>
                </a:lnTo>
                <a:lnTo>
                  <a:pt x="4775701" y="418518"/>
                </a:lnTo>
                <a:lnTo>
                  <a:pt x="4709277" y="441188"/>
                </a:lnTo>
                <a:lnTo>
                  <a:pt x="4643012" y="463857"/>
                </a:lnTo>
                <a:lnTo>
                  <a:pt x="4576588" y="486527"/>
                </a:lnTo>
                <a:lnTo>
                  <a:pt x="4510323" y="509196"/>
                </a:lnTo>
                <a:lnTo>
                  <a:pt x="4444058" y="532025"/>
                </a:lnTo>
                <a:lnTo>
                  <a:pt x="4377634" y="554695"/>
                </a:lnTo>
                <a:lnTo>
                  <a:pt x="4311368" y="577364"/>
                </a:lnTo>
                <a:lnTo>
                  <a:pt x="4244944" y="600034"/>
                </a:lnTo>
                <a:lnTo>
                  <a:pt x="4178679" y="622862"/>
                </a:lnTo>
                <a:lnTo>
                  <a:pt x="4112414" y="645532"/>
                </a:lnTo>
                <a:lnTo>
                  <a:pt x="4045990" y="668202"/>
                </a:lnTo>
                <a:lnTo>
                  <a:pt x="3979725" y="691030"/>
                </a:lnTo>
                <a:lnTo>
                  <a:pt x="3913301" y="713700"/>
                </a:lnTo>
                <a:lnTo>
                  <a:pt x="3847035" y="736528"/>
                </a:lnTo>
                <a:lnTo>
                  <a:pt x="3780770" y="759198"/>
                </a:lnTo>
                <a:lnTo>
                  <a:pt x="3714346" y="782026"/>
                </a:lnTo>
                <a:lnTo>
                  <a:pt x="3648081" y="804854"/>
                </a:lnTo>
                <a:lnTo>
                  <a:pt x="3581657" y="827524"/>
                </a:lnTo>
                <a:lnTo>
                  <a:pt x="3515392" y="850352"/>
                </a:lnTo>
                <a:lnTo>
                  <a:pt x="3449126" y="873180"/>
                </a:lnTo>
                <a:lnTo>
                  <a:pt x="3382702" y="896009"/>
                </a:lnTo>
                <a:lnTo>
                  <a:pt x="3316437" y="918837"/>
                </a:lnTo>
                <a:lnTo>
                  <a:pt x="3250013" y="941824"/>
                </a:lnTo>
                <a:lnTo>
                  <a:pt x="3183748" y="964652"/>
                </a:lnTo>
                <a:lnTo>
                  <a:pt x="3117482" y="987480"/>
                </a:lnTo>
                <a:lnTo>
                  <a:pt x="3051059" y="1010467"/>
                </a:lnTo>
                <a:lnTo>
                  <a:pt x="2984793" y="1033295"/>
                </a:lnTo>
                <a:lnTo>
                  <a:pt x="2918369" y="1056282"/>
                </a:lnTo>
                <a:lnTo>
                  <a:pt x="2852104" y="1079269"/>
                </a:lnTo>
                <a:lnTo>
                  <a:pt x="2785839" y="1102414"/>
                </a:lnTo>
                <a:lnTo>
                  <a:pt x="2719415" y="1125401"/>
                </a:lnTo>
                <a:lnTo>
                  <a:pt x="2653150" y="1148546"/>
                </a:lnTo>
                <a:lnTo>
                  <a:pt x="2586726" y="1171691"/>
                </a:lnTo>
                <a:lnTo>
                  <a:pt x="2520461" y="1194837"/>
                </a:lnTo>
                <a:lnTo>
                  <a:pt x="2454195" y="1218140"/>
                </a:lnTo>
                <a:lnTo>
                  <a:pt x="2387771" y="1241444"/>
                </a:lnTo>
                <a:lnTo>
                  <a:pt x="2321506" y="1264748"/>
                </a:lnTo>
                <a:lnTo>
                  <a:pt x="2255082" y="1288211"/>
                </a:lnTo>
                <a:lnTo>
                  <a:pt x="2188817" y="1311831"/>
                </a:lnTo>
                <a:lnTo>
                  <a:pt x="2122551" y="1335453"/>
                </a:lnTo>
                <a:lnTo>
                  <a:pt x="2056128" y="1359073"/>
                </a:lnTo>
                <a:lnTo>
                  <a:pt x="1989862" y="1383011"/>
                </a:lnTo>
                <a:lnTo>
                  <a:pt x="1923597" y="1406949"/>
                </a:lnTo>
                <a:lnTo>
                  <a:pt x="1857173" y="1431046"/>
                </a:lnTo>
                <a:lnTo>
                  <a:pt x="1790908" y="1455301"/>
                </a:lnTo>
                <a:lnTo>
                  <a:pt x="1724484" y="1479714"/>
                </a:lnTo>
                <a:lnTo>
                  <a:pt x="1658219" y="1504286"/>
                </a:lnTo>
                <a:lnTo>
                  <a:pt x="1591953" y="1529017"/>
                </a:lnTo>
                <a:lnTo>
                  <a:pt x="1525529" y="1553906"/>
                </a:lnTo>
                <a:lnTo>
                  <a:pt x="1459264" y="1578954"/>
                </a:lnTo>
                <a:lnTo>
                  <a:pt x="1392840" y="1604160"/>
                </a:lnTo>
                <a:lnTo>
                  <a:pt x="1326575" y="1629525"/>
                </a:lnTo>
                <a:lnTo>
                  <a:pt x="1260310" y="1655048"/>
                </a:lnTo>
                <a:lnTo>
                  <a:pt x="1193886" y="1680730"/>
                </a:lnTo>
                <a:lnTo>
                  <a:pt x="1127620" y="1706570"/>
                </a:lnTo>
                <a:lnTo>
                  <a:pt x="1061197" y="1732569"/>
                </a:lnTo>
                <a:lnTo>
                  <a:pt x="994931" y="1758568"/>
                </a:lnTo>
                <a:lnTo>
                  <a:pt x="928666" y="1784725"/>
                </a:lnTo>
                <a:lnTo>
                  <a:pt x="862242" y="1811041"/>
                </a:lnTo>
                <a:lnTo>
                  <a:pt x="795977" y="1837357"/>
                </a:lnTo>
                <a:lnTo>
                  <a:pt x="729553" y="1863672"/>
                </a:lnTo>
                <a:lnTo>
                  <a:pt x="663287" y="1890147"/>
                </a:lnTo>
                <a:lnTo>
                  <a:pt x="597022" y="1916622"/>
                </a:lnTo>
                <a:lnTo>
                  <a:pt x="530598" y="1943255"/>
                </a:lnTo>
                <a:lnTo>
                  <a:pt x="464333" y="1969887"/>
                </a:lnTo>
                <a:lnTo>
                  <a:pt x="397909" y="1996520"/>
                </a:lnTo>
                <a:lnTo>
                  <a:pt x="331644" y="2023312"/>
                </a:lnTo>
                <a:lnTo>
                  <a:pt x="265378" y="2049945"/>
                </a:lnTo>
                <a:lnTo>
                  <a:pt x="198955" y="2076736"/>
                </a:lnTo>
                <a:lnTo>
                  <a:pt x="132689" y="2103528"/>
                </a:lnTo>
                <a:lnTo>
                  <a:pt x="66265" y="2130319"/>
                </a:lnTo>
                <a:lnTo>
                  <a:pt x="0" y="2157269"/>
                </a:lnTo>
                <a:close/>
              </a:path>
            </a:pathLst>
          </a:custGeom>
          <a:solidFill>
            <a:srgbClr val="999999">
              <a:alpha val="40000"/>
            </a:srgbClr>
          </a:solidFill>
          <a:ln w="0" cap="rnd">
            <a:noFill/>
            <a:prstDash val="solid"/>
            <a:round/>
          </a:ln>
        </p:spPr>
        <p:txBody>
          <a:bodyPr rtlCol="0" anchor="ctr"/>
          <a:lstStyle/>
          <a:p>
            <a:endParaRPr lang="en-US"/>
          </a:p>
        </p:txBody>
      </p:sp>
      <p:sp>
        <p:nvSpPr>
          <p:cNvPr id="10110" name="Freeform: Shape 10109">
            <a:extLst>
              <a:ext uri="{FF2B5EF4-FFF2-40B4-BE49-F238E27FC236}">
                <a16:creationId xmlns:a16="http://schemas.microsoft.com/office/drawing/2014/main" id="{D4F5DCFB-296C-43A2-A1F8-5661D8504369}"/>
              </a:ext>
            </a:extLst>
          </p:cNvPr>
          <p:cNvSpPr/>
          <p:nvPr/>
        </p:nvSpPr>
        <p:spPr>
          <a:xfrm>
            <a:off x="6291426" y="3703104"/>
            <a:ext cx="5239875" cy="2033140"/>
          </a:xfrm>
          <a:custGeom>
            <a:avLst/>
            <a:gdLst>
              <a:gd name="connsiteX0" fmla="*/ 0 w 5239875"/>
              <a:gd name="connsiteY0" fmla="*/ 2033141 h 2033140"/>
              <a:gd name="connsiteX1" fmla="*/ 66265 w 5239875"/>
              <a:gd name="connsiteY1" fmla="*/ 2010312 h 2033140"/>
              <a:gd name="connsiteX2" fmla="*/ 132689 w 5239875"/>
              <a:gd name="connsiteY2" fmla="*/ 1987326 h 2033140"/>
              <a:gd name="connsiteX3" fmla="*/ 198955 w 5239875"/>
              <a:gd name="connsiteY3" fmla="*/ 1964339 h 2033140"/>
              <a:gd name="connsiteX4" fmla="*/ 265378 w 5239875"/>
              <a:gd name="connsiteY4" fmla="*/ 1941352 h 2033140"/>
              <a:gd name="connsiteX5" fmla="*/ 331644 w 5239875"/>
              <a:gd name="connsiteY5" fmla="*/ 1918365 h 2033140"/>
              <a:gd name="connsiteX6" fmla="*/ 397909 w 5239875"/>
              <a:gd name="connsiteY6" fmla="*/ 1895378 h 2033140"/>
              <a:gd name="connsiteX7" fmla="*/ 464333 w 5239875"/>
              <a:gd name="connsiteY7" fmla="*/ 1872233 h 2033140"/>
              <a:gd name="connsiteX8" fmla="*/ 530598 w 5239875"/>
              <a:gd name="connsiteY8" fmla="*/ 1849088 h 2033140"/>
              <a:gd name="connsiteX9" fmla="*/ 597022 w 5239875"/>
              <a:gd name="connsiteY9" fmla="*/ 1825943 h 2033140"/>
              <a:gd name="connsiteX10" fmla="*/ 663287 w 5239875"/>
              <a:gd name="connsiteY10" fmla="*/ 1802639 h 2033140"/>
              <a:gd name="connsiteX11" fmla="*/ 729553 w 5239875"/>
              <a:gd name="connsiteY11" fmla="*/ 1779335 h 2033140"/>
              <a:gd name="connsiteX12" fmla="*/ 795977 w 5239875"/>
              <a:gd name="connsiteY12" fmla="*/ 1756031 h 2033140"/>
              <a:gd name="connsiteX13" fmla="*/ 862242 w 5239875"/>
              <a:gd name="connsiteY13" fmla="*/ 1732569 h 2033140"/>
              <a:gd name="connsiteX14" fmla="*/ 928666 w 5239875"/>
              <a:gd name="connsiteY14" fmla="*/ 1709106 h 2033140"/>
              <a:gd name="connsiteX15" fmla="*/ 994931 w 5239875"/>
              <a:gd name="connsiteY15" fmla="*/ 1685485 h 2033140"/>
              <a:gd name="connsiteX16" fmla="*/ 1061197 w 5239875"/>
              <a:gd name="connsiteY16" fmla="*/ 1661706 h 2033140"/>
              <a:gd name="connsiteX17" fmla="*/ 1127620 w 5239875"/>
              <a:gd name="connsiteY17" fmla="*/ 1637927 h 2033140"/>
              <a:gd name="connsiteX18" fmla="*/ 1193886 w 5239875"/>
              <a:gd name="connsiteY18" fmla="*/ 1613989 h 2033140"/>
              <a:gd name="connsiteX19" fmla="*/ 1260310 w 5239875"/>
              <a:gd name="connsiteY19" fmla="*/ 1589892 h 2033140"/>
              <a:gd name="connsiteX20" fmla="*/ 1326575 w 5239875"/>
              <a:gd name="connsiteY20" fmla="*/ 1565796 h 2033140"/>
              <a:gd name="connsiteX21" fmla="*/ 1392840 w 5239875"/>
              <a:gd name="connsiteY21" fmla="*/ 1541382 h 2033140"/>
              <a:gd name="connsiteX22" fmla="*/ 1459264 w 5239875"/>
              <a:gd name="connsiteY22" fmla="*/ 1516810 h 2033140"/>
              <a:gd name="connsiteX23" fmla="*/ 1525529 w 5239875"/>
              <a:gd name="connsiteY23" fmla="*/ 1492079 h 2033140"/>
              <a:gd name="connsiteX24" fmla="*/ 1591953 w 5239875"/>
              <a:gd name="connsiteY24" fmla="*/ 1467349 h 2033140"/>
              <a:gd name="connsiteX25" fmla="*/ 1658219 w 5239875"/>
              <a:gd name="connsiteY25" fmla="*/ 1442301 h 2033140"/>
              <a:gd name="connsiteX26" fmla="*/ 1724484 w 5239875"/>
              <a:gd name="connsiteY26" fmla="*/ 1417095 h 2033140"/>
              <a:gd name="connsiteX27" fmla="*/ 1790908 w 5239875"/>
              <a:gd name="connsiteY27" fmla="*/ 1391730 h 2033140"/>
              <a:gd name="connsiteX28" fmla="*/ 1857173 w 5239875"/>
              <a:gd name="connsiteY28" fmla="*/ 1366207 h 2033140"/>
              <a:gd name="connsiteX29" fmla="*/ 1923597 w 5239875"/>
              <a:gd name="connsiteY29" fmla="*/ 1340525 h 2033140"/>
              <a:gd name="connsiteX30" fmla="*/ 1989862 w 5239875"/>
              <a:gd name="connsiteY30" fmla="*/ 1314843 h 2033140"/>
              <a:gd name="connsiteX31" fmla="*/ 2056128 w 5239875"/>
              <a:gd name="connsiteY31" fmla="*/ 1288845 h 2033140"/>
              <a:gd name="connsiteX32" fmla="*/ 2122551 w 5239875"/>
              <a:gd name="connsiteY32" fmla="*/ 1262846 h 2033140"/>
              <a:gd name="connsiteX33" fmla="*/ 2188817 w 5239875"/>
              <a:gd name="connsiteY33" fmla="*/ 1236689 h 2033140"/>
              <a:gd name="connsiteX34" fmla="*/ 2255082 w 5239875"/>
              <a:gd name="connsiteY34" fmla="*/ 1210531 h 2033140"/>
              <a:gd name="connsiteX35" fmla="*/ 2321506 w 5239875"/>
              <a:gd name="connsiteY35" fmla="*/ 1184215 h 2033140"/>
              <a:gd name="connsiteX36" fmla="*/ 2387771 w 5239875"/>
              <a:gd name="connsiteY36" fmla="*/ 1157899 h 2033140"/>
              <a:gd name="connsiteX37" fmla="*/ 2454195 w 5239875"/>
              <a:gd name="connsiteY37" fmla="*/ 1131425 h 2033140"/>
              <a:gd name="connsiteX38" fmla="*/ 2520461 w 5239875"/>
              <a:gd name="connsiteY38" fmla="*/ 1104792 h 2033140"/>
              <a:gd name="connsiteX39" fmla="*/ 2586726 w 5239875"/>
              <a:gd name="connsiteY39" fmla="*/ 1078318 h 2033140"/>
              <a:gd name="connsiteX40" fmla="*/ 2653150 w 5239875"/>
              <a:gd name="connsiteY40" fmla="*/ 1051684 h 2033140"/>
              <a:gd name="connsiteX41" fmla="*/ 2719415 w 5239875"/>
              <a:gd name="connsiteY41" fmla="*/ 1025052 h 2033140"/>
              <a:gd name="connsiteX42" fmla="*/ 2785839 w 5239875"/>
              <a:gd name="connsiteY42" fmla="*/ 998419 h 2033140"/>
              <a:gd name="connsiteX43" fmla="*/ 2852104 w 5239875"/>
              <a:gd name="connsiteY43" fmla="*/ 971627 h 2033140"/>
              <a:gd name="connsiteX44" fmla="*/ 2918369 w 5239875"/>
              <a:gd name="connsiteY44" fmla="*/ 944836 h 2033140"/>
              <a:gd name="connsiteX45" fmla="*/ 2984793 w 5239875"/>
              <a:gd name="connsiteY45" fmla="*/ 918044 h 2033140"/>
              <a:gd name="connsiteX46" fmla="*/ 3051059 w 5239875"/>
              <a:gd name="connsiteY46" fmla="*/ 891253 h 2033140"/>
              <a:gd name="connsiteX47" fmla="*/ 3117482 w 5239875"/>
              <a:gd name="connsiteY47" fmla="*/ 864461 h 2033140"/>
              <a:gd name="connsiteX48" fmla="*/ 3183748 w 5239875"/>
              <a:gd name="connsiteY48" fmla="*/ 837511 h 2033140"/>
              <a:gd name="connsiteX49" fmla="*/ 3250013 w 5239875"/>
              <a:gd name="connsiteY49" fmla="*/ 810720 h 2033140"/>
              <a:gd name="connsiteX50" fmla="*/ 3316437 w 5239875"/>
              <a:gd name="connsiteY50" fmla="*/ 783770 h 2033140"/>
              <a:gd name="connsiteX51" fmla="*/ 3382702 w 5239875"/>
              <a:gd name="connsiteY51" fmla="*/ 756820 h 2033140"/>
              <a:gd name="connsiteX52" fmla="*/ 3449126 w 5239875"/>
              <a:gd name="connsiteY52" fmla="*/ 730028 h 2033140"/>
              <a:gd name="connsiteX53" fmla="*/ 3515392 w 5239875"/>
              <a:gd name="connsiteY53" fmla="*/ 703078 h 2033140"/>
              <a:gd name="connsiteX54" fmla="*/ 3581657 w 5239875"/>
              <a:gd name="connsiteY54" fmla="*/ 676128 h 2033140"/>
              <a:gd name="connsiteX55" fmla="*/ 3648081 w 5239875"/>
              <a:gd name="connsiteY55" fmla="*/ 649178 h 2033140"/>
              <a:gd name="connsiteX56" fmla="*/ 3714346 w 5239875"/>
              <a:gd name="connsiteY56" fmla="*/ 622070 h 2033140"/>
              <a:gd name="connsiteX57" fmla="*/ 3780770 w 5239875"/>
              <a:gd name="connsiteY57" fmla="*/ 595120 h 2033140"/>
              <a:gd name="connsiteX58" fmla="*/ 3847035 w 5239875"/>
              <a:gd name="connsiteY58" fmla="*/ 568169 h 2033140"/>
              <a:gd name="connsiteX59" fmla="*/ 3913301 w 5239875"/>
              <a:gd name="connsiteY59" fmla="*/ 541220 h 2033140"/>
              <a:gd name="connsiteX60" fmla="*/ 3979725 w 5239875"/>
              <a:gd name="connsiteY60" fmla="*/ 514111 h 2033140"/>
              <a:gd name="connsiteX61" fmla="*/ 4045990 w 5239875"/>
              <a:gd name="connsiteY61" fmla="*/ 487161 h 2033140"/>
              <a:gd name="connsiteX62" fmla="*/ 4112414 w 5239875"/>
              <a:gd name="connsiteY62" fmla="*/ 460053 h 2033140"/>
              <a:gd name="connsiteX63" fmla="*/ 4178679 w 5239875"/>
              <a:gd name="connsiteY63" fmla="*/ 433102 h 2033140"/>
              <a:gd name="connsiteX64" fmla="*/ 4244944 w 5239875"/>
              <a:gd name="connsiteY64" fmla="*/ 405994 h 2033140"/>
              <a:gd name="connsiteX65" fmla="*/ 4311368 w 5239875"/>
              <a:gd name="connsiteY65" fmla="*/ 379044 h 2033140"/>
              <a:gd name="connsiteX66" fmla="*/ 4377634 w 5239875"/>
              <a:gd name="connsiteY66" fmla="*/ 351935 h 2033140"/>
              <a:gd name="connsiteX67" fmla="*/ 4444058 w 5239875"/>
              <a:gd name="connsiteY67" fmla="*/ 324985 h 2033140"/>
              <a:gd name="connsiteX68" fmla="*/ 4510323 w 5239875"/>
              <a:gd name="connsiteY68" fmla="*/ 297877 h 2033140"/>
              <a:gd name="connsiteX69" fmla="*/ 4576588 w 5239875"/>
              <a:gd name="connsiteY69" fmla="*/ 270768 h 2033140"/>
              <a:gd name="connsiteX70" fmla="*/ 4643012 w 5239875"/>
              <a:gd name="connsiteY70" fmla="*/ 243818 h 2033140"/>
              <a:gd name="connsiteX71" fmla="*/ 4709277 w 5239875"/>
              <a:gd name="connsiteY71" fmla="*/ 216710 h 2033140"/>
              <a:gd name="connsiteX72" fmla="*/ 4775701 w 5239875"/>
              <a:gd name="connsiteY72" fmla="*/ 189601 h 2033140"/>
              <a:gd name="connsiteX73" fmla="*/ 4841966 w 5239875"/>
              <a:gd name="connsiteY73" fmla="*/ 162493 h 2033140"/>
              <a:gd name="connsiteX74" fmla="*/ 4908232 w 5239875"/>
              <a:gd name="connsiteY74" fmla="*/ 135384 h 2033140"/>
              <a:gd name="connsiteX75" fmla="*/ 4974655 w 5239875"/>
              <a:gd name="connsiteY75" fmla="*/ 108434 h 2033140"/>
              <a:gd name="connsiteX76" fmla="*/ 5040921 w 5239875"/>
              <a:gd name="connsiteY76" fmla="*/ 81325 h 2033140"/>
              <a:gd name="connsiteX77" fmla="*/ 5107345 w 5239875"/>
              <a:gd name="connsiteY77" fmla="*/ 54217 h 2033140"/>
              <a:gd name="connsiteX78" fmla="*/ 5173610 w 5239875"/>
              <a:gd name="connsiteY78" fmla="*/ 27108 h 2033140"/>
              <a:gd name="connsiteX79" fmla="*/ 5239875 w 5239875"/>
              <a:gd name="connsiteY79" fmla="*/ 0 h 2033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5239875" h="2033140">
                <a:moveTo>
                  <a:pt x="0" y="2033141"/>
                </a:moveTo>
                <a:lnTo>
                  <a:pt x="66265" y="2010312"/>
                </a:lnTo>
                <a:lnTo>
                  <a:pt x="132689" y="1987326"/>
                </a:lnTo>
                <a:lnTo>
                  <a:pt x="198955" y="1964339"/>
                </a:lnTo>
                <a:lnTo>
                  <a:pt x="265378" y="1941352"/>
                </a:lnTo>
                <a:lnTo>
                  <a:pt x="331644" y="1918365"/>
                </a:lnTo>
                <a:lnTo>
                  <a:pt x="397909" y="1895378"/>
                </a:lnTo>
                <a:lnTo>
                  <a:pt x="464333" y="1872233"/>
                </a:lnTo>
                <a:lnTo>
                  <a:pt x="530598" y="1849088"/>
                </a:lnTo>
                <a:lnTo>
                  <a:pt x="597022" y="1825943"/>
                </a:lnTo>
                <a:lnTo>
                  <a:pt x="663287" y="1802639"/>
                </a:lnTo>
                <a:lnTo>
                  <a:pt x="729553" y="1779335"/>
                </a:lnTo>
                <a:lnTo>
                  <a:pt x="795977" y="1756031"/>
                </a:lnTo>
                <a:lnTo>
                  <a:pt x="862242" y="1732569"/>
                </a:lnTo>
                <a:lnTo>
                  <a:pt x="928666" y="1709106"/>
                </a:lnTo>
                <a:lnTo>
                  <a:pt x="994931" y="1685485"/>
                </a:lnTo>
                <a:lnTo>
                  <a:pt x="1061197" y="1661706"/>
                </a:lnTo>
                <a:lnTo>
                  <a:pt x="1127620" y="1637927"/>
                </a:lnTo>
                <a:lnTo>
                  <a:pt x="1193886" y="1613989"/>
                </a:lnTo>
                <a:lnTo>
                  <a:pt x="1260310" y="1589892"/>
                </a:lnTo>
                <a:lnTo>
                  <a:pt x="1326575" y="1565796"/>
                </a:lnTo>
                <a:lnTo>
                  <a:pt x="1392840" y="1541382"/>
                </a:lnTo>
                <a:lnTo>
                  <a:pt x="1459264" y="1516810"/>
                </a:lnTo>
                <a:lnTo>
                  <a:pt x="1525529" y="1492079"/>
                </a:lnTo>
                <a:lnTo>
                  <a:pt x="1591953" y="1467349"/>
                </a:lnTo>
                <a:lnTo>
                  <a:pt x="1658219" y="1442301"/>
                </a:lnTo>
                <a:lnTo>
                  <a:pt x="1724484" y="1417095"/>
                </a:lnTo>
                <a:lnTo>
                  <a:pt x="1790908" y="1391730"/>
                </a:lnTo>
                <a:lnTo>
                  <a:pt x="1857173" y="1366207"/>
                </a:lnTo>
                <a:lnTo>
                  <a:pt x="1923597" y="1340525"/>
                </a:lnTo>
                <a:lnTo>
                  <a:pt x="1989862" y="1314843"/>
                </a:lnTo>
                <a:lnTo>
                  <a:pt x="2056128" y="1288845"/>
                </a:lnTo>
                <a:lnTo>
                  <a:pt x="2122551" y="1262846"/>
                </a:lnTo>
                <a:lnTo>
                  <a:pt x="2188817" y="1236689"/>
                </a:lnTo>
                <a:lnTo>
                  <a:pt x="2255082" y="1210531"/>
                </a:lnTo>
                <a:lnTo>
                  <a:pt x="2321506" y="1184215"/>
                </a:lnTo>
                <a:lnTo>
                  <a:pt x="2387771" y="1157899"/>
                </a:lnTo>
                <a:lnTo>
                  <a:pt x="2454195" y="1131425"/>
                </a:lnTo>
                <a:lnTo>
                  <a:pt x="2520461" y="1104792"/>
                </a:lnTo>
                <a:lnTo>
                  <a:pt x="2586726" y="1078318"/>
                </a:lnTo>
                <a:lnTo>
                  <a:pt x="2653150" y="1051684"/>
                </a:lnTo>
                <a:lnTo>
                  <a:pt x="2719415" y="1025052"/>
                </a:lnTo>
                <a:lnTo>
                  <a:pt x="2785839" y="998419"/>
                </a:lnTo>
                <a:lnTo>
                  <a:pt x="2852104" y="971627"/>
                </a:lnTo>
                <a:lnTo>
                  <a:pt x="2918369" y="944836"/>
                </a:lnTo>
                <a:lnTo>
                  <a:pt x="2984793" y="918044"/>
                </a:lnTo>
                <a:lnTo>
                  <a:pt x="3051059" y="891253"/>
                </a:lnTo>
                <a:lnTo>
                  <a:pt x="3117482" y="864461"/>
                </a:lnTo>
                <a:lnTo>
                  <a:pt x="3183748" y="837511"/>
                </a:lnTo>
                <a:lnTo>
                  <a:pt x="3250013" y="810720"/>
                </a:lnTo>
                <a:lnTo>
                  <a:pt x="3316437" y="783770"/>
                </a:lnTo>
                <a:lnTo>
                  <a:pt x="3382702" y="756820"/>
                </a:lnTo>
                <a:lnTo>
                  <a:pt x="3449126" y="730028"/>
                </a:lnTo>
                <a:lnTo>
                  <a:pt x="3515392" y="703078"/>
                </a:lnTo>
                <a:lnTo>
                  <a:pt x="3581657" y="676128"/>
                </a:lnTo>
                <a:lnTo>
                  <a:pt x="3648081" y="649178"/>
                </a:lnTo>
                <a:lnTo>
                  <a:pt x="3714346" y="622070"/>
                </a:lnTo>
                <a:lnTo>
                  <a:pt x="3780770" y="595120"/>
                </a:lnTo>
                <a:lnTo>
                  <a:pt x="3847035" y="568169"/>
                </a:lnTo>
                <a:lnTo>
                  <a:pt x="3913301" y="541220"/>
                </a:lnTo>
                <a:lnTo>
                  <a:pt x="3979725" y="514111"/>
                </a:lnTo>
                <a:lnTo>
                  <a:pt x="4045990" y="487161"/>
                </a:lnTo>
                <a:lnTo>
                  <a:pt x="4112414" y="460053"/>
                </a:lnTo>
                <a:lnTo>
                  <a:pt x="4178679" y="433102"/>
                </a:lnTo>
                <a:lnTo>
                  <a:pt x="4244944" y="405994"/>
                </a:lnTo>
                <a:lnTo>
                  <a:pt x="4311368" y="379044"/>
                </a:lnTo>
                <a:lnTo>
                  <a:pt x="4377634" y="351935"/>
                </a:lnTo>
                <a:lnTo>
                  <a:pt x="4444058" y="324985"/>
                </a:lnTo>
                <a:lnTo>
                  <a:pt x="4510323" y="297877"/>
                </a:lnTo>
                <a:lnTo>
                  <a:pt x="4576588" y="270768"/>
                </a:lnTo>
                <a:lnTo>
                  <a:pt x="4643012" y="243818"/>
                </a:lnTo>
                <a:lnTo>
                  <a:pt x="4709277" y="216710"/>
                </a:lnTo>
                <a:lnTo>
                  <a:pt x="4775701" y="189601"/>
                </a:lnTo>
                <a:lnTo>
                  <a:pt x="4841966" y="162493"/>
                </a:lnTo>
                <a:lnTo>
                  <a:pt x="4908232" y="135384"/>
                </a:lnTo>
                <a:lnTo>
                  <a:pt x="4974655" y="108434"/>
                </a:lnTo>
                <a:lnTo>
                  <a:pt x="5040921" y="81325"/>
                </a:lnTo>
                <a:lnTo>
                  <a:pt x="5107345" y="54217"/>
                </a:lnTo>
                <a:lnTo>
                  <a:pt x="5173610" y="27108"/>
                </a:lnTo>
                <a:lnTo>
                  <a:pt x="5239875" y="0"/>
                </a:lnTo>
              </a:path>
            </a:pathLst>
          </a:custGeom>
          <a:noFill/>
          <a:ln w="33720" cap="rnd">
            <a:noFill/>
            <a:prstDash val="solid"/>
            <a:round/>
          </a:ln>
        </p:spPr>
        <p:txBody>
          <a:bodyPr rtlCol="0" anchor="ctr"/>
          <a:lstStyle/>
          <a:p>
            <a:endParaRPr lang="en-US"/>
          </a:p>
        </p:txBody>
      </p:sp>
      <p:sp>
        <p:nvSpPr>
          <p:cNvPr id="10111" name="Freeform: Shape 10110">
            <a:extLst>
              <a:ext uri="{FF2B5EF4-FFF2-40B4-BE49-F238E27FC236}">
                <a16:creationId xmlns:a16="http://schemas.microsoft.com/office/drawing/2014/main" id="{F87FE96E-5C9F-4CFA-AD5D-3DDBB07CD3E6}"/>
              </a:ext>
            </a:extLst>
          </p:cNvPr>
          <p:cNvSpPr/>
          <p:nvPr/>
        </p:nvSpPr>
        <p:spPr>
          <a:xfrm>
            <a:off x="6291426" y="3962934"/>
            <a:ext cx="5239875" cy="1897439"/>
          </a:xfrm>
          <a:custGeom>
            <a:avLst/>
            <a:gdLst>
              <a:gd name="connsiteX0" fmla="*/ 5239875 w 5239875"/>
              <a:gd name="connsiteY0" fmla="*/ 0 h 1897439"/>
              <a:gd name="connsiteX1" fmla="*/ 5173610 w 5239875"/>
              <a:gd name="connsiteY1" fmla="*/ 22670 h 1897439"/>
              <a:gd name="connsiteX2" fmla="*/ 5107345 w 5239875"/>
              <a:gd name="connsiteY2" fmla="*/ 45339 h 1897439"/>
              <a:gd name="connsiteX3" fmla="*/ 5040921 w 5239875"/>
              <a:gd name="connsiteY3" fmla="*/ 68009 h 1897439"/>
              <a:gd name="connsiteX4" fmla="*/ 4974655 w 5239875"/>
              <a:gd name="connsiteY4" fmla="*/ 90679 h 1897439"/>
              <a:gd name="connsiteX5" fmla="*/ 4908232 w 5239875"/>
              <a:gd name="connsiteY5" fmla="*/ 113348 h 1897439"/>
              <a:gd name="connsiteX6" fmla="*/ 4841966 w 5239875"/>
              <a:gd name="connsiteY6" fmla="*/ 136018 h 1897439"/>
              <a:gd name="connsiteX7" fmla="*/ 4775701 w 5239875"/>
              <a:gd name="connsiteY7" fmla="*/ 158688 h 1897439"/>
              <a:gd name="connsiteX8" fmla="*/ 4709277 w 5239875"/>
              <a:gd name="connsiteY8" fmla="*/ 181358 h 1897439"/>
              <a:gd name="connsiteX9" fmla="*/ 4643012 w 5239875"/>
              <a:gd name="connsiteY9" fmla="*/ 204027 h 1897439"/>
              <a:gd name="connsiteX10" fmla="*/ 4576588 w 5239875"/>
              <a:gd name="connsiteY10" fmla="*/ 226697 h 1897439"/>
              <a:gd name="connsiteX11" fmla="*/ 4510323 w 5239875"/>
              <a:gd name="connsiteY11" fmla="*/ 249367 h 1897439"/>
              <a:gd name="connsiteX12" fmla="*/ 4444058 w 5239875"/>
              <a:gd name="connsiteY12" fmla="*/ 272195 h 1897439"/>
              <a:gd name="connsiteX13" fmla="*/ 4377634 w 5239875"/>
              <a:gd name="connsiteY13" fmla="*/ 294865 h 1897439"/>
              <a:gd name="connsiteX14" fmla="*/ 4311368 w 5239875"/>
              <a:gd name="connsiteY14" fmla="*/ 317535 h 1897439"/>
              <a:gd name="connsiteX15" fmla="*/ 4244944 w 5239875"/>
              <a:gd name="connsiteY15" fmla="*/ 340204 h 1897439"/>
              <a:gd name="connsiteX16" fmla="*/ 4178679 w 5239875"/>
              <a:gd name="connsiteY16" fmla="*/ 363032 h 1897439"/>
              <a:gd name="connsiteX17" fmla="*/ 4112414 w 5239875"/>
              <a:gd name="connsiteY17" fmla="*/ 385702 h 1897439"/>
              <a:gd name="connsiteX18" fmla="*/ 4045990 w 5239875"/>
              <a:gd name="connsiteY18" fmla="*/ 408372 h 1897439"/>
              <a:gd name="connsiteX19" fmla="*/ 3979725 w 5239875"/>
              <a:gd name="connsiteY19" fmla="*/ 431200 h 1897439"/>
              <a:gd name="connsiteX20" fmla="*/ 3913301 w 5239875"/>
              <a:gd name="connsiteY20" fmla="*/ 453870 h 1897439"/>
              <a:gd name="connsiteX21" fmla="*/ 3847035 w 5239875"/>
              <a:gd name="connsiteY21" fmla="*/ 476698 h 1897439"/>
              <a:gd name="connsiteX22" fmla="*/ 3780770 w 5239875"/>
              <a:gd name="connsiteY22" fmla="*/ 499368 h 1897439"/>
              <a:gd name="connsiteX23" fmla="*/ 3714346 w 5239875"/>
              <a:gd name="connsiteY23" fmla="*/ 522196 h 1897439"/>
              <a:gd name="connsiteX24" fmla="*/ 3648081 w 5239875"/>
              <a:gd name="connsiteY24" fmla="*/ 545024 h 1897439"/>
              <a:gd name="connsiteX25" fmla="*/ 3581657 w 5239875"/>
              <a:gd name="connsiteY25" fmla="*/ 567694 h 1897439"/>
              <a:gd name="connsiteX26" fmla="*/ 3515392 w 5239875"/>
              <a:gd name="connsiteY26" fmla="*/ 590522 h 1897439"/>
              <a:gd name="connsiteX27" fmla="*/ 3449126 w 5239875"/>
              <a:gd name="connsiteY27" fmla="*/ 613351 h 1897439"/>
              <a:gd name="connsiteX28" fmla="*/ 3382702 w 5239875"/>
              <a:gd name="connsiteY28" fmla="*/ 636179 h 1897439"/>
              <a:gd name="connsiteX29" fmla="*/ 3316437 w 5239875"/>
              <a:gd name="connsiteY29" fmla="*/ 659007 h 1897439"/>
              <a:gd name="connsiteX30" fmla="*/ 3250013 w 5239875"/>
              <a:gd name="connsiteY30" fmla="*/ 681994 h 1897439"/>
              <a:gd name="connsiteX31" fmla="*/ 3183748 w 5239875"/>
              <a:gd name="connsiteY31" fmla="*/ 704822 h 1897439"/>
              <a:gd name="connsiteX32" fmla="*/ 3117482 w 5239875"/>
              <a:gd name="connsiteY32" fmla="*/ 727650 h 1897439"/>
              <a:gd name="connsiteX33" fmla="*/ 3051059 w 5239875"/>
              <a:gd name="connsiteY33" fmla="*/ 750637 h 1897439"/>
              <a:gd name="connsiteX34" fmla="*/ 2984793 w 5239875"/>
              <a:gd name="connsiteY34" fmla="*/ 773466 h 1897439"/>
              <a:gd name="connsiteX35" fmla="*/ 2918369 w 5239875"/>
              <a:gd name="connsiteY35" fmla="*/ 796452 h 1897439"/>
              <a:gd name="connsiteX36" fmla="*/ 2852104 w 5239875"/>
              <a:gd name="connsiteY36" fmla="*/ 819439 h 1897439"/>
              <a:gd name="connsiteX37" fmla="*/ 2785839 w 5239875"/>
              <a:gd name="connsiteY37" fmla="*/ 842584 h 1897439"/>
              <a:gd name="connsiteX38" fmla="*/ 2719415 w 5239875"/>
              <a:gd name="connsiteY38" fmla="*/ 865571 h 1897439"/>
              <a:gd name="connsiteX39" fmla="*/ 2653150 w 5239875"/>
              <a:gd name="connsiteY39" fmla="*/ 888716 h 1897439"/>
              <a:gd name="connsiteX40" fmla="*/ 2586726 w 5239875"/>
              <a:gd name="connsiteY40" fmla="*/ 911861 h 1897439"/>
              <a:gd name="connsiteX41" fmla="*/ 2520461 w 5239875"/>
              <a:gd name="connsiteY41" fmla="*/ 935007 h 1897439"/>
              <a:gd name="connsiteX42" fmla="*/ 2454195 w 5239875"/>
              <a:gd name="connsiteY42" fmla="*/ 958311 h 1897439"/>
              <a:gd name="connsiteX43" fmla="*/ 2387771 w 5239875"/>
              <a:gd name="connsiteY43" fmla="*/ 981614 h 1897439"/>
              <a:gd name="connsiteX44" fmla="*/ 2321506 w 5239875"/>
              <a:gd name="connsiteY44" fmla="*/ 1004918 h 1897439"/>
              <a:gd name="connsiteX45" fmla="*/ 2255082 w 5239875"/>
              <a:gd name="connsiteY45" fmla="*/ 1028381 h 1897439"/>
              <a:gd name="connsiteX46" fmla="*/ 2188817 w 5239875"/>
              <a:gd name="connsiteY46" fmla="*/ 1052002 h 1897439"/>
              <a:gd name="connsiteX47" fmla="*/ 2122551 w 5239875"/>
              <a:gd name="connsiteY47" fmla="*/ 1075623 h 1897439"/>
              <a:gd name="connsiteX48" fmla="*/ 2056128 w 5239875"/>
              <a:gd name="connsiteY48" fmla="*/ 1099243 h 1897439"/>
              <a:gd name="connsiteX49" fmla="*/ 1989862 w 5239875"/>
              <a:gd name="connsiteY49" fmla="*/ 1123182 h 1897439"/>
              <a:gd name="connsiteX50" fmla="*/ 1923597 w 5239875"/>
              <a:gd name="connsiteY50" fmla="*/ 1147119 h 1897439"/>
              <a:gd name="connsiteX51" fmla="*/ 1857173 w 5239875"/>
              <a:gd name="connsiteY51" fmla="*/ 1171216 h 1897439"/>
              <a:gd name="connsiteX52" fmla="*/ 1790908 w 5239875"/>
              <a:gd name="connsiteY52" fmla="*/ 1195471 h 1897439"/>
              <a:gd name="connsiteX53" fmla="*/ 1724484 w 5239875"/>
              <a:gd name="connsiteY53" fmla="*/ 1219884 h 1897439"/>
              <a:gd name="connsiteX54" fmla="*/ 1658219 w 5239875"/>
              <a:gd name="connsiteY54" fmla="*/ 1244457 h 1897439"/>
              <a:gd name="connsiteX55" fmla="*/ 1591953 w 5239875"/>
              <a:gd name="connsiteY55" fmla="*/ 1269187 h 1897439"/>
              <a:gd name="connsiteX56" fmla="*/ 1525529 w 5239875"/>
              <a:gd name="connsiteY56" fmla="*/ 1294076 h 1897439"/>
              <a:gd name="connsiteX57" fmla="*/ 1459264 w 5239875"/>
              <a:gd name="connsiteY57" fmla="*/ 1319124 h 1897439"/>
              <a:gd name="connsiteX58" fmla="*/ 1392840 w 5239875"/>
              <a:gd name="connsiteY58" fmla="*/ 1344330 h 1897439"/>
              <a:gd name="connsiteX59" fmla="*/ 1326575 w 5239875"/>
              <a:gd name="connsiteY59" fmla="*/ 1369695 h 1897439"/>
              <a:gd name="connsiteX60" fmla="*/ 1260310 w 5239875"/>
              <a:gd name="connsiteY60" fmla="*/ 1395218 h 1897439"/>
              <a:gd name="connsiteX61" fmla="*/ 1193886 w 5239875"/>
              <a:gd name="connsiteY61" fmla="*/ 1420900 h 1897439"/>
              <a:gd name="connsiteX62" fmla="*/ 1127620 w 5239875"/>
              <a:gd name="connsiteY62" fmla="*/ 1446740 h 1897439"/>
              <a:gd name="connsiteX63" fmla="*/ 1061197 w 5239875"/>
              <a:gd name="connsiteY63" fmla="*/ 1472739 h 1897439"/>
              <a:gd name="connsiteX64" fmla="*/ 994931 w 5239875"/>
              <a:gd name="connsiteY64" fmla="*/ 1498738 h 1897439"/>
              <a:gd name="connsiteX65" fmla="*/ 928666 w 5239875"/>
              <a:gd name="connsiteY65" fmla="*/ 1524895 h 1897439"/>
              <a:gd name="connsiteX66" fmla="*/ 862242 w 5239875"/>
              <a:gd name="connsiteY66" fmla="*/ 1551211 h 1897439"/>
              <a:gd name="connsiteX67" fmla="*/ 795977 w 5239875"/>
              <a:gd name="connsiteY67" fmla="*/ 1577527 h 1897439"/>
              <a:gd name="connsiteX68" fmla="*/ 729553 w 5239875"/>
              <a:gd name="connsiteY68" fmla="*/ 1603843 h 1897439"/>
              <a:gd name="connsiteX69" fmla="*/ 663287 w 5239875"/>
              <a:gd name="connsiteY69" fmla="*/ 1630317 h 1897439"/>
              <a:gd name="connsiteX70" fmla="*/ 597022 w 5239875"/>
              <a:gd name="connsiteY70" fmla="*/ 1656792 h 1897439"/>
              <a:gd name="connsiteX71" fmla="*/ 530598 w 5239875"/>
              <a:gd name="connsiteY71" fmla="*/ 1683425 h 1897439"/>
              <a:gd name="connsiteX72" fmla="*/ 464333 w 5239875"/>
              <a:gd name="connsiteY72" fmla="*/ 1710058 h 1897439"/>
              <a:gd name="connsiteX73" fmla="*/ 397909 w 5239875"/>
              <a:gd name="connsiteY73" fmla="*/ 1736690 h 1897439"/>
              <a:gd name="connsiteX74" fmla="*/ 331644 w 5239875"/>
              <a:gd name="connsiteY74" fmla="*/ 1763482 h 1897439"/>
              <a:gd name="connsiteX75" fmla="*/ 265378 w 5239875"/>
              <a:gd name="connsiteY75" fmla="*/ 1790115 h 1897439"/>
              <a:gd name="connsiteX76" fmla="*/ 198955 w 5239875"/>
              <a:gd name="connsiteY76" fmla="*/ 1816906 h 1897439"/>
              <a:gd name="connsiteX77" fmla="*/ 132689 w 5239875"/>
              <a:gd name="connsiteY77" fmla="*/ 1843698 h 1897439"/>
              <a:gd name="connsiteX78" fmla="*/ 66265 w 5239875"/>
              <a:gd name="connsiteY78" fmla="*/ 1870489 h 1897439"/>
              <a:gd name="connsiteX79" fmla="*/ 0 w 5239875"/>
              <a:gd name="connsiteY79" fmla="*/ 1897440 h 1897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5239875" h="1897439">
                <a:moveTo>
                  <a:pt x="5239875" y="0"/>
                </a:moveTo>
                <a:lnTo>
                  <a:pt x="5173610" y="22670"/>
                </a:lnTo>
                <a:lnTo>
                  <a:pt x="5107345" y="45339"/>
                </a:lnTo>
                <a:lnTo>
                  <a:pt x="5040921" y="68009"/>
                </a:lnTo>
                <a:lnTo>
                  <a:pt x="4974655" y="90679"/>
                </a:lnTo>
                <a:lnTo>
                  <a:pt x="4908232" y="113348"/>
                </a:lnTo>
                <a:lnTo>
                  <a:pt x="4841966" y="136018"/>
                </a:lnTo>
                <a:lnTo>
                  <a:pt x="4775701" y="158688"/>
                </a:lnTo>
                <a:lnTo>
                  <a:pt x="4709277" y="181358"/>
                </a:lnTo>
                <a:lnTo>
                  <a:pt x="4643012" y="204027"/>
                </a:lnTo>
                <a:lnTo>
                  <a:pt x="4576588" y="226697"/>
                </a:lnTo>
                <a:lnTo>
                  <a:pt x="4510323" y="249367"/>
                </a:lnTo>
                <a:lnTo>
                  <a:pt x="4444058" y="272195"/>
                </a:lnTo>
                <a:lnTo>
                  <a:pt x="4377634" y="294865"/>
                </a:lnTo>
                <a:lnTo>
                  <a:pt x="4311368" y="317535"/>
                </a:lnTo>
                <a:lnTo>
                  <a:pt x="4244944" y="340204"/>
                </a:lnTo>
                <a:lnTo>
                  <a:pt x="4178679" y="363032"/>
                </a:lnTo>
                <a:lnTo>
                  <a:pt x="4112414" y="385702"/>
                </a:lnTo>
                <a:lnTo>
                  <a:pt x="4045990" y="408372"/>
                </a:lnTo>
                <a:lnTo>
                  <a:pt x="3979725" y="431200"/>
                </a:lnTo>
                <a:lnTo>
                  <a:pt x="3913301" y="453870"/>
                </a:lnTo>
                <a:lnTo>
                  <a:pt x="3847035" y="476698"/>
                </a:lnTo>
                <a:lnTo>
                  <a:pt x="3780770" y="499368"/>
                </a:lnTo>
                <a:lnTo>
                  <a:pt x="3714346" y="522196"/>
                </a:lnTo>
                <a:lnTo>
                  <a:pt x="3648081" y="545024"/>
                </a:lnTo>
                <a:lnTo>
                  <a:pt x="3581657" y="567694"/>
                </a:lnTo>
                <a:lnTo>
                  <a:pt x="3515392" y="590522"/>
                </a:lnTo>
                <a:lnTo>
                  <a:pt x="3449126" y="613351"/>
                </a:lnTo>
                <a:lnTo>
                  <a:pt x="3382702" y="636179"/>
                </a:lnTo>
                <a:lnTo>
                  <a:pt x="3316437" y="659007"/>
                </a:lnTo>
                <a:lnTo>
                  <a:pt x="3250013" y="681994"/>
                </a:lnTo>
                <a:lnTo>
                  <a:pt x="3183748" y="704822"/>
                </a:lnTo>
                <a:lnTo>
                  <a:pt x="3117482" y="727650"/>
                </a:lnTo>
                <a:lnTo>
                  <a:pt x="3051059" y="750637"/>
                </a:lnTo>
                <a:lnTo>
                  <a:pt x="2984793" y="773466"/>
                </a:lnTo>
                <a:lnTo>
                  <a:pt x="2918369" y="796452"/>
                </a:lnTo>
                <a:lnTo>
                  <a:pt x="2852104" y="819439"/>
                </a:lnTo>
                <a:lnTo>
                  <a:pt x="2785839" y="842584"/>
                </a:lnTo>
                <a:lnTo>
                  <a:pt x="2719415" y="865571"/>
                </a:lnTo>
                <a:lnTo>
                  <a:pt x="2653150" y="888716"/>
                </a:lnTo>
                <a:lnTo>
                  <a:pt x="2586726" y="911861"/>
                </a:lnTo>
                <a:lnTo>
                  <a:pt x="2520461" y="935007"/>
                </a:lnTo>
                <a:lnTo>
                  <a:pt x="2454195" y="958311"/>
                </a:lnTo>
                <a:lnTo>
                  <a:pt x="2387771" y="981614"/>
                </a:lnTo>
                <a:lnTo>
                  <a:pt x="2321506" y="1004918"/>
                </a:lnTo>
                <a:lnTo>
                  <a:pt x="2255082" y="1028381"/>
                </a:lnTo>
                <a:lnTo>
                  <a:pt x="2188817" y="1052002"/>
                </a:lnTo>
                <a:lnTo>
                  <a:pt x="2122551" y="1075623"/>
                </a:lnTo>
                <a:lnTo>
                  <a:pt x="2056128" y="1099243"/>
                </a:lnTo>
                <a:lnTo>
                  <a:pt x="1989862" y="1123182"/>
                </a:lnTo>
                <a:lnTo>
                  <a:pt x="1923597" y="1147119"/>
                </a:lnTo>
                <a:lnTo>
                  <a:pt x="1857173" y="1171216"/>
                </a:lnTo>
                <a:lnTo>
                  <a:pt x="1790908" y="1195471"/>
                </a:lnTo>
                <a:lnTo>
                  <a:pt x="1724484" y="1219884"/>
                </a:lnTo>
                <a:lnTo>
                  <a:pt x="1658219" y="1244457"/>
                </a:lnTo>
                <a:lnTo>
                  <a:pt x="1591953" y="1269187"/>
                </a:lnTo>
                <a:lnTo>
                  <a:pt x="1525529" y="1294076"/>
                </a:lnTo>
                <a:lnTo>
                  <a:pt x="1459264" y="1319124"/>
                </a:lnTo>
                <a:lnTo>
                  <a:pt x="1392840" y="1344330"/>
                </a:lnTo>
                <a:lnTo>
                  <a:pt x="1326575" y="1369695"/>
                </a:lnTo>
                <a:lnTo>
                  <a:pt x="1260310" y="1395218"/>
                </a:lnTo>
                <a:lnTo>
                  <a:pt x="1193886" y="1420900"/>
                </a:lnTo>
                <a:lnTo>
                  <a:pt x="1127620" y="1446740"/>
                </a:lnTo>
                <a:lnTo>
                  <a:pt x="1061197" y="1472739"/>
                </a:lnTo>
                <a:lnTo>
                  <a:pt x="994931" y="1498738"/>
                </a:lnTo>
                <a:lnTo>
                  <a:pt x="928666" y="1524895"/>
                </a:lnTo>
                <a:lnTo>
                  <a:pt x="862242" y="1551211"/>
                </a:lnTo>
                <a:lnTo>
                  <a:pt x="795977" y="1577527"/>
                </a:lnTo>
                <a:lnTo>
                  <a:pt x="729553" y="1603843"/>
                </a:lnTo>
                <a:lnTo>
                  <a:pt x="663287" y="1630317"/>
                </a:lnTo>
                <a:lnTo>
                  <a:pt x="597022" y="1656792"/>
                </a:lnTo>
                <a:lnTo>
                  <a:pt x="530598" y="1683425"/>
                </a:lnTo>
                <a:lnTo>
                  <a:pt x="464333" y="1710058"/>
                </a:lnTo>
                <a:lnTo>
                  <a:pt x="397909" y="1736690"/>
                </a:lnTo>
                <a:lnTo>
                  <a:pt x="331644" y="1763482"/>
                </a:lnTo>
                <a:lnTo>
                  <a:pt x="265378" y="1790115"/>
                </a:lnTo>
                <a:lnTo>
                  <a:pt x="198955" y="1816906"/>
                </a:lnTo>
                <a:lnTo>
                  <a:pt x="132689" y="1843698"/>
                </a:lnTo>
                <a:lnTo>
                  <a:pt x="66265" y="1870489"/>
                </a:lnTo>
                <a:lnTo>
                  <a:pt x="0" y="1897440"/>
                </a:lnTo>
              </a:path>
            </a:pathLst>
          </a:custGeom>
          <a:noFill/>
          <a:ln w="33720" cap="rnd">
            <a:noFill/>
            <a:prstDash val="solid"/>
            <a:round/>
          </a:ln>
        </p:spPr>
        <p:txBody>
          <a:bodyPr rtlCol="0" anchor="ctr"/>
          <a:lstStyle/>
          <a:p>
            <a:endParaRPr lang="en-US"/>
          </a:p>
        </p:txBody>
      </p:sp>
      <p:sp>
        <p:nvSpPr>
          <p:cNvPr id="10112" name="Freeform: Shape 10111">
            <a:extLst>
              <a:ext uri="{FF2B5EF4-FFF2-40B4-BE49-F238E27FC236}">
                <a16:creationId xmlns:a16="http://schemas.microsoft.com/office/drawing/2014/main" id="{AEF3DAAD-0BA8-4CDF-A8CC-8628EC21409D}"/>
              </a:ext>
            </a:extLst>
          </p:cNvPr>
          <p:cNvSpPr/>
          <p:nvPr/>
        </p:nvSpPr>
        <p:spPr>
          <a:xfrm>
            <a:off x="6291426" y="3832940"/>
            <a:ext cx="5239875" cy="1965290"/>
          </a:xfrm>
          <a:custGeom>
            <a:avLst/>
            <a:gdLst>
              <a:gd name="connsiteX0" fmla="*/ 0 w 5239875"/>
              <a:gd name="connsiteY0" fmla="*/ 1965290 h 1965290"/>
              <a:gd name="connsiteX1" fmla="*/ 66265 w 5239875"/>
              <a:gd name="connsiteY1" fmla="*/ 1940401 h 1965290"/>
              <a:gd name="connsiteX2" fmla="*/ 132689 w 5239875"/>
              <a:gd name="connsiteY2" fmla="*/ 1915670 h 1965290"/>
              <a:gd name="connsiteX3" fmla="*/ 198955 w 5239875"/>
              <a:gd name="connsiteY3" fmla="*/ 1890782 h 1965290"/>
              <a:gd name="connsiteX4" fmla="*/ 265378 w 5239875"/>
              <a:gd name="connsiteY4" fmla="*/ 1865892 h 1965290"/>
              <a:gd name="connsiteX5" fmla="*/ 331644 w 5239875"/>
              <a:gd name="connsiteY5" fmla="*/ 1841003 h 1965290"/>
              <a:gd name="connsiteX6" fmla="*/ 397909 w 5239875"/>
              <a:gd name="connsiteY6" fmla="*/ 1816114 h 1965290"/>
              <a:gd name="connsiteX7" fmla="*/ 464333 w 5239875"/>
              <a:gd name="connsiteY7" fmla="*/ 1791225 h 1965290"/>
              <a:gd name="connsiteX8" fmla="*/ 530598 w 5239875"/>
              <a:gd name="connsiteY8" fmla="*/ 1766336 h 1965290"/>
              <a:gd name="connsiteX9" fmla="*/ 597022 w 5239875"/>
              <a:gd name="connsiteY9" fmla="*/ 1741447 h 1965290"/>
              <a:gd name="connsiteX10" fmla="*/ 663287 w 5239875"/>
              <a:gd name="connsiteY10" fmla="*/ 1716557 h 1965290"/>
              <a:gd name="connsiteX11" fmla="*/ 729553 w 5239875"/>
              <a:gd name="connsiteY11" fmla="*/ 1691669 h 1965290"/>
              <a:gd name="connsiteX12" fmla="*/ 795977 w 5239875"/>
              <a:gd name="connsiteY12" fmla="*/ 1666779 h 1965290"/>
              <a:gd name="connsiteX13" fmla="*/ 862242 w 5239875"/>
              <a:gd name="connsiteY13" fmla="*/ 1641890 h 1965290"/>
              <a:gd name="connsiteX14" fmla="*/ 928666 w 5239875"/>
              <a:gd name="connsiteY14" fmla="*/ 1617001 h 1965290"/>
              <a:gd name="connsiteX15" fmla="*/ 994931 w 5239875"/>
              <a:gd name="connsiteY15" fmla="*/ 1592270 h 1965290"/>
              <a:gd name="connsiteX16" fmla="*/ 1061197 w 5239875"/>
              <a:gd name="connsiteY16" fmla="*/ 1567381 h 1965290"/>
              <a:gd name="connsiteX17" fmla="*/ 1127620 w 5239875"/>
              <a:gd name="connsiteY17" fmla="*/ 1542492 h 1965290"/>
              <a:gd name="connsiteX18" fmla="*/ 1193886 w 5239875"/>
              <a:gd name="connsiteY18" fmla="*/ 1517603 h 1965290"/>
              <a:gd name="connsiteX19" fmla="*/ 1260310 w 5239875"/>
              <a:gd name="connsiteY19" fmla="*/ 1492714 h 1965290"/>
              <a:gd name="connsiteX20" fmla="*/ 1326575 w 5239875"/>
              <a:gd name="connsiteY20" fmla="*/ 1467825 h 1965290"/>
              <a:gd name="connsiteX21" fmla="*/ 1392840 w 5239875"/>
              <a:gd name="connsiteY21" fmla="*/ 1442936 h 1965290"/>
              <a:gd name="connsiteX22" fmla="*/ 1459264 w 5239875"/>
              <a:gd name="connsiteY22" fmla="*/ 1418047 h 1965290"/>
              <a:gd name="connsiteX23" fmla="*/ 1525529 w 5239875"/>
              <a:gd name="connsiteY23" fmla="*/ 1393157 h 1965290"/>
              <a:gd name="connsiteX24" fmla="*/ 1591953 w 5239875"/>
              <a:gd name="connsiteY24" fmla="*/ 1368268 h 1965290"/>
              <a:gd name="connsiteX25" fmla="*/ 1658219 w 5239875"/>
              <a:gd name="connsiteY25" fmla="*/ 1343379 h 1965290"/>
              <a:gd name="connsiteX26" fmla="*/ 1724484 w 5239875"/>
              <a:gd name="connsiteY26" fmla="*/ 1318490 h 1965290"/>
              <a:gd name="connsiteX27" fmla="*/ 1790908 w 5239875"/>
              <a:gd name="connsiteY27" fmla="*/ 1293601 h 1965290"/>
              <a:gd name="connsiteX28" fmla="*/ 1857173 w 5239875"/>
              <a:gd name="connsiteY28" fmla="*/ 1268870 h 1965290"/>
              <a:gd name="connsiteX29" fmla="*/ 1923597 w 5239875"/>
              <a:gd name="connsiteY29" fmla="*/ 1243981 h 1965290"/>
              <a:gd name="connsiteX30" fmla="*/ 1989862 w 5239875"/>
              <a:gd name="connsiteY30" fmla="*/ 1219092 h 1965290"/>
              <a:gd name="connsiteX31" fmla="*/ 2056128 w 5239875"/>
              <a:gd name="connsiteY31" fmla="*/ 1194203 h 1965290"/>
              <a:gd name="connsiteX32" fmla="*/ 2122551 w 5239875"/>
              <a:gd name="connsiteY32" fmla="*/ 1169314 h 1965290"/>
              <a:gd name="connsiteX33" fmla="*/ 2188817 w 5239875"/>
              <a:gd name="connsiteY33" fmla="*/ 1144424 h 1965290"/>
              <a:gd name="connsiteX34" fmla="*/ 2255082 w 5239875"/>
              <a:gd name="connsiteY34" fmla="*/ 1119535 h 1965290"/>
              <a:gd name="connsiteX35" fmla="*/ 2321506 w 5239875"/>
              <a:gd name="connsiteY35" fmla="*/ 1094646 h 1965290"/>
              <a:gd name="connsiteX36" fmla="*/ 2387771 w 5239875"/>
              <a:gd name="connsiteY36" fmla="*/ 1069757 h 1965290"/>
              <a:gd name="connsiteX37" fmla="*/ 2454195 w 5239875"/>
              <a:gd name="connsiteY37" fmla="*/ 1044868 h 1965290"/>
              <a:gd name="connsiteX38" fmla="*/ 2520461 w 5239875"/>
              <a:gd name="connsiteY38" fmla="*/ 1019979 h 1965290"/>
              <a:gd name="connsiteX39" fmla="*/ 2586726 w 5239875"/>
              <a:gd name="connsiteY39" fmla="*/ 995090 h 1965290"/>
              <a:gd name="connsiteX40" fmla="*/ 2653150 w 5239875"/>
              <a:gd name="connsiteY40" fmla="*/ 970201 h 1965290"/>
              <a:gd name="connsiteX41" fmla="*/ 2719415 w 5239875"/>
              <a:gd name="connsiteY41" fmla="*/ 945470 h 1965290"/>
              <a:gd name="connsiteX42" fmla="*/ 2785839 w 5239875"/>
              <a:gd name="connsiteY42" fmla="*/ 920581 h 1965290"/>
              <a:gd name="connsiteX43" fmla="*/ 2852104 w 5239875"/>
              <a:gd name="connsiteY43" fmla="*/ 895692 h 1965290"/>
              <a:gd name="connsiteX44" fmla="*/ 2918369 w 5239875"/>
              <a:gd name="connsiteY44" fmla="*/ 870802 h 1965290"/>
              <a:gd name="connsiteX45" fmla="*/ 2984793 w 5239875"/>
              <a:gd name="connsiteY45" fmla="*/ 845914 h 1965290"/>
              <a:gd name="connsiteX46" fmla="*/ 3051059 w 5239875"/>
              <a:gd name="connsiteY46" fmla="*/ 821024 h 1965290"/>
              <a:gd name="connsiteX47" fmla="*/ 3117482 w 5239875"/>
              <a:gd name="connsiteY47" fmla="*/ 796135 h 1965290"/>
              <a:gd name="connsiteX48" fmla="*/ 3183748 w 5239875"/>
              <a:gd name="connsiteY48" fmla="*/ 771246 h 1965290"/>
              <a:gd name="connsiteX49" fmla="*/ 3250013 w 5239875"/>
              <a:gd name="connsiteY49" fmla="*/ 746357 h 1965290"/>
              <a:gd name="connsiteX50" fmla="*/ 3316437 w 5239875"/>
              <a:gd name="connsiteY50" fmla="*/ 721468 h 1965290"/>
              <a:gd name="connsiteX51" fmla="*/ 3382702 w 5239875"/>
              <a:gd name="connsiteY51" fmla="*/ 696579 h 1965290"/>
              <a:gd name="connsiteX52" fmla="*/ 3449126 w 5239875"/>
              <a:gd name="connsiteY52" fmla="*/ 671689 h 1965290"/>
              <a:gd name="connsiteX53" fmla="*/ 3515392 w 5239875"/>
              <a:gd name="connsiteY53" fmla="*/ 646801 h 1965290"/>
              <a:gd name="connsiteX54" fmla="*/ 3581657 w 5239875"/>
              <a:gd name="connsiteY54" fmla="*/ 622070 h 1965290"/>
              <a:gd name="connsiteX55" fmla="*/ 3648081 w 5239875"/>
              <a:gd name="connsiteY55" fmla="*/ 597181 h 1965290"/>
              <a:gd name="connsiteX56" fmla="*/ 3714346 w 5239875"/>
              <a:gd name="connsiteY56" fmla="*/ 572292 h 1965290"/>
              <a:gd name="connsiteX57" fmla="*/ 3780770 w 5239875"/>
              <a:gd name="connsiteY57" fmla="*/ 547402 h 1965290"/>
              <a:gd name="connsiteX58" fmla="*/ 3847035 w 5239875"/>
              <a:gd name="connsiteY58" fmla="*/ 522514 h 1965290"/>
              <a:gd name="connsiteX59" fmla="*/ 3913301 w 5239875"/>
              <a:gd name="connsiteY59" fmla="*/ 497624 h 1965290"/>
              <a:gd name="connsiteX60" fmla="*/ 3979725 w 5239875"/>
              <a:gd name="connsiteY60" fmla="*/ 472735 h 1965290"/>
              <a:gd name="connsiteX61" fmla="*/ 4045990 w 5239875"/>
              <a:gd name="connsiteY61" fmla="*/ 447846 h 1965290"/>
              <a:gd name="connsiteX62" fmla="*/ 4112414 w 5239875"/>
              <a:gd name="connsiteY62" fmla="*/ 422957 h 1965290"/>
              <a:gd name="connsiteX63" fmla="*/ 4178679 w 5239875"/>
              <a:gd name="connsiteY63" fmla="*/ 398068 h 1965290"/>
              <a:gd name="connsiteX64" fmla="*/ 4244944 w 5239875"/>
              <a:gd name="connsiteY64" fmla="*/ 373179 h 1965290"/>
              <a:gd name="connsiteX65" fmla="*/ 4311368 w 5239875"/>
              <a:gd name="connsiteY65" fmla="*/ 348289 h 1965290"/>
              <a:gd name="connsiteX66" fmla="*/ 4377634 w 5239875"/>
              <a:gd name="connsiteY66" fmla="*/ 323400 h 1965290"/>
              <a:gd name="connsiteX67" fmla="*/ 4444058 w 5239875"/>
              <a:gd name="connsiteY67" fmla="*/ 298670 h 1965290"/>
              <a:gd name="connsiteX68" fmla="*/ 4510323 w 5239875"/>
              <a:gd name="connsiteY68" fmla="*/ 273781 h 1965290"/>
              <a:gd name="connsiteX69" fmla="*/ 4576588 w 5239875"/>
              <a:gd name="connsiteY69" fmla="*/ 248892 h 1965290"/>
              <a:gd name="connsiteX70" fmla="*/ 4643012 w 5239875"/>
              <a:gd name="connsiteY70" fmla="*/ 224002 h 1965290"/>
              <a:gd name="connsiteX71" fmla="*/ 4709277 w 5239875"/>
              <a:gd name="connsiteY71" fmla="*/ 199113 h 1965290"/>
              <a:gd name="connsiteX72" fmla="*/ 4775701 w 5239875"/>
              <a:gd name="connsiteY72" fmla="*/ 174224 h 1965290"/>
              <a:gd name="connsiteX73" fmla="*/ 4841966 w 5239875"/>
              <a:gd name="connsiteY73" fmla="*/ 149335 h 1965290"/>
              <a:gd name="connsiteX74" fmla="*/ 4908232 w 5239875"/>
              <a:gd name="connsiteY74" fmla="*/ 124446 h 1965290"/>
              <a:gd name="connsiteX75" fmla="*/ 4974655 w 5239875"/>
              <a:gd name="connsiteY75" fmla="*/ 99557 h 1965290"/>
              <a:gd name="connsiteX76" fmla="*/ 5040921 w 5239875"/>
              <a:gd name="connsiteY76" fmla="*/ 74668 h 1965290"/>
              <a:gd name="connsiteX77" fmla="*/ 5107345 w 5239875"/>
              <a:gd name="connsiteY77" fmla="*/ 49778 h 1965290"/>
              <a:gd name="connsiteX78" fmla="*/ 5173610 w 5239875"/>
              <a:gd name="connsiteY78" fmla="*/ 24889 h 1965290"/>
              <a:gd name="connsiteX79" fmla="*/ 5239875 w 5239875"/>
              <a:gd name="connsiteY79" fmla="*/ 0 h 1965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5239875" h="1965290">
                <a:moveTo>
                  <a:pt x="0" y="1965290"/>
                </a:moveTo>
                <a:lnTo>
                  <a:pt x="66265" y="1940401"/>
                </a:lnTo>
                <a:lnTo>
                  <a:pt x="132689" y="1915670"/>
                </a:lnTo>
                <a:lnTo>
                  <a:pt x="198955" y="1890782"/>
                </a:lnTo>
                <a:lnTo>
                  <a:pt x="265378" y="1865892"/>
                </a:lnTo>
                <a:lnTo>
                  <a:pt x="331644" y="1841003"/>
                </a:lnTo>
                <a:lnTo>
                  <a:pt x="397909" y="1816114"/>
                </a:lnTo>
                <a:lnTo>
                  <a:pt x="464333" y="1791225"/>
                </a:lnTo>
                <a:lnTo>
                  <a:pt x="530598" y="1766336"/>
                </a:lnTo>
                <a:lnTo>
                  <a:pt x="597022" y="1741447"/>
                </a:lnTo>
                <a:lnTo>
                  <a:pt x="663287" y="1716557"/>
                </a:lnTo>
                <a:lnTo>
                  <a:pt x="729553" y="1691669"/>
                </a:lnTo>
                <a:lnTo>
                  <a:pt x="795977" y="1666779"/>
                </a:lnTo>
                <a:lnTo>
                  <a:pt x="862242" y="1641890"/>
                </a:lnTo>
                <a:lnTo>
                  <a:pt x="928666" y="1617001"/>
                </a:lnTo>
                <a:lnTo>
                  <a:pt x="994931" y="1592270"/>
                </a:lnTo>
                <a:lnTo>
                  <a:pt x="1061197" y="1567381"/>
                </a:lnTo>
                <a:lnTo>
                  <a:pt x="1127620" y="1542492"/>
                </a:lnTo>
                <a:lnTo>
                  <a:pt x="1193886" y="1517603"/>
                </a:lnTo>
                <a:lnTo>
                  <a:pt x="1260310" y="1492714"/>
                </a:lnTo>
                <a:lnTo>
                  <a:pt x="1326575" y="1467825"/>
                </a:lnTo>
                <a:lnTo>
                  <a:pt x="1392840" y="1442936"/>
                </a:lnTo>
                <a:lnTo>
                  <a:pt x="1459264" y="1418047"/>
                </a:lnTo>
                <a:lnTo>
                  <a:pt x="1525529" y="1393157"/>
                </a:lnTo>
                <a:lnTo>
                  <a:pt x="1591953" y="1368268"/>
                </a:lnTo>
                <a:lnTo>
                  <a:pt x="1658219" y="1343379"/>
                </a:lnTo>
                <a:lnTo>
                  <a:pt x="1724484" y="1318490"/>
                </a:lnTo>
                <a:lnTo>
                  <a:pt x="1790908" y="1293601"/>
                </a:lnTo>
                <a:lnTo>
                  <a:pt x="1857173" y="1268870"/>
                </a:lnTo>
                <a:lnTo>
                  <a:pt x="1923597" y="1243981"/>
                </a:lnTo>
                <a:lnTo>
                  <a:pt x="1989862" y="1219092"/>
                </a:lnTo>
                <a:lnTo>
                  <a:pt x="2056128" y="1194203"/>
                </a:lnTo>
                <a:lnTo>
                  <a:pt x="2122551" y="1169314"/>
                </a:lnTo>
                <a:lnTo>
                  <a:pt x="2188817" y="1144424"/>
                </a:lnTo>
                <a:lnTo>
                  <a:pt x="2255082" y="1119535"/>
                </a:lnTo>
                <a:lnTo>
                  <a:pt x="2321506" y="1094646"/>
                </a:lnTo>
                <a:lnTo>
                  <a:pt x="2387771" y="1069757"/>
                </a:lnTo>
                <a:lnTo>
                  <a:pt x="2454195" y="1044868"/>
                </a:lnTo>
                <a:lnTo>
                  <a:pt x="2520461" y="1019979"/>
                </a:lnTo>
                <a:lnTo>
                  <a:pt x="2586726" y="995090"/>
                </a:lnTo>
                <a:lnTo>
                  <a:pt x="2653150" y="970201"/>
                </a:lnTo>
                <a:lnTo>
                  <a:pt x="2719415" y="945470"/>
                </a:lnTo>
                <a:lnTo>
                  <a:pt x="2785839" y="920581"/>
                </a:lnTo>
                <a:lnTo>
                  <a:pt x="2852104" y="895692"/>
                </a:lnTo>
                <a:lnTo>
                  <a:pt x="2918369" y="870802"/>
                </a:lnTo>
                <a:lnTo>
                  <a:pt x="2984793" y="845914"/>
                </a:lnTo>
                <a:lnTo>
                  <a:pt x="3051059" y="821024"/>
                </a:lnTo>
                <a:lnTo>
                  <a:pt x="3117482" y="796135"/>
                </a:lnTo>
                <a:lnTo>
                  <a:pt x="3183748" y="771246"/>
                </a:lnTo>
                <a:lnTo>
                  <a:pt x="3250013" y="746357"/>
                </a:lnTo>
                <a:lnTo>
                  <a:pt x="3316437" y="721468"/>
                </a:lnTo>
                <a:lnTo>
                  <a:pt x="3382702" y="696579"/>
                </a:lnTo>
                <a:lnTo>
                  <a:pt x="3449126" y="671689"/>
                </a:lnTo>
                <a:lnTo>
                  <a:pt x="3515392" y="646801"/>
                </a:lnTo>
                <a:lnTo>
                  <a:pt x="3581657" y="622070"/>
                </a:lnTo>
                <a:lnTo>
                  <a:pt x="3648081" y="597181"/>
                </a:lnTo>
                <a:lnTo>
                  <a:pt x="3714346" y="572292"/>
                </a:lnTo>
                <a:lnTo>
                  <a:pt x="3780770" y="547402"/>
                </a:lnTo>
                <a:lnTo>
                  <a:pt x="3847035" y="522514"/>
                </a:lnTo>
                <a:lnTo>
                  <a:pt x="3913301" y="497624"/>
                </a:lnTo>
                <a:lnTo>
                  <a:pt x="3979725" y="472735"/>
                </a:lnTo>
                <a:lnTo>
                  <a:pt x="4045990" y="447846"/>
                </a:lnTo>
                <a:lnTo>
                  <a:pt x="4112414" y="422957"/>
                </a:lnTo>
                <a:lnTo>
                  <a:pt x="4178679" y="398068"/>
                </a:lnTo>
                <a:lnTo>
                  <a:pt x="4244944" y="373179"/>
                </a:lnTo>
                <a:lnTo>
                  <a:pt x="4311368" y="348289"/>
                </a:lnTo>
                <a:lnTo>
                  <a:pt x="4377634" y="323400"/>
                </a:lnTo>
                <a:lnTo>
                  <a:pt x="4444058" y="298670"/>
                </a:lnTo>
                <a:lnTo>
                  <a:pt x="4510323" y="273781"/>
                </a:lnTo>
                <a:lnTo>
                  <a:pt x="4576588" y="248892"/>
                </a:lnTo>
                <a:lnTo>
                  <a:pt x="4643012" y="224002"/>
                </a:lnTo>
                <a:lnTo>
                  <a:pt x="4709277" y="199113"/>
                </a:lnTo>
                <a:lnTo>
                  <a:pt x="4775701" y="174224"/>
                </a:lnTo>
                <a:lnTo>
                  <a:pt x="4841966" y="149335"/>
                </a:lnTo>
                <a:lnTo>
                  <a:pt x="4908232" y="124446"/>
                </a:lnTo>
                <a:lnTo>
                  <a:pt x="4974655" y="99557"/>
                </a:lnTo>
                <a:lnTo>
                  <a:pt x="5040921" y="74668"/>
                </a:lnTo>
                <a:lnTo>
                  <a:pt x="5107345" y="49778"/>
                </a:lnTo>
                <a:lnTo>
                  <a:pt x="5173610" y="24889"/>
                </a:lnTo>
                <a:lnTo>
                  <a:pt x="5239875" y="0"/>
                </a:lnTo>
              </a:path>
            </a:pathLst>
          </a:custGeom>
          <a:noFill/>
          <a:ln w="33720" cap="flat">
            <a:solidFill>
              <a:srgbClr val="3366FF"/>
            </a:solidFill>
            <a:prstDash val="solid"/>
            <a:round/>
          </a:ln>
        </p:spPr>
        <p:txBody>
          <a:bodyPr rtlCol="0" anchor="ctr"/>
          <a:lstStyle/>
          <a:p>
            <a:endParaRPr lang="en-US"/>
          </a:p>
        </p:txBody>
      </p:sp>
      <p:sp>
        <p:nvSpPr>
          <p:cNvPr id="10113" name="Freeform: Shape 10112">
            <a:extLst>
              <a:ext uri="{FF2B5EF4-FFF2-40B4-BE49-F238E27FC236}">
                <a16:creationId xmlns:a16="http://schemas.microsoft.com/office/drawing/2014/main" id="{F4FFE6A0-2E0F-4417-AFB8-D6E3D7A32F72}"/>
              </a:ext>
            </a:extLst>
          </p:cNvPr>
          <p:cNvSpPr/>
          <p:nvPr/>
        </p:nvSpPr>
        <p:spPr>
          <a:xfrm>
            <a:off x="6291426" y="1279505"/>
            <a:ext cx="5239875" cy="4200873"/>
          </a:xfrm>
          <a:custGeom>
            <a:avLst/>
            <a:gdLst>
              <a:gd name="connsiteX0" fmla="*/ 0 w 5239875"/>
              <a:gd name="connsiteY0" fmla="*/ 4184227 h 4200873"/>
              <a:gd name="connsiteX1" fmla="*/ 66265 w 5239875"/>
              <a:gd name="connsiteY1" fmla="*/ 4181533 h 4200873"/>
              <a:gd name="connsiteX2" fmla="*/ 132689 w 5239875"/>
              <a:gd name="connsiteY2" fmla="*/ 4178837 h 4200873"/>
              <a:gd name="connsiteX3" fmla="*/ 198955 w 5239875"/>
              <a:gd name="connsiteY3" fmla="*/ 4175825 h 4200873"/>
              <a:gd name="connsiteX4" fmla="*/ 265378 w 5239875"/>
              <a:gd name="connsiteY4" fmla="*/ 4172655 h 4200873"/>
              <a:gd name="connsiteX5" fmla="*/ 331644 w 5239875"/>
              <a:gd name="connsiteY5" fmla="*/ 4169167 h 4200873"/>
              <a:gd name="connsiteX6" fmla="*/ 397909 w 5239875"/>
              <a:gd name="connsiteY6" fmla="*/ 4165521 h 4200873"/>
              <a:gd name="connsiteX7" fmla="*/ 464333 w 5239875"/>
              <a:gd name="connsiteY7" fmla="*/ 4161558 h 4200873"/>
              <a:gd name="connsiteX8" fmla="*/ 530598 w 5239875"/>
              <a:gd name="connsiteY8" fmla="*/ 4157119 h 4200873"/>
              <a:gd name="connsiteX9" fmla="*/ 597022 w 5239875"/>
              <a:gd name="connsiteY9" fmla="*/ 4152521 h 4200873"/>
              <a:gd name="connsiteX10" fmla="*/ 663287 w 5239875"/>
              <a:gd name="connsiteY10" fmla="*/ 4147449 h 4200873"/>
              <a:gd name="connsiteX11" fmla="*/ 729553 w 5239875"/>
              <a:gd name="connsiteY11" fmla="*/ 4142059 h 4200873"/>
              <a:gd name="connsiteX12" fmla="*/ 795977 w 5239875"/>
              <a:gd name="connsiteY12" fmla="*/ 4136193 h 4200873"/>
              <a:gd name="connsiteX13" fmla="*/ 862242 w 5239875"/>
              <a:gd name="connsiteY13" fmla="*/ 4130010 h 4200873"/>
              <a:gd name="connsiteX14" fmla="*/ 928666 w 5239875"/>
              <a:gd name="connsiteY14" fmla="*/ 4123194 h 4200873"/>
              <a:gd name="connsiteX15" fmla="*/ 994931 w 5239875"/>
              <a:gd name="connsiteY15" fmla="*/ 4115901 h 4200873"/>
              <a:gd name="connsiteX16" fmla="*/ 1061197 w 5239875"/>
              <a:gd name="connsiteY16" fmla="*/ 4108133 h 4200873"/>
              <a:gd name="connsiteX17" fmla="*/ 1127620 w 5239875"/>
              <a:gd name="connsiteY17" fmla="*/ 4099573 h 4200873"/>
              <a:gd name="connsiteX18" fmla="*/ 1193886 w 5239875"/>
              <a:gd name="connsiteY18" fmla="*/ 4090537 h 4200873"/>
              <a:gd name="connsiteX19" fmla="*/ 1260310 w 5239875"/>
              <a:gd name="connsiteY19" fmla="*/ 4080708 h 4200873"/>
              <a:gd name="connsiteX20" fmla="*/ 1326575 w 5239875"/>
              <a:gd name="connsiteY20" fmla="*/ 4070086 h 4200873"/>
              <a:gd name="connsiteX21" fmla="*/ 1392840 w 5239875"/>
              <a:gd name="connsiteY21" fmla="*/ 4058672 h 4200873"/>
              <a:gd name="connsiteX22" fmla="*/ 1459264 w 5239875"/>
              <a:gd name="connsiteY22" fmla="*/ 4046307 h 4200873"/>
              <a:gd name="connsiteX23" fmla="*/ 1525529 w 5239875"/>
              <a:gd name="connsiteY23" fmla="*/ 4032991 h 4200873"/>
              <a:gd name="connsiteX24" fmla="*/ 1591953 w 5239875"/>
              <a:gd name="connsiteY24" fmla="*/ 4018722 h 4200873"/>
              <a:gd name="connsiteX25" fmla="*/ 1658219 w 5239875"/>
              <a:gd name="connsiteY25" fmla="*/ 4003346 h 4200873"/>
              <a:gd name="connsiteX26" fmla="*/ 1724484 w 5239875"/>
              <a:gd name="connsiteY26" fmla="*/ 3986700 h 4200873"/>
              <a:gd name="connsiteX27" fmla="*/ 1790908 w 5239875"/>
              <a:gd name="connsiteY27" fmla="*/ 3968786 h 4200873"/>
              <a:gd name="connsiteX28" fmla="*/ 1857173 w 5239875"/>
              <a:gd name="connsiteY28" fmla="*/ 3949445 h 4200873"/>
              <a:gd name="connsiteX29" fmla="*/ 1923597 w 5239875"/>
              <a:gd name="connsiteY29" fmla="*/ 3928678 h 4200873"/>
              <a:gd name="connsiteX30" fmla="*/ 1989862 w 5239875"/>
              <a:gd name="connsiteY30" fmla="*/ 3906167 h 4200873"/>
              <a:gd name="connsiteX31" fmla="*/ 2056128 w 5239875"/>
              <a:gd name="connsiteY31" fmla="*/ 3881912 h 4200873"/>
              <a:gd name="connsiteX32" fmla="*/ 2122551 w 5239875"/>
              <a:gd name="connsiteY32" fmla="*/ 3855754 h 4200873"/>
              <a:gd name="connsiteX33" fmla="*/ 2188817 w 5239875"/>
              <a:gd name="connsiteY33" fmla="*/ 3827378 h 4200873"/>
              <a:gd name="connsiteX34" fmla="*/ 2255082 w 5239875"/>
              <a:gd name="connsiteY34" fmla="*/ 3796940 h 4200873"/>
              <a:gd name="connsiteX35" fmla="*/ 2321506 w 5239875"/>
              <a:gd name="connsiteY35" fmla="*/ 3763966 h 4200873"/>
              <a:gd name="connsiteX36" fmla="*/ 2387771 w 5239875"/>
              <a:gd name="connsiteY36" fmla="*/ 3728455 h 4200873"/>
              <a:gd name="connsiteX37" fmla="*/ 2454195 w 5239875"/>
              <a:gd name="connsiteY37" fmla="*/ 3690250 h 4200873"/>
              <a:gd name="connsiteX38" fmla="*/ 2520461 w 5239875"/>
              <a:gd name="connsiteY38" fmla="*/ 3649032 h 4200873"/>
              <a:gd name="connsiteX39" fmla="*/ 2586726 w 5239875"/>
              <a:gd name="connsiteY39" fmla="*/ 3604644 h 4200873"/>
              <a:gd name="connsiteX40" fmla="*/ 2653150 w 5239875"/>
              <a:gd name="connsiteY40" fmla="*/ 3557085 h 4200873"/>
              <a:gd name="connsiteX41" fmla="*/ 2719415 w 5239875"/>
              <a:gd name="connsiteY41" fmla="*/ 3505880 h 4200873"/>
              <a:gd name="connsiteX42" fmla="*/ 2785839 w 5239875"/>
              <a:gd name="connsiteY42" fmla="*/ 3451187 h 4200873"/>
              <a:gd name="connsiteX43" fmla="*/ 2852104 w 5239875"/>
              <a:gd name="connsiteY43" fmla="*/ 3392531 h 4200873"/>
              <a:gd name="connsiteX44" fmla="*/ 2918369 w 5239875"/>
              <a:gd name="connsiteY44" fmla="*/ 3330229 h 4200873"/>
              <a:gd name="connsiteX45" fmla="*/ 2984793 w 5239875"/>
              <a:gd name="connsiteY45" fmla="*/ 3263647 h 4200873"/>
              <a:gd name="connsiteX46" fmla="*/ 3051059 w 5239875"/>
              <a:gd name="connsiteY46" fmla="*/ 3193260 h 4200873"/>
              <a:gd name="connsiteX47" fmla="*/ 3117482 w 5239875"/>
              <a:gd name="connsiteY47" fmla="*/ 3118592 h 4200873"/>
              <a:gd name="connsiteX48" fmla="*/ 3183748 w 5239875"/>
              <a:gd name="connsiteY48" fmla="*/ 3039645 h 4200873"/>
              <a:gd name="connsiteX49" fmla="*/ 3250013 w 5239875"/>
              <a:gd name="connsiteY49" fmla="*/ 2956734 h 4200873"/>
              <a:gd name="connsiteX50" fmla="*/ 3316437 w 5239875"/>
              <a:gd name="connsiteY50" fmla="*/ 2869860 h 4200873"/>
              <a:gd name="connsiteX51" fmla="*/ 3382702 w 5239875"/>
              <a:gd name="connsiteY51" fmla="*/ 2778863 h 4200873"/>
              <a:gd name="connsiteX52" fmla="*/ 3449126 w 5239875"/>
              <a:gd name="connsiteY52" fmla="*/ 2684063 h 4200873"/>
              <a:gd name="connsiteX53" fmla="*/ 3515392 w 5239875"/>
              <a:gd name="connsiteY53" fmla="*/ 2585616 h 4200873"/>
              <a:gd name="connsiteX54" fmla="*/ 3581657 w 5239875"/>
              <a:gd name="connsiteY54" fmla="*/ 2483840 h 4200873"/>
              <a:gd name="connsiteX55" fmla="*/ 3648081 w 5239875"/>
              <a:gd name="connsiteY55" fmla="*/ 2379052 h 4200873"/>
              <a:gd name="connsiteX56" fmla="*/ 3714346 w 5239875"/>
              <a:gd name="connsiteY56" fmla="*/ 2271411 h 4200873"/>
              <a:gd name="connsiteX57" fmla="*/ 3780770 w 5239875"/>
              <a:gd name="connsiteY57" fmla="*/ 2161391 h 4200873"/>
              <a:gd name="connsiteX58" fmla="*/ 3847035 w 5239875"/>
              <a:gd name="connsiteY58" fmla="*/ 2049469 h 4200873"/>
              <a:gd name="connsiteX59" fmla="*/ 3913301 w 5239875"/>
              <a:gd name="connsiteY59" fmla="*/ 1935962 h 4200873"/>
              <a:gd name="connsiteX60" fmla="*/ 3979725 w 5239875"/>
              <a:gd name="connsiteY60" fmla="*/ 1821345 h 4200873"/>
              <a:gd name="connsiteX61" fmla="*/ 4045990 w 5239875"/>
              <a:gd name="connsiteY61" fmla="*/ 1706253 h 4200873"/>
              <a:gd name="connsiteX62" fmla="*/ 4112414 w 5239875"/>
              <a:gd name="connsiteY62" fmla="*/ 1591002 h 4200873"/>
              <a:gd name="connsiteX63" fmla="*/ 4178679 w 5239875"/>
              <a:gd name="connsiteY63" fmla="*/ 1476227 h 4200873"/>
              <a:gd name="connsiteX64" fmla="*/ 4244944 w 5239875"/>
              <a:gd name="connsiteY64" fmla="*/ 1362403 h 4200873"/>
              <a:gd name="connsiteX65" fmla="*/ 4311368 w 5239875"/>
              <a:gd name="connsiteY65" fmla="*/ 1249847 h 4200873"/>
              <a:gd name="connsiteX66" fmla="*/ 4377634 w 5239875"/>
              <a:gd name="connsiteY66" fmla="*/ 1139035 h 4200873"/>
              <a:gd name="connsiteX67" fmla="*/ 4444058 w 5239875"/>
              <a:gd name="connsiteY67" fmla="*/ 1030600 h 4200873"/>
              <a:gd name="connsiteX68" fmla="*/ 4510323 w 5239875"/>
              <a:gd name="connsiteY68" fmla="*/ 924703 h 4200873"/>
              <a:gd name="connsiteX69" fmla="*/ 4576588 w 5239875"/>
              <a:gd name="connsiteY69" fmla="*/ 821817 h 4200873"/>
              <a:gd name="connsiteX70" fmla="*/ 4643012 w 5239875"/>
              <a:gd name="connsiteY70" fmla="*/ 722260 h 4200873"/>
              <a:gd name="connsiteX71" fmla="*/ 4709277 w 5239875"/>
              <a:gd name="connsiteY71" fmla="*/ 626192 h 4200873"/>
              <a:gd name="connsiteX72" fmla="*/ 4775701 w 5239875"/>
              <a:gd name="connsiteY72" fmla="*/ 533927 h 4200873"/>
              <a:gd name="connsiteX73" fmla="*/ 4841966 w 5239875"/>
              <a:gd name="connsiteY73" fmla="*/ 445468 h 4200873"/>
              <a:gd name="connsiteX74" fmla="*/ 4908232 w 5239875"/>
              <a:gd name="connsiteY74" fmla="*/ 360972 h 4200873"/>
              <a:gd name="connsiteX75" fmla="*/ 4974655 w 5239875"/>
              <a:gd name="connsiteY75" fmla="*/ 280597 h 4200873"/>
              <a:gd name="connsiteX76" fmla="*/ 5040921 w 5239875"/>
              <a:gd name="connsiteY76" fmla="*/ 204345 h 4200873"/>
              <a:gd name="connsiteX77" fmla="*/ 5107345 w 5239875"/>
              <a:gd name="connsiteY77" fmla="*/ 132214 h 4200873"/>
              <a:gd name="connsiteX78" fmla="*/ 5173610 w 5239875"/>
              <a:gd name="connsiteY78" fmla="*/ 64046 h 4200873"/>
              <a:gd name="connsiteX79" fmla="*/ 5239875 w 5239875"/>
              <a:gd name="connsiteY79" fmla="*/ 0 h 4200873"/>
              <a:gd name="connsiteX80" fmla="*/ 5239875 w 5239875"/>
              <a:gd name="connsiteY80" fmla="*/ 697847 h 4200873"/>
              <a:gd name="connsiteX81" fmla="*/ 5173610 w 5239875"/>
              <a:gd name="connsiteY81" fmla="*/ 778221 h 4200873"/>
              <a:gd name="connsiteX82" fmla="*/ 5107345 w 5239875"/>
              <a:gd name="connsiteY82" fmla="*/ 860815 h 4200873"/>
              <a:gd name="connsiteX83" fmla="*/ 5040921 w 5239875"/>
              <a:gd name="connsiteY83" fmla="*/ 945628 h 4200873"/>
              <a:gd name="connsiteX84" fmla="*/ 4974655 w 5239875"/>
              <a:gd name="connsiteY84" fmla="*/ 1032344 h 4200873"/>
              <a:gd name="connsiteX85" fmla="*/ 4908232 w 5239875"/>
              <a:gd name="connsiteY85" fmla="*/ 1120962 h 4200873"/>
              <a:gd name="connsiteX86" fmla="*/ 4841966 w 5239875"/>
              <a:gd name="connsiteY86" fmla="*/ 1211165 h 4200873"/>
              <a:gd name="connsiteX87" fmla="*/ 4775701 w 5239875"/>
              <a:gd name="connsiteY87" fmla="*/ 1302795 h 4200873"/>
              <a:gd name="connsiteX88" fmla="*/ 4709277 w 5239875"/>
              <a:gd name="connsiteY88" fmla="*/ 1395694 h 4200873"/>
              <a:gd name="connsiteX89" fmla="*/ 4643012 w 5239875"/>
              <a:gd name="connsiteY89" fmla="*/ 1489385 h 4200873"/>
              <a:gd name="connsiteX90" fmla="*/ 4576588 w 5239875"/>
              <a:gd name="connsiteY90" fmla="*/ 1583868 h 4200873"/>
              <a:gd name="connsiteX91" fmla="*/ 4510323 w 5239875"/>
              <a:gd name="connsiteY91" fmla="*/ 1678669 h 4200873"/>
              <a:gd name="connsiteX92" fmla="*/ 4444058 w 5239875"/>
              <a:gd name="connsiteY92" fmla="*/ 1773628 h 4200873"/>
              <a:gd name="connsiteX93" fmla="*/ 4377634 w 5239875"/>
              <a:gd name="connsiteY93" fmla="*/ 1868429 h 4200873"/>
              <a:gd name="connsiteX94" fmla="*/ 4311368 w 5239875"/>
              <a:gd name="connsiteY94" fmla="*/ 1962912 h 4200873"/>
              <a:gd name="connsiteX95" fmla="*/ 4244944 w 5239875"/>
              <a:gd name="connsiteY95" fmla="*/ 2056762 h 4200873"/>
              <a:gd name="connsiteX96" fmla="*/ 4178679 w 5239875"/>
              <a:gd name="connsiteY96" fmla="*/ 2149660 h 4200873"/>
              <a:gd name="connsiteX97" fmla="*/ 4112414 w 5239875"/>
              <a:gd name="connsiteY97" fmla="*/ 2241449 h 4200873"/>
              <a:gd name="connsiteX98" fmla="*/ 4045990 w 5239875"/>
              <a:gd name="connsiteY98" fmla="*/ 2331810 h 4200873"/>
              <a:gd name="connsiteX99" fmla="*/ 3979725 w 5239875"/>
              <a:gd name="connsiteY99" fmla="*/ 2420587 h 4200873"/>
              <a:gd name="connsiteX100" fmla="*/ 3913301 w 5239875"/>
              <a:gd name="connsiteY100" fmla="*/ 2507619 h 4200873"/>
              <a:gd name="connsiteX101" fmla="*/ 3847035 w 5239875"/>
              <a:gd name="connsiteY101" fmla="*/ 2592591 h 4200873"/>
              <a:gd name="connsiteX102" fmla="*/ 3780770 w 5239875"/>
              <a:gd name="connsiteY102" fmla="*/ 2675502 h 4200873"/>
              <a:gd name="connsiteX103" fmla="*/ 3714346 w 5239875"/>
              <a:gd name="connsiteY103" fmla="*/ 2756194 h 4200873"/>
              <a:gd name="connsiteX104" fmla="*/ 3648081 w 5239875"/>
              <a:gd name="connsiteY104" fmla="*/ 2834349 h 4200873"/>
              <a:gd name="connsiteX105" fmla="*/ 3581657 w 5239875"/>
              <a:gd name="connsiteY105" fmla="*/ 2909968 h 4200873"/>
              <a:gd name="connsiteX106" fmla="*/ 3515392 w 5239875"/>
              <a:gd name="connsiteY106" fmla="*/ 2983050 h 4200873"/>
              <a:gd name="connsiteX107" fmla="*/ 3449126 w 5239875"/>
              <a:gd name="connsiteY107" fmla="*/ 3053595 h 4200873"/>
              <a:gd name="connsiteX108" fmla="*/ 3382702 w 5239875"/>
              <a:gd name="connsiteY108" fmla="*/ 3121287 h 4200873"/>
              <a:gd name="connsiteX109" fmla="*/ 3316437 w 5239875"/>
              <a:gd name="connsiteY109" fmla="*/ 3186443 h 4200873"/>
              <a:gd name="connsiteX110" fmla="*/ 3250013 w 5239875"/>
              <a:gd name="connsiteY110" fmla="*/ 3248745 h 4200873"/>
              <a:gd name="connsiteX111" fmla="*/ 3183748 w 5239875"/>
              <a:gd name="connsiteY111" fmla="*/ 3308511 h 4200873"/>
              <a:gd name="connsiteX112" fmla="*/ 3117482 w 5239875"/>
              <a:gd name="connsiteY112" fmla="*/ 3365423 h 4200873"/>
              <a:gd name="connsiteX113" fmla="*/ 3051059 w 5239875"/>
              <a:gd name="connsiteY113" fmla="*/ 3419798 h 4200873"/>
              <a:gd name="connsiteX114" fmla="*/ 2984793 w 5239875"/>
              <a:gd name="connsiteY114" fmla="*/ 3471479 h 4200873"/>
              <a:gd name="connsiteX115" fmla="*/ 2918369 w 5239875"/>
              <a:gd name="connsiteY115" fmla="*/ 3520623 h 4200873"/>
              <a:gd name="connsiteX116" fmla="*/ 2852104 w 5239875"/>
              <a:gd name="connsiteY116" fmla="*/ 3567231 h 4200873"/>
              <a:gd name="connsiteX117" fmla="*/ 2785839 w 5239875"/>
              <a:gd name="connsiteY117" fmla="*/ 3611619 h 4200873"/>
              <a:gd name="connsiteX118" fmla="*/ 2719415 w 5239875"/>
              <a:gd name="connsiteY118" fmla="*/ 3653471 h 4200873"/>
              <a:gd name="connsiteX119" fmla="*/ 2653150 w 5239875"/>
              <a:gd name="connsiteY119" fmla="*/ 3693103 h 4200873"/>
              <a:gd name="connsiteX120" fmla="*/ 2586726 w 5239875"/>
              <a:gd name="connsiteY120" fmla="*/ 3730358 h 4200873"/>
              <a:gd name="connsiteX121" fmla="*/ 2520461 w 5239875"/>
              <a:gd name="connsiteY121" fmla="*/ 3765710 h 4200873"/>
              <a:gd name="connsiteX122" fmla="*/ 2454195 w 5239875"/>
              <a:gd name="connsiteY122" fmla="*/ 3798842 h 4200873"/>
              <a:gd name="connsiteX123" fmla="*/ 2387771 w 5239875"/>
              <a:gd name="connsiteY123" fmla="*/ 3830072 h 4200873"/>
              <a:gd name="connsiteX124" fmla="*/ 2321506 w 5239875"/>
              <a:gd name="connsiteY124" fmla="*/ 3859242 h 4200873"/>
              <a:gd name="connsiteX125" fmla="*/ 2255082 w 5239875"/>
              <a:gd name="connsiteY125" fmla="*/ 3886668 h 4200873"/>
              <a:gd name="connsiteX126" fmla="*/ 2188817 w 5239875"/>
              <a:gd name="connsiteY126" fmla="*/ 3912349 h 4200873"/>
              <a:gd name="connsiteX127" fmla="*/ 2122551 w 5239875"/>
              <a:gd name="connsiteY127" fmla="*/ 3936129 h 4200873"/>
              <a:gd name="connsiteX128" fmla="*/ 2056128 w 5239875"/>
              <a:gd name="connsiteY128" fmla="*/ 3958481 h 4200873"/>
              <a:gd name="connsiteX129" fmla="*/ 1989862 w 5239875"/>
              <a:gd name="connsiteY129" fmla="*/ 3979090 h 4200873"/>
              <a:gd name="connsiteX130" fmla="*/ 1923597 w 5239875"/>
              <a:gd name="connsiteY130" fmla="*/ 3998431 h 4200873"/>
              <a:gd name="connsiteX131" fmla="*/ 1857173 w 5239875"/>
              <a:gd name="connsiteY131" fmla="*/ 4016186 h 4200873"/>
              <a:gd name="connsiteX132" fmla="*/ 1790908 w 5239875"/>
              <a:gd name="connsiteY132" fmla="*/ 4032673 h 4200873"/>
              <a:gd name="connsiteX133" fmla="*/ 1724484 w 5239875"/>
              <a:gd name="connsiteY133" fmla="*/ 4047892 h 4200873"/>
              <a:gd name="connsiteX134" fmla="*/ 1658219 w 5239875"/>
              <a:gd name="connsiteY134" fmla="*/ 4062001 h 4200873"/>
              <a:gd name="connsiteX135" fmla="*/ 1591953 w 5239875"/>
              <a:gd name="connsiteY135" fmla="*/ 4075001 h 4200873"/>
              <a:gd name="connsiteX136" fmla="*/ 1525529 w 5239875"/>
              <a:gd name="connsiteY136" fmla="*/ 4086890 h 4200873"/>
              <a:gd name="connsiteX137" fmla="*/ 1459264 w 5239875"/>
              <a:gd name="connsiteY137" fmla="*/ 4097987 h 4200873"/>
              <a:gd name="connsiteX138" fmla="*/ 1392840 w 5239875"/>
              <a:gd name="connsiteY138" fmla="*/ 4107975 h 4200873"/>
              <a:gd name="connsiteX139" fmla="*/ 1326575 w 5239875"/>
              <a:gd name="connsiteY139" fmla="*/ 4117328 h 4200873"/>
              <a:gd name="connsiteX140" fmla="*/ 1260310 w 5239875"/>
              <a:gd name="connsiteY140" fmla="*/ 4125889 h 4200873"/>
              <a:gd name="connsiteX141" fmla="*/ 1193886 w 5239875"/>
              <a:gd name="connsiteY141" fmla="*/ 4133656 h 4200873"/>
              <a:gd name="connsiteX142" fmla="*/ 1127620 w 5239875"/>
              <a:gd name="connsiteY142" fmla="*/ 4140790 h 4200873"/>
              <a:gd name="connsiteX143" fmla="*/ 1061197 w 5239875"/>
              <a:gd name="connsiteY143" fmla="*/ 4147449 h 4200873"/>
              <a:gd name="connsiteX144" fmla="*/ 994931 w 5239875"/>
              <a:gd name="connsiteY144" fmla="*/ 4153473 h 4200873"/>
              <a:gd name="connsiteX145" fmla="*/ 928666 w 5239875"/>
              <a:gd name="connsiteY145" fmla="*/ 4158863 h 4200873"/>
              <a:gd name="connsiteX146" fmla="*/ 862242 w 5239875"/>
              <a:gd name="connsiteY146" fmla="*/ 4163936 h 4200873"/>
              <a:gd name="connsiteX147" fmla="*/ 795977 w 5239875"/>
              <a:gd name="connsiteY147" fmla="*/ 4168533 h 4200873"/>
              <a:gd name="connsiteX148" fmla="*/ 729553 w 5239875"/>
              <a:gd name="connsiteY148" fmla="*/ 4172813 h 4200873"/>
              <a:gd name="connsiteX149" fmla="*/ 663287 w 5239875"/>
              <a:gd name="connsiteY149" fmla="*/ 4176618 h 4200873"/>
              <a:gd name="connsiteX150" fmla="*/ 597022 w 5239875"/>
              <a:gd name="connsiteY150" fmla="*/ 4180264 h 4200873"/>
              <a:gd name="connsiteX151" fmla="*/ 530598 w 5239875"/>
              <a:gd name="connsiteY151" fmla="*/ 4183435 h 4200873"/>
              <a:gd name="connsiteX152" fmla="*/ 464333 w 5239875"/>
              <a:gd name="connsiteY152" fmla="*/ 4186288 h 4200873"/>
              <a:gd name="connsiteX153" fmla="*/ 397909 w 5239875"/>
              <a:gd name="connsiteY153" fmla="*/ 4188983 h 4200873"/>
              <a:gd name="connsiteX154" fmla="*/ 331644 w 5239875"/>
              <a:gd name="connsiteY154" fmla="*/ 4191520 h 4200873"/>
              <a:gd name="connsiteX155" fmla="*/ 265378 w 5239875"/>
              <a:gd name="connsiteY155" fmla="*/ 4193739 h 4200873"/>
              <a:gd name="connsiteX156" fmla="*/ 198955 w 5239875"/>
              <a:gd name="connsiteY156" fmla="*/ 4195800 h 4200873"/>
              <a:gd name="connsiteX157" fmla="*/ 132689 w 5239875"/>
              <a:gd name="connsiteY157" fmla="*/ 4197703 h 4200873"/>
              <a:gd name="connsiteX158" fmla="*/ 66265 w 5239875"/>
              <a:gd name="connsiteY158" fmla="*/ 4199288 h 4200873"/>
              <a:gd name="connsiteX159" fmla="*/ 0 w 5239875"/>
              <a:gd name="connsiteY159" fmla="*/ 4200873 h 4200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Lst>
            <a:rect l="l" t="t" r="r" b="b"/>
            <a:pathLst>
              <a:path w="5239875" h="4200873">
                <a:moveTo>
                  <a:pt x="0" y="4184227"/>
                </a:moveTo>
                <a:lnTo>
                  <a:pt x="66265" y="4181533"/>
                </a:lnTo>
                <a:lnTo>
                  <a:pt x="132689" y="4178837"/>
                </a:lnTo>
                <a:lnTo>
                  <a:pt x="198955" y="4175825"/>
                </a:lnTo>
                <a:lnTo>
                  <a:pt x="265378" y="4172655"/>
                </a:lnTo>
                <a:lnTo>
                  <a:pt x="331644" y="4169167"/>
                </a:lnTo>
                <a:lnTo>
                  <a:pt x="397909" y="4165521"/>
                </a:lnTo>
                <a:lnTo>
                  <a:pt x="464333" y="4161558"/>
                </a:lnTo>
                <a:lnTo>
                  <a:pt x="530598" y="4157119"/>
                </a:lnTo>
                <a:lnTo>
                  <a:pt x="597022" y="4152521"/>
                </a:lnTo>
                <a:lnTo>
                  <a:pt x="663287" y="4147449"/>
                </a:lnTo>
                <a:lnTo>
                  <a:pt x="729553" y="4142059"/>
                </a:lnTo>
                <a:lnTo>
                  <a:pt x="795977" y="4136193"/>
                </a:lnTo>
                <a:lnTo>
                  <a:pt x="862242" y="4130010"/>
                </a:lnTo>
                <a:lnTo>
                  <a:pt x="928666" y="4123194"/>
                </a:lnTo>
                <a:lnTo>
                  <a:pt x="994931" y="4115901"/>
                </a:lnTo>
                <a:lnTo>
                  <a:pt x="1061197" y="4108133"/>
                </a:lnTo>
                <a:lnTo>
                  <a:pt x="1127620" y="4099573"/>
                </a:lnTo>
                <a:lnTo>
                  <a:pt x="1193886" y="4090537"/>
                </a:lnTo>
                <a:lnTo>
                  <a:pt x="1260310" y="4080708"/>
                </a:lnTo>
                <a:lnTo>
                  <a:pt x="1326575" y="4070086"/>
                </a:lnTo>
                <a:lnTo>
                  <a:pt x="1392840" y="4058672"/>
                </a:lnTo>
                <a:lnTo>
                  <a:pt x="1459264" y="4046307"/>
                </a:lnTo>
                <a:lnTo>
                  <a:pt x="1525529" y="4032991"/>
                </a:lnTo>
                <a:lnTo>
                  <a:pt x="1591953" y="4018722"/>
                </a:lnTo>
                <a:lnTo>
                  <a:pt x="1658219" y="4003346"/>
                </a:lnTo>
                <a:lnTo>
                  <a:pt x="1724484" y="3986700"/>
                </a:lnTo>
                <a:lnTo>
                  <a:pt x="1790908" y="3968786"/>
                </a:lnTo>
                <a:lnTo>
                  <a:pt x="1857173" y="3949445"/>
                </a:lnTo>
                <a:lnTo>
                  <a:pt x="1923597" y="3928678"/>
                </a:lnTo>
                <a:lnTo>
                  <a:pt x="1989862" y="3906167"/>
                </a:lnTo>
                <a:lnTo>
                  <a:pt x="2056128" y="3881912"/>
                </a:lnTo>
                <a:lnTo>
                  <a:pt x="2122551" y="3855754"/>
                </a:lnTo>
                <a:lnTo>
                  <a:pt x="2188817" y="3827378"/>
                </a:lnTo>
                <a:lnTo>
                  <a:pt x="2255082" y="3796940"/>
                </a:lnTo>
                <a:lnTo>
                  <a:pt x="2321506" y="3763966"/>
                </a:lnTo>
                <a:lnTo>
                  <a:pt x="2387771" y="3728455"/>
                </a:lnTo>
                <a:lnTo>
                  <a:pt x="2454195" y="3690250"/>
                </a:lnTo>
                <a:lnTo>
                  <a:pt x="2520461" y="3649032"/>
                </a:lnTo>
                <a:lnTo>
                  <a:pt x="2586726" y="3604644"/>
                </a:lnTo>
                <a:lnTo>
                  <a:pt x="2653150" y="3557085"/>
                </a:lnTo>
                <a:lnTo>
                  <a:pt x="2719415" y="3505880"/>
                </a:lnTo>
                <a:lnTo>
                  <a:pt x="2785839" y="3451187"/>
                </a:lnTo>
                <a:lnTo>
                  <a:pt x="2852104" y="3392531"/>
                </a:lnTo>
                <a:lnTo>
                  <a:pt x="2918369" y="3330229"/>
                </a:lnTo>
                <a:lnTo>
                  <a:pt x="2984793" y="3263647"/>
                </a:lnTo>
                <a:lnTo>
                  <a:pt x="3051059" y="3193260"/>
                </a:lnTo>
                <a:lnTo>
                  <a:pt x="3117482" y="3118592"/>
                </a:lnTo>
                <a:lnTo>
                  <a:pt x="3183748" y="3039645"/>
                </a:lnTo>
                <a:lnTo>
                  <a:pt x="3250013" y="2956734"/>
                </a:lnTo>
                <a:lnTo>
                  <a:pt x="3316437" y="2869860"/>
                </a:lnTo>
                <a:lnTo>
                  <a:pt x="3382702" y="2778863"/>
                </a:lnTo>
                <a:lnTo>
                  <a:pt x="3449126" y="2684063"/>
                </a:lnTo>
                <a:lnTo>
                  <a:pt x="3515392" y="2585616"/>
                </a:lnTo>
                <a:lnTo>
                  <a:pt x="3581657" y="2483840"/>
                </a:lnTo>
                <a:lnTo>
                  <a:pt x="3648081" y="2379052"/>
                </a:lnTo>
                <a:lnTo>
                  <a:pt x="3714346" y="2271411"/>
                </a:lnTo>
                <a:lnTo>
                  <a:pt x="3780770" y="2161391"/>
                </a:lnTo>
                <a:lnTo>
                  <a:pt x="3847035" y="2049469"/>
                </a:lnTo>
                <a:lnTo>
                  <a:pt x="3913301" y="1935962"/>
                </a:lnTo>
                <a:lnTo>
                  <a:pt x="3979725" y="1821345"/>
                </a:lnTo>
                <a:lnTo>
                  <a:pt x="4045990" y="1706253"/>
                </a:lnTo>
                <a:lnTo>
                  <a:pt x="4112414" y="1591002"/>
                </a:lnTo>
                <a:lnTo>
                  <a:pt x="4178679" y="1476227"/>
                </a:lnTo>
                <a:lnTo>
                  <a:pt x="4244944" y="1362403"/>
                </a:lnTo>
                <a:lnTo>
                  <a:pt x="4311368" y="1249847"/>
                </a:lnTo>
                <a:lnTo>
                  <a:pt x="4377634" y="1139035"/>
                </a:lnTo>
                <a:lnTo>
                  <a:pt x="4444058" y="1030600"/>
                </a:lnTo>
                <a:lnTo>
                  <a:pt x="4510323" y="924703"/>
                </a:lnTo>
                <a:lnTo>
                  <a:pt x="4576588" y="821817"/>
                </a:lnTo>
                <a:lnTo>
                  <a:pt x="4643012" y="722260"/>
                </a:lnTo>
                <a:lnTo>
                  <a:pt x="4709277" y="626192"/>
                </a:lnTo>
                <a:lnTo>
                  <a:pt x="4775701" y="533927"/>
                </a:lnTo>
                <a:lnTo>
                  <a:pt x="4841966" y="445468"/>
                </a:lnTo>
                <a:lnTo>
                  <a:pt x="4908232" y="360972"/>
                </a:lnTo>
                <a:lnTo>
                  <a:pt x="4974655" y="280597"/>
                </a:lnTo>
                <a:lnTo>
                  <a:pt x="5040921" y="204345"/>
                </a:lnTo>
                <a:lnTo>
                  <a:pt x="5107345" y="132214"/>
                </a:lnTo>
                <a:lnTo>
                  <a:pt x="5173610" y="64046"/>
                </a:lnTo>
                <a:lnTo>
                  <a:pt x="5239875" y="0"/>
                </a:lnTo>
                <a:lnTo>
                  <a:pt x="5239875" y="697847"/>
                </a:lnTo>
                <a:lnTo>
                  <a:pt x="5173610" y="778221"/>
                </a:lnTo>
                <a:lnTo>
                  <a:pt x="5107345" y="860815"/>
                </a:lnTo>
                <a:lnTo>
                  <a:pt x="5040921" y="945628"/>
                </a:lnTo>
                <a:lnTo>
                  <a:pt x="4974655" y="1032344"/>
                </a:lnTo>
                <a:lnTo>
                  <a:pt x="4908232" y="1120962"/>
                </a:lnTo>
                <a:lnTo>
                  <a:pt x="4841966" y="1211165"/>
                </a:lnTo>
                <a:lnTo>
                  <a:pt x="4775701" y="1302795"/>
                </a:lnTo>
                <a:lnTo>
                  <a:pt x="4709277" y="1395694"/>
                </a:lnTo>
                <a:lnTo>
                  <a:pt x="4643012" y="1489385"/>
                </a:lnTo>
                <a:lnTo>
                  <a:pt x="4576588" y="1583868"/>
                </a:lnTo>
                <a:lnTo>
                  <a:pt x="4510323" y="1678669"/>
                </a:lnTo>
                <a:lnTo>
                  <a:pt x="4444058" y="1773628"/>
                </a:lnTo>
                <a:lnTo>
                  <a:pt x="4377634" y="1868429"/>
                </a:lnTo>
                <a:lnTo>
                  <a:pt x="4311368" y="1962912"/>
                </a:lnTo>
                <a:lnTo>
                  <a:pt x="4244944" y="2056762"/>
                </a:lnTo>
                <a:lnTo>
                  <a:pt x="4178679" y="2149660"/>
                </a:lnTo>
                <a:lnTo>
                  <a:pt x="4112414" y="2241449"/>
                </a:lnTo>
                <a:lnTo>
                  <a:pt x="4045990" y="2331810"/>
                </a:lnTo>
                <a:lnTo>
                  <a:pt x="3979725" y="2420587"/>
                </a:lnTo>
                <a:lnTo>
                  <a:pt x="3913301" y="2507619"/>
                </a:lnTo>
                <a:lnTo>
                  <a:pt x="3847035" y="2592591"/>
                </a:lnTo>
                <a:lnTo>
                  <a:pt x="3780770" y="2675502"/>
                </a:lnTo>
                <a:lnTo>
                  <a:pt x="3714346" y="2756194"/>
                </a:lnTo>
                <a:lnTo>
                  <a:pt x="3648081" y="2834349"/>
                </a:lnTo>
                <a:lnTo>
                  <a:pt x="3581657" y="2909968"/>
                </a:lnTo>
                <a:lnTo>
                  <a:pt x="3515392" y="2983050"/>
                </a:lnTo>
                <a:lnTo>
                  <a:pt x="3449126" y="3053595"/>
                </a:lnTo>
                <a:lnTo>
                  <a:pt x="3382702" y="3121287"/>
                </a:lnTo>
                <a:lnTo>
                  <a:pt x="3316437" y="3186443"/>
                </a:lnTo>
                <a:lnTo>
                  <a:pt x="3250013" y="3248745"/>
                </a:lnTo>
                <a:lnTo>
                  <a:pt x="3183748" y="3308511"/>
                </a:lnTo>
                <a:lnTo>
                  <a:pt x="3117482" y="3365423"/>
                </a:lnTo>
                <a:lnTo>
                  <a:pt x="3051059" y="3419798"/>
                </a:lnTo>
                <a:lnTo>
                  <a:pt x="2984793" y="3471479"/>
                </a:lnTo>
                <a:lnTo>
                  <a:pt x="2918369" y="3520623"/>
                </a:lnTo>
                <a:lnTo>
                  <a:pt x="2852104" y="3567231"/>
                </a:lnTo>
                <a:lnTo>
                  <a:pt x="2785839" y="3611619"/>
                </a:lnTo>
                <a:lnTo>
                  <a:pt x="2719415" y="3653471"/>
                </a:lnTo>
                <a:lnTo>
                  <a:pt x="2653150" y="3693103"/>
                </a:lnTo>
                <a:lnTo>
                  <a:pt x="2586726" y="3730358"/>
                </a:lnTo>
                <a:lnTo>
                  <a:pt x="2520461" y="3765710"/>
                </a:lnTo>
                <a:lnTo>
                  <a:pt x="2454195" y="3798842"/>
                </a:lnTo>
                <a:lnTo>
                  <a:pt x="2387771" y="3830072"/>
                </a:lnTo>
                <a:lnTo>
                  <a:pt x="2321506" y="3859242"/>
                </a:lnTo>
                <a:lnTo>
                  <a:pt x="2255082" y="3886668"/>
                </a:lnTo>
                <a:lnTo>
                  <a:pt x="2188817" y="3912349"/>
                </a:lnTo>
                <a:lnTo>
                  <a:pt x="2122551" y="3936129"/>
                </a:lnTo>
                <a:lnTo>
                  <a:pt x="2056128" y="3958481"/>
                </a:lnTo>
                <a:lnTo>
                  <a:pt x="1989862" y="3979090"/>
                </a:lnTo>
                <a:lnTo>
                  <a:pt x="1923597" y="3998431"/>
                </a:lnTo>
                <a:lnTo>
                  <a:pt x="1857173" y="4016186"/>
                </a:lnTo>
                <a:lnTo>
                  <a:pt x="1790908" y="4032673"/>
                </a:lnTo>
                <a:lnTo>
                  <a:pt x="1724484" y="4047892"/>
                </a:lnTo>
                <a:lnTo>
                  <a:pt x="1658219" y="4062001"/>
                </a:lnTo>
                <a:lnTo>
                  <a:pt x="1591953" y="4075001"/>
                </a:lnTo>
                <a:lnTo>
                  <a:pt x="1525529" y="4086890"/>
                </a:lnTo>
                <a:lnTo>
                  <a:pt x="1459264" y="4097987"/>
                </a:lnTo>
                <a:lnTo>
                  <a:pt x="1392840" y="4107975"/>
                </a:lnTo>
                <a:lnTo>
                  <a:pt x="1326575" y="4117328"/>
                </a:lnTo>
                <a:lnTo>
                  <a:pt x="1260310" y="4125889"/>
                </a:lnTo>
                <a:lnTo>
                  <a:pt x="1193886" y="4133656"/>
                </a:lnTo>
                <a:lnTo>
                  <a:pt x="1127620" y="4140790"/>
                </a:lnTo>
                <a:lnTo>
                  <a:pt x="1061197" y="4147449"/>
                </a:lnTo>
                <a:lnTo>
                  <a:pt x="994931" y="4153473"/>
                </a:lnTo>
                <a:lnTo>
                  <a:pt x="928666" y="4158863"/>
                </a:lnTo>
                <a:lnTo>
                  <a:pt x="862242" y="4163936"/>
                </a:lnTo>
                <a:lnTo>
                  <a:pt x="795977" y="4168533"/>
                </a:lnTo>
                <a:lnTo>
                  <a:pt x="729553" y="4172813"/>
                </a:lnTo>
                <a:lnTo>
                  <a:pt x="663287" y="4176618"/>
                </a:lnTo>
                <a:lnTo>
                  <a:pt x="597022" y="4180264"/>
                </a:lnTo>
                <a:lnTo>
                  <a:pt x="530598" y="4183435"/>
                </a:lnTo>
                <a:lnTo>
                  <a:pt x="464333" y="4186288"/>
                </a:lnTo>
                <a:lnTo>
                  <a:pt x="397909" y="4188983"/>
                </a:lnTo>
                <a:lnTo>
                  <a:pt x="331644" y="4191520"/>
                </a:lnTo>
                <a:lnTo>
                  <a:pt x="265378" y="4193739"/>
                </a:lnTo>
                <a:lnTo>
                  <a:pt x="198955" y="4195800"/>
                </a:lnTo>
                <a:lnTo>
                  <a:pt x="132689" y="4197703"/>
                </a:lnTo>
                <a:lnTo>
                  <a:pt x="66265" y="4199288"/>
                </a:lnTo>
                <a:lnTo>
                  <a:pt x="0" y="4200873"/>
                </a:lnTo>
                <a:close/>
              </a:path>
            </a:pathLst>
          </a:custGeom>
          <a:solidFill>
            <a:srgbClr val="999999">
              <a:alpha val="40000"/>
            </a:srgbClr>
          </a:solidFill>
          <a:ln w="0" cap="rnd">
            <a:noFill/>
            <a:prstDash val="solid"/>
            <a:round/>
          </a:ln>
        </p:spPr>
        <p:txBody>
          <a:bodyPr rtlCol="0" anchor="ctr"/>
          <a:lstStyle/>
          <a:p>
            <a:endParaRPr lang="en-US"/>
          </a:p>
        </p:txBody>
      </p:sp>
      <p:sp>
        <p:nvSpPr>
          <p:cNvPr id="10114" name="Freeform: Shape 10113">
            <a:extLst>
              <a:ext uri="{FF2B5EF4-FFF2-40B4-BE49-F238E27FC236}">
                <a16:creationId xmlns:a16="http://schemas.microsoft.com/office/drawing/2014/main" id="{22CA009E-D480-4B6B-8A75-0C4E9AF70C6E}"/>
              </a:ext>
            </a:extLst>
          </p:cNvPr>
          <p:cNvSpPr/>
          <p:nvPr/>
        </p:nvSpPr>
        <p:spPr>
          <a:xfrm>
            <a:off x="6291426" y="1279505"/>
            <a:ext cx="5239875" cy="4184227"/>
          </a:xfrm>
          <a:custGeom>
            <a:avLst/>
            <a:gdLst>
              <a:gd name="connsiteX0" fmla="*/ 0 w 5239875"/>
              <a:gd name="connsiteY0" fmla="*/ 4184227 h 4184227"/>
              <a:gd name="connsiteX1" fmla="*/ 66265 w 5239875"/>
              <a:gd name="connsiteY1" fmla="*/ 4181533 h 4184227"/>
              <a:gd name="connsiteX2" fmla="*/ 132689 w 5239875"/>
              <a:gd name="connsiteY2" fmla="*/ 4178837 h 4184227"/>
              <a:gd name="connsiteX3" fmla="*/ 198955 w 5239875"/>
              <a:gd name="connsiteY3" fmla="*/ 4175825 h 4184227"/>
              <a:gd name="connsiteX4" fmla="*/ 265378 w 5239875"/>
              <a:gd name="connsiteY4" fmla="*/ 4172655 h 4184227"/>
              <a:gd name="connsiteX5" fmla="*/ 331644 w 5239875"/>
              <a:gd name="connsiteY5" fmla="*/ 4169167 h 4184227"/>
              <a:gd name="connsiteX6" fmla="*/ 397909 w 5239875"/>
              <a:gd name="connsiteY6" fmla="*/ 4165521 h 4184227"/>
              <a:gd name="connsiteX7" fmla="*/ 464333 w 5239875"/>
              <a:gd name="connsiteY7" fmla="*/ 4161558 h 4184227"/>
              <a:gd name="connsiteX8" fmla="*/ 530598 w 5239875"/>
              <a:gd name="connsiteY8" fmla="*/ 4157119 h 4184227"/>
              <a:gd name="connsiteX9" fmla="*/ 597022 w 5239875"/>
              <a:gd name="connsiteY9" fmla="*/ 4152521 h 4184227"/>
              <a:gd name="connsiteX10" fmla="*/ 663287 w 5239875"/>
              <a:gd name="connsiteY10" fmla="*/ 4147449 h 4184227"/>
              <a:gd name="connsiteX11" fmla="*/ 729553 w 5239875"/>
              <a:gd name="connsiteY11" fmla="*/ 4142059 h 4184227"/>
              <a:gd name="connsiteX12" fmla="*/ 795977 w 5239875"/>
              <a:gd name="connsiteY12" fmla="*/ 4136193 h 4184227"/>
              <a:gd name="connsiteX13" fmla="*/ 862242 w 5239875"/>
              <a:gd name="connsiteY13" fmla="*/ 4130010 h 4184227"/>
              <a:gd name="connsiteX14" fmla="*/ 928666 w 5239875"/>
              <a:gd name="connsiteY14" fmla="*/ 4123194 h 4184227"/>
              <a:gd name="connsiteX15" fmla="*/ 994931 w 5239875"/>
              <a:gd name="connsiteY15" fmla="*/ 4115901 h 4184227"/>
              <a:gd name="connsiteX16" fmla="*/ 1061197 w 5239875"/>
              <a:gd name="connsiteY16" fmla="*/ 4108133 h 4184227"/>
              <a:gd name="connsiteX17" fmla="*/ 1127620 w 5239875"/>
              <a:gd name="connsiteY17" fmla="*/ 4099573 h 4184227"/>
              <a:gd name="connsiteX18" fmla="*/ 1193886 w 5239875"/>
              <a:gd name="connsiteY18" fmla="*/ 4090537 h 4184227"/>
              <a:gd name="connsiteX19" fmla="*/ 1260310 w 5239875"/>
              <a:gd name="connsiteY19" fmla="*/ 4080708 h 4184227"/>
              <a:gd name="connsiteX20" fmla="*/ 1326575 w 5239875"/>
              <a:gd name="connsiteY20" fmla="*/ 4070086 h 4184227"/>
              <a:gd name="connsiteX21" fmla="*/ 1392840 w 5239875"/>
              <a:gd name="connsiteY21" fmla="*/ 4058672 h 4184227"/>
              <a:gd name="connsiteX22" fmla="*/ 1459264 w 5239875"/>
              <a:gd name="connsiteY22" fmla="*/ 4046307 h 4184227"/>
              <a:gd name="connsiteX23" fmla="*/ 1525529 w 5239875"/>
              <a:gd name="connsiteY23" fmla="*/ 4032991 h 4184227"/>
              <a:gd name="connsiteX24" fmla="*/ 1591953 w 5239875"/>
              <a:gd name="connsiteY24" fmla="*/ 4018722 h 4184227"/>
              <a:gd name="connsiteX25" fmla="*/ 1658219 w 5239875"/>
              <a:gd name="connsiteY25" fmla="*/ 4003346 h 4184227"/>
              <a:gd name="connsiteX26" fmla="*/ 1724484 w 5239875"/>
              <a:gd name="connsiteY26" fmla="*/ 3986700 h 4184227"/>
              <a:gd name="connsiteX27" fmla="*/ 1790908 w 5239875"/>
              <a:gd name="connsiteY27" fmla="*/ 3968786 h 4184227"/>
              <a:gd name="connsiteX28" fmla="*/ 1857173 w 5239875"/>
              <a:gd name="connsiteY28" fmla="*/ 3949445 h 4184227"/>
              <a:gd name="connsiteX29" fmla="*/ 1923597 w 5239875"/>
              <a:gd name="connsiteY29" fmla="*/ 3928678 h 4184227"/>
              <a:gd name="connsiteX30" fmla="*/ 1989862 w 5239875"/>
              <a:gd name="connsiteY30" fmla="*/ 3906167 h 4184227"/>
              <a:gd name="connsiteX31" fmla="*/ 2056128 w 5239875"/>
              <a:gd name="connsiteY31" fmla="*/ 3881912 h 4184227"/>
              <a:gd name="connsiteX32" fmla="*/ 2122551 w 5239875"/>
              <a:gd name="connsiteY32" fmla="*/ 3855754 h 4184227"/>
              <a:gd name="connsiteX33" fmla="*/ 2188817 w 5239875"/>
              <a:gd name="connsiteY33" fmla="*/ 3827378 h 4184227"/>
              <a:gd name="connsiteX34" fmla="*/ 2255082 w 5239875"/>
              <a:gd name="connsiteY34" fmla="*/ 3796940 h 4184227"/>
              <a:gd name="connsiteX35" fmla="*/ 2321506 w 5239875"/>
              <a:gd name="connsiteY35" fmla="*/ 3763966 h 4184227"/>
              <a:gd name="connsiteX36" fmla="*/ 2387771 w 5239875"/>
              <a:gd name="connsiteY36" fmla="*/ 3728455 h 4184227"/>
              <a:gd name="connsiteX37" fmla="*/ 2454195 w 5239875"/>
              <a:gd name="connsiteY37" fmla="*/ 3690250 h 4184227"/>
              <a:gd name="connsiteX38" fmla="*/ 2520461 w 5239875"/>
              <a:gd name="connsiteY38" fmla="*/ 3649032 h 4184227"/>
              <a:gd name="connsiteX39" fmla="*/ 2586726 w 5239875"/>
              <a:gd name="connsiteY39" fmla="*/ 3604644 h 4184227"/>
              <a:gd name="connsiteX40" fmla="*/ 2653150 w 5239875"/>
              <a:gd name="connsiteY40" fmla="*/ 3557085 h 4184227"/>
              <a:gd name="connsiteX41" fmla="*/ 2719415 w 5239875"/>
              <a:gd name="connsiteY41" fmla="*/ 3505880 h 4184227"/>
              <a:gd name="connsiteX42" fmla="*/ 2785839 w 5239875"/>
              <a:gd name="connsiteY42" fmla="*/ 3451187 h 4184227"/>
              <a:gd name="connsiteX43" fmla="*/ 2852104 w 5239875"/>
              <a:gd name="connsiteY43" fmla="*/ 3392531 h 4184227"/>
              <a:gd name="connsiteX44" fmla="*/ 2918369 w 5239875"/>
              <a:gd name="connsiteY44" fmla="*/ 3330229 h 4184227"/>
              <a:gd name="connsiteX45" fmla="*/ 2984793 w 5239875"/>
              <a:gd name="connsiteY45" fmla="*/ 3263647 h 4184227"/>
              <a:gd name="connsiteX46" fmla="*/ 3051059 w 5239875"/>
              <a:gd name="connsiteY46" fmla="*/ 3193260 h 4184227"/>
              <a:gd name="connsiteX47" fmla="*/ 3117482 w 5239875"/>
              <a:gd name="connsiteY47" fmla="*/ 3118592 h 4184227"/>
              <a:gd name="connsiteX48" fmla="*/ 3183748 w 5239875"/>
              <a:gd name="connsiteY48" fmla="*/ 3039645 h 4184227"/>
              <a:gd name="connsiteX49" fmla="*/ 3250013 w 5239875"/>
              <a:gd name="connsiteY49" fmla="*/ 2956734 h 4184227"/>
              <a:gd name="connsiteX50" fmla="*/ 3316437 w 5239875"/>
              <a:gd name="connsiteY50" fmla="*/ 2869860 h 4184227"/>
              <a:gd name="connsiteX51" fmla="*/ 3382702 w 5239875"/>
              <a:gd name="connsiteY51" fmla="*/ 2778863 h 4184227"/>
              <a:gd name="connsiteX52" fmla="*/ 3449126 w 5239875"/>
              <a:gd name="connsiteY52" fmla="*/ 2684063 h 4184227"/>
              <a:gd name="connsiteX53" fmla="*/ 3515392 w 5239875"/>
              <a:gd name="connsiteY53" fmla="*/ 2585616 h 4184227"/>
              <a:gd name="connsiteX54" fmla="*/ 3581657 w 5239875"/>
              <a:gd name="connsiteY54" fmla="*/ 2483840 h 4184227"/>
              <a:gd name="connsiteX55" fmla="*/ 3648081 w 5239875"/>
              <a:gd name="connsiteY55" fmla="*/ 2379052 h 4184227"/>
              <a:gd name="connsiteX56" fmla="*/ 3714346 w 5239875"/>
              <a:gd name="connsiteY56" fmla="*/ 2271411 h 4184227"/>
              <a:gd name="connsiteX57" fmla="*/ 3780770 w 5239875"/>
              <a:gd name="connsiteY57" fmla="*/ 2161391 h 4184227"/>
              <a:gd name="connsiteX58" fmla="*/ 3847035 w 5239875"/>
              <a:gd name="connsiteY58" fmla="*/ 2049469 h 4184227"/>
              <a:gd name="connsiteX59" fmla="*/ 3913301 w 5239875"/>
              <a:gd name="connsiteY59" fmla="*/ 1935962 h 4184227"/>
              <a:gd name="connsiteX60" fmla="*/ 3979725 w 5239875"/>
              <a:gd name="connsiteY60" fmla="*/ 1821345 h 4184227"/>
              <a:gd name="connsiteX61" fmla="*/ 4045990 w 5239875"/>
              <a:gd name="connsiteY61" fmla="*/ 1706253 h 4184227"/>
              <a:gd name="connsiteX62" fmla="*/ 4112414 w 5239875"/>
              <a:gd name="connsiteY62" fmla="*/ 1591002 h 4184227"/>
              <a:gd name="connsiteX63" fmla="*/ 4178679 w 5239875"/>
              <a:gd name="connsiteY63" fmla="*/ 1476227 h 4184227"/>
              <a:gd name="connsiteX64" fmla="*/ 4244944 w 5239875"/>
              <a:gd name="connsiteY64" fmla="*/ 1362403 h 4184227"/>
              <a:gd name="connsiteX65" fmla="*/ 4311368 w 5239875"/>
              <a:gd name="connsiteY65" fmla="*/ 1249847 h 4184227"/>
              <a:gd name="connsiteX66" fmla="*/ 4377634 w 5239875"/>
              <a:gd name="connsiteY66" fmla="*/ 1139035 h 4184227"/>
              <a:gd name="connsiteX67" fmla="*/ 4444058 w 5239875"/>
              <a:gd name="connsiteY67" fmla="*/ 1030600 h 4184227"/>
              <a:gd name="connsiteX68" fmla="*/ 4510323 w 5239875"/>
              <a:gd name="connsiteY68" fmla="*/ 924703 h 4184227"/>
              <a:gd name="connsiteX69" fmla="*/ 4576588 w 5239875"/>
              <a:gd name="connsiteY69" fmla="*/ 821817 h 4184227"/>
              <a:gd name="connsiteX70" fmla="*/ 4643012 w 5239875"/>
              <a:gd name="connsiteY70" fmla="*/ 722260 h 4184227"/>
              <a:gd name="connsiteX71" fmla="*/ 4709277 w 5239875"/>
              <a:gd name="connsiteY71" fmla="*/ 626192 h 4184227"/>
              <a:gd name="connsiteX72" fmla="*/ 4775701 w 5239875"/>
              <a:gd name="connsiteY72" fmla="*/ 533927 h 4184227"/>
              <a:gd name="connsiteX73" fmla="*/ 4841966 w 5239875"/>
              <a:gd name="connsiteY73" fmla="*/ 445468 h 4184227"/>
              <a:gd name="connsiteX74" fmla="*/ 4908232 w 5239875"/>
              <a:gd name="connsiteY74" fmla="*/ 360972 h 4184227"/>
              <a:gd name="connsiteX75" fmla="*/ 4974655 w 5239875"/>
              <a:gd name="connsiteY75" fmla="*/ 280597 h 4184227"/>
              <a:gd name="connsiteX76" fmla="*/ 5040921 w 5239875"/>
              <a:gd name="connsiteY76" fmla="*/ 204345 h 4184227"/>
              <a:gd name="connsiteX77" fmla="*/ 5107345 w 5239875"/>
              <a:gd name="connsiteY77" fmla="*/ 132214 h 4184227"/>
              <a:gd name="connsiteX78" fmla="*/ 5173610 w 5239875"/>
              <a:gd name="connsiteY78" fmla="*/ 64046 h 4184227"/>
              <a:gd name="connsiteX79" fmla="*/ 5239875 w 5239875"/>
              <a:gd name="connsiteY79" fmla="*/ 0 h 4184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5239875" h="4184227">
                <a:moveTo>
                  <a:pt x="0" y="4184227"/>
                </a:moveTo>
                <a:lnTo>
                  <a:pt x="66265" y="4181533"/>
                </a:lnTo>
                <a:lnTo>
                  <a:pt x="132689" y="4178837"/>
                </a:lnTo>
                <a:lnTo>
                  <a:pt x="198955" y="4175825"/>
                </a:lnTo>
                <a:lnTo>
                  <a:pt x="265378" y="4172655"/>
                </a:lnTo>
                <a:lnTo>
                  <a:pt x="331644" y="4169167"/>
                </a:lnTo>
                <a:lnTo>
                  <a:pt x="397909" y="4165521"/>
                </a:lnTo>
                <a:lnTo>
                  <a:pt x="464333" y="4161558"/>
                </a:lnTo>
                <a:lnTo>
                  <a:pt x="530598" y="4157119"/>
                </a:lnTo>
                <a:lnTo>
                  <a:pt x="597022" y="4152521"/>
                </a:lnTo>
                <a:lnTo>
                  <a:pt x="663287" y="4147449"/>
                </a:lnTo>
                <a:lnTo>
                  <a:pt x="729553" y="4142059"/>
                </a:lnTo>
                <a:lnTo>
                  <a:pt x="795977" y="4136193"/>
                </a:lnTo>
                <a:lnTo>
                  <a:pt x="862242" y="4130010"/>
                </a:lnTo>
                <a:lnTo>
                  <a:pt x="928666" y="4123194"/>
                </a:lnTo>
                <a:lnTo>
                  <a:pt x="994931" y="4115901"/>
                </a:lnTo>
                <a:lnTo>
                  <a:pt x="1061197" y="4108133"/>
                </a:lnTo>
                <a:lnTo>
                  <a:pt x="1127620" y="4099573"/>
                </a:lnTo>
                <a:lnTo>
                  <a:pt x="1193886" y="4090537"/>
                </a:lnTo>
                <a:lnTo>
                  <a:pt x="1260310" y="4080708"/>
                </a:lnTo>
                <a:lnTo>
                  <a:pt x="1326575" y="4070086"/>
                </a:lnTo>
                <a:lnTo>
                  <a:pt x="1392840" y="4058672"/>
                </a:lnTo>
                <a:lnTo>
                  <a:pt x="1459264" y="4046307"/>
                </a:lnTo>
                <a:lnTo>
                  <a:pt x="1525529" y="4032991"/>
                </a:lnTo>
                <a:lnTo>
                  <a:pt x="1591953" y="4018722"/>
                </a:lnTo>
                <a:lnTo>
                  <a:pt x="1658219" y="4003346"/>
                </a:lnTo>
                <a:lnTo>
                  <a:pt x="1724484" y="3986700"/>
                </a:lnTo>
                <a:lnTo>
                  <a:pt x="1790908" y="3968786"/>
                </a:lnTo>
                <a:lnTo>
                  <a:pt x="1857173" y="3949445"/>
                </a:lnTo>
                <a:lnTo>
                  <a:pt x="1923597" y="3928678"/>
                </a:lnTo>
                <a:lnTo>
                  <a:pt x="1989862" y="3906167"/>
                </a:lnTo>
                <a:lnTo>
                  <a:pt x="2056128" y="3881912"/>
                </a:lnTo>
                <a:lnTo>
                  <a:pt x="2122551" y="3855754"/>
                </a:lnTo>
                <a:lnTo>
                  <a:pt x="2188817" y="3827378"/>
                </a:lnTo>
                <a:lnTo>
                  <a:pt x="2255082" y="3796940"/>
                </a:lnTo>
                <a:lnTo>
                  <a:pt x="2321506" y="3763966"/>
                </a:lnTo>
                <a:lnTo>
                  <a:pt x="2387771" y="3728455"/>
                </a:lnTo>
                <a:lnTo>
                  <a:pt x="2454195" y="3690250"/>
                </a:lnTo>
                <a:lnTo>
                  <a:pt x="2520461" y="3649032"/>
                </a:lnTo>
                <a:lnTo>
                  <a:pt x="2586726" y="3604644"/>
                </a:lnTo>
                <a:lnTo>
                  <a:pt x="2653150" y="3557085"/>
                </a:lnTo>
                <a:lnTo>
                  <a:pt x="2719415" y="3505880"/>
                </a:lnTo>
                <a:lnTo>
                  <a:pt x="2785839" y="3451187"/>
                </a:lnTo>
                <a:lnTo>
                  <a:pt x="2852104" y="3392531"/>
                </a:lnTo>
                <a:lnTo>
                  <a:pt x="2918369" y="3330229"/>
                </a:lnTo>
                <a:lnTo>
                  <a:pt x="2984793" y="3263647"/>
                </a:lnTo>
                <a:lnTo>
                  <a:pt x="3051059" y="3193260"/>
                </a:lnTo>
                <a:lnTo>
                  <a:pt x="3117482" y="3118592"/>
                </a:lnTo>
                <a:lnTo>
                  <a:pt x="3183748" y="3039645"/>
                </a:lnTo>
                <a:lnTo>
                  <a:pt x="3250013" y="2956734"/>
                </a:lnTo>
                <a:lnTo>
                  <a:pt x="3316437" y="2869860"/>
                </a:lnTo>
                <a:lnTo>
                  <a:pt x="3382702" y="2778863"/>
                </a:lnTo>
                <a:lnTo>
                  <a:pt x="3449126" y="2684063"/>
                </a:lnTo>
                <a:lnTo>
                  <a:pt x="3515392" y="2585616"/>
                </a:lnTo>
                <a:lnTo>
                  <a:pt x="3581657" y="2483840"/>
                </a:lnTo>
                <a:lnTo>
                  <a:pt x="3648081" y="2379052"/>
                </a:lnTo>
                <a:lnTo>
                  <a:pt x="3714346" y="2271411"/>
                </a:lnTo>
                <a:lnTo>
                  <a:pt x="3780770" y="2161391"/>
                </a:lnTo>
                <a:lnTo>
                  <a:pt x="3847035" y="2049469"/>
                </a:lnTo>
                <a:lnTo>
                  <a:pt x="3913301" y="1935962"/>
                </a:lnTo>
                <a:lnTo>
                  <a:pt x="3979725" y="1821345"/>
                </a:lnTo>
                <a:lnTo>
                  <a:pt x="4045990" y="1706253"/>
                </a:lnTo>
                <a:lnTo>
                  <a:pt x="4112414" y="1591002"/>
                </a:lnTo>
                <a:lnTo>
                  <a:pt x="4178679" y="1476227"/>
                </a:lnTo>
                <a:lnTo>
                  <a:pt x="4244944" y="1362403"/>
                </a:lnTo>
                <a:lnTo>
                  <a:pt x="4311368" y="1249847"/>
                </a:lnTo>
                <a:lnTo>
                  <a:pt x="4377634" y="1139035"/>
                </a:lnTo>
                <a:lnTo>
                  <a:pt x="4444058" y="1030600"/>
                </a:lnTo>
                <a:lnTo>
                  <a:pt x="4510323" y="924703"/>
                </a:lnTo>
                <a:lnTo>
                  <a:pt x="4576588" y="821817"/>
                </a:lnTo>
                <a:lnTo>
                  <a:pt x="4643012" y="722260"/>
                </a:lnTo>
                <a:lnTo>
                  <a:pt x="4709277" y="626192"/>
                </a:lnTo>
                <a:lnTo>
                  <a:pt x="4775701" y="533927"/>
                </a:lnTo>
                <a:lnTo>
                  <a:pt x="4841966" y="445468"/>
                </a:lnTo>
                <a:lnTo>
                  <a:pt x="4908232" y="360972"/>
                </a:lnTo>
                <a:lnTo>
                  <a:pt x="4974655" y="280597"/>
                </a:lnTo>
                <a:lnTo>
                  <a:pt x="5040921" y="204345"/>
                </a:lnTo>
                <a:lnTo>
                  <a:pt x="5107345" y="132214"/>
                </a:lnTo>
                <a:lnTo>
                  <a:pt x="5173610" y="64046"/>
                </a:lnTo>
                <a:lnTo>
                  <a:pt x="5239875" y="0"/>
                </a:lnTo>
              </a:path>
            </a:pathLst>
          </a:custGeom>
          <a:noFill/>
          <a:ln w="33720" cap="rnd">
            <a:noFill/>
            <a:prstDash val="solid"/>
            <a:round/>
          </a:ln>
        </p:spPr>
        <p:txBody>
          <a:bodyPr rtlCol="0" anchor="ctr"/>
          <a:lstStyle/>
          <a:p>
            <a:endParaRPr lang="en-US"/>
          </a:p>
        </p:txBody>
      </p:sp>
      <p:sp>
        <p:nvSpPr>
          <p:cNvPr id="10115" name="Freeform: Shape 10114">
            <a:extLst>
              <a:ext uri="{FF2B5EF4-FFF2-40B4-BE49-F238E27FC236}">
                <a16:creationId xmlns:a16="http://schemas.microsoft.com/office/drawing/2014/main" id="{767F86B2-14C6-432A-BD19-7899B48548D9}"/>
              </a:ext>
            </a:extLst>
          </p:cNvPr>
          <p:cNvSpPr/>
          <p:nvPr/>
        </p:nvSpPr>
        <p:spPr>
          <a:xfrm>
            <a:off x="6291426" y="1977352"/>
            <a:ext cx="5239875" cy="3503026"/>
          </a:xfrm>
          <a:custGeom>
            <a:avLst/>
            <a:gdLst>
              <a:gd name="connsiteX0" fmla="*/ 5239875 w 5239875"/>
              <a:gd name="connsiteY0" fmla="*/ 0 h 3503026"/>
              <a:gd name="connsiteX1" fmla="*/ 5173610 w 5239875"/>
              <a:gd name="connsiteY1" fmla="*/ 80374 h 3503026"/>
              <a:gd name="connsiteX2" fmla="*/ 5107345 w 5239875"/>
              <a:gd name="connsiteY2" fmla="*/ 162968 h 3503026"/>
              <a:gd name="connsiteX3" fmla="*/ 5040921 w 5239875"/>
              <a:gd name="connsiteY3" fmla="*/ 247782 h 3503026"/>
              <a:gd name="connsiteX4" fmla="*/ 4974655 w 5239875"/>
              <a:gd name="connsiteY4" fmla="*/ 334497 h 3503026"/>
              <a:gd name="connsiteX5" fmla="*/ 4908232 w 5239875"/>
              <a:gd name="connsiteY5" fmla="*/ 423115 h 3503026"/>
              <a:gd name="connsiteX6" fmla="*/ 4841966 w 5239875"/>
              <a:gd name="connsiteY6" fmla="*/ 513318 h 3503026"/>
              <a:gd name="connsiteX7" fmla="*/ 4775701 w 5239875"/>
              <a:gd name="connsiteY7" fmla="*/ 604949 h 3503026"/>
              <a:gd name="connsiteX8" fmla="*/ 4709277 w 5239875"/>
              <a:gd name="connsiteY8" fmla="*/ 697847 h 3503026"/>
              <a:gd name="connsiteX9" fmla="*/ 4643012 w 5239875"/>
              <a:gd name="connsiteY9" fmla="*/ 791538 h 3503026"/>
              <a:gd name="connsiteX10" fmla="*/ 4576588 w 5239875"/>
              <a:gd name="connsiteY10" fmla="*/ 886021 h 3503026"/>
              <a:gd name="connsiteX11" fmla="*/ 4510323 w 5239875"/>
              <a:gd name="connsiteY11" fmla="*/ 980822 h 3503026"/>
              <a:gd name="connsiteX12" fmla="*/ 4444058 w 5239875"/>
              <a:gd name="connsiteY12" fmla="*/ 1075781 h 3503026"/>
              <a:gd name="connsiteX13" fmla="*/ 4377634 w 5239875"/>
              <a:gd name="connsiteY13" fmla="*/ 1170582 h 3503026"/>
              <a:gd name="connsiteX14" fmla="*/ 4311368 w 5239875"/>
              <a:gd name="connsiteY14" fmla="*/ 1265065 h 3503026"/>
              <a:gd name="connsiteX15" fmla="*/ 4244944 w 5239875"/>
              <a:gd name="connsiteY15" fmla="*/ 1358915 h 3503026"/>
              <a:gd name="connsiteX16" fmla="*/ 4178679 w 5239875"/>
              <a:gd name="connsiteY16" fmla="*/ 1451813 h 3503026"/>
              <a:gd name="connsiteX17" fmla="*/ 4112414 w 5239875"/>
              <a:gd name="connsiteY17" fmla="*/ 1543602 h 3503026"/>
              <a:gd name="connsiteX18" fmla="*/ 4045990 w 5239875"/>
              <a:gd name="connsiteY18" fmla="*/ 1633964 h 3503026"/>
              <a:gd name="connsiteX19" fmla="*/ 3979725 w 5239875"/>
              <a:gd name="connsiteY19" fmla="*/ 1722740 h 3503026"/>
              <a:gd name="connsiteX20" fmla="*/ 3913301 w 5239875"/>
              <a:gd name="connsiteY20" fmla="*/ 1809773 h 3503026"/>
              <a:gd name="connsiteX21" fmla="*/ 3847035 w 5239875"/>
              <a:gd name="connsiteY21" fmla="*/ 1894744 h 3503026"/>
              <a:gd name="connsiteX22" fmla="*/ 3780770 w 5239875"/>
              <a:gd name="connsiteY22" fmla="*/ 1977656 h 3503026"/>
              <a:gd name="connsiteX23" fmla="*/ 3714346 w 5239875"/>
              <a:gd name="connsiteY23" fmla="*/ 2058347 h 3503026"/>
              <a:gd name="connsiteX24" fmla="*/ 3648081 w 5239875"/>
              <a:gd name="connsiteY24" fmla="*/ 2136502 h 3503026"/>
              <a:gd name="connsiteX25" fmla="*/ 3581657 w 5239875"/>
              <a:gd name="connsiteY25" fmla="*/ 2212121 h 3503026"/>
              <a:gd name="connsiteX26" fmla="*/ 3515392 w 5239875"/>
              <a:gd name="connsiteY26" fmla="*/ 2285203 h 3503026"/>
              <a:gd name="connsiteX27" fmla="*/ 3449126 w 5239875"/>
              <a:gd name="connsiteY27" fmla="*/ 2355749 h 3503026"/>
              <a:gd name="connsiteX28" fmla="*/ 3382702 w 5239875"/>
              <a:gd name="connsiteY28" fmla="*/ 2423440 h 3503026"/>
              <a:gd name="connsiteX29" fmla="*/ 3316437 w 5239875"/>
              <a:gd name="connsiteY29" fmla="*/ 2488596 h 3503026"/>
              <a:gd name="connsiteX30" fmla="*/ 3250013 w 5239875"/>
              <a:gd name="connsiteY30" fmla="*/ 2550898 h 3503026"/>
              <a:gd name="connsiteX31" fmla="*/ 3183748 w 5239875"/>
              <a:gd name="connsiteY31" fmla="*/ 2610664 h 3503026"/>
              <a:gd name="connsiteX32" fmla="*/ 3117482 w 5239875"/>
              <a:gd name="connsiteY32" fmla="*/ 2667576 h 3503026"/>
              <a:gd name="connsiteX33" fmla="*/ 3051059 w 5239875"/>
              <a:gd name="connsiteY33" fmla="*/ 2721951 h 3503026"/>
              <a:gd name="connsiteX34" fmla="*/ 2984793 w 5239875"/>
              <a:gd name="connsiteY34" fmla="*/ 2773632 h 3503026"/>
              <a:gd name="connsiteX35" fmla="*/ 2918369 w 5239875"/>
              <a:gd name="connsiteY35" fmla="*/ 2822776 h 3503026"/>
              <a:gd name="connsiteX36" fmla="*/ 2852104 w 5239875"/>
              <a:gd name="connsiteY36" fmla="*/ 2869384 h 3503026"/>
              <a:gd name="connsiteX37" fmla="*/ 2785839 w 5239875"/>
              <a:gd name="connsiteY37" fmla="*/ 2913772 h 3503026"/>
              <a:gd name="connsiteX38" fmla="*/ 2719415 w 5239875"/>
              <a:gd name="connsiteY38" fmla="*/ 2955624 h 3503026"/>
              <a:gd name="connsiteX39" fmla="*/ 2653150 w 5239875"/>
              <a:gd name="connsiteY39" fmla="*/ 2995256 h 3503026"/>
              <a:gd name="connsiteX40" fmla="*/ 2586726 w 5239875"/>
              <a:gd name="connsiteY40" fmla="*/ 3032511 h 3503026"/>
              <a:gd name="connsiteX41" fmla="*/ 2520461 w 5239875"/>
              <a:gd name="connsiteY41" fmla="*/ 3067863 h 3503026"/>
              <a:gd name="connsiteX42" fmla="*/ 2454195 w 5239875"/>
              <a:gd name="connsiteY42" fmla="*/ 3100995 h 3503026"/>
              <a:gd name="connsiteX43" fmla="*/ 2387771 w 5239875"/>
              <a:gd name="connsiteY43" fmla="*/ 3132226 h 3503026"/>
              <a:gd name="connsiteX44" fmla="*/ 2321506 w 5239875"/>
              <a:gd name="connsiteY44" fmla="*/ 3161395 h 3503026"/>
              <a:gd name="connsiteX45" fmla="*/ 2255082 w 5239875"/>
              <a:gd name="connsiteY45" fmla="*/ 3188821 h 3503026"/>
              <a:gd name="connsiteX46" fmla="*/ 2188817 w 5239875"/>
              <a:gd name="connsiteY46" fmla="*/ 3214503 h 3503026"/>
              <a:gd name="connsiteX47" fmla="*/ 2122551 w 5239875"/>
              <a:gd name="connsiteY47" fmla="*/ 3238282 h 3503026"/>
              <a:gd name="connsiteX48" fmla="*/ 2056128 w 5239875"/>
              <a:gd name="connsiteY48" fmla="*/ 3260635 h 3503026"/>
              <a:gd name="connsiteX49" fmla="*/ 1989862 w 5239875"/>
              <a:gd name="connsiteY49" fmla="*/ 3281243 h 3503026"/>
              <a:gd name="connsiteX50" fmla="*/ 1923597 w 5239875"/>
              <a:gd name="connsiteY50" fmla="*/ 3300584 h 3503026"/>
              <a:gd name="connsiteX51" fmla="*/ 1857173 w 5239875"/>
              <a:gd name="connsiteY51" fmla="*/ 3318340 h 3503026"/>
              <a:gd name="connsiteX52" fmla="*/ 1790908 w 5239875"/>
              <a:gd name="connsiteY52" fmla="*/ 3334826 h 3503026"/>
              <a:gd name="connsiteX53" fmla="*/ 1724484 w 5239875"/>
              <a:gd name="connsiteY53" fmla="*/ 3350046 h 3503026"/>
              <a:gd name="connsiteX54" fmla="*/ 1658219 w 5239875"/>
              <a:gd name="connsiteY54" fmla="*/ 3364154 h 3503026"/>
              <a:gd name="connsiteX55" fmla="*/ 1591953 w 5239875"/>
              <a:gd name="connsiteY55" fmla="*/ 3377154 h 3503026"/>
              <a:gd name="connsiteX56" fmla="*/ 1525529 w 5239875"/>
              <a:gd name="connsiteY56" fmla="*/ 3389044 h 3503026"/>
              <a:gd name="connsiteX57" fmla="*/ 1459264 w 5239875"/>
              <a:gd name="connsiteY57" fmla="*/ 3400140 h 3503026"/>
              <a:gd name="connsiteX58" fmla="*/ 1392840 w 5239875"/>
              <a:gd name="connsiteY58" fmla="*/ 3410128 h 3503026"/>
              <a:gd name="connsiteX59" fmla="*/ 1326575 w 5239875"/>
              <a:gd name="connsiteY59" fmla="*/ 3419481 h 3503026"/>
              <a:gd name="connsiteX60" fmla="*/ 1260310 w 5239875"/>
              <a:gd name="connsiteY60" fmla="*/ 3428042 h 3503026"/>
              <a:gd name="connsiteX61" fmla="*/ 1193886 w 5239875"/>
              <a:gd name="connsiteY61" fmla="*/ 3435810 h 3503026"/>
              <a:gd name="connsiteX62" fmla="*/ 1127620 w 5239875"/>
              <a:gd name="connsiteY62" fmla="*/ 3442944 h 3503026"/>
              <a:gd name="connsiteX63" fmla="*/ 1061197 w 5239875"/>
              <a:gd name="connsiteY63" fmla="*/ 3449602 h 3503026"/>
              <a:gd name="connsiteX64" fmla="*/ 994931 w 5239875"/>
              <a:gd name="connsiteY64" fmla="*/ 3455626 h 3503026"/>
              <a:gd name="connsiteX65" fmla="*/ 928666 w 5239875"/>
              <a:gd name="connsiteY65" fmla="*/ 3461016 h 3503026"/>
              <a:gd name="connsiteX66" fmla="*/ 862242 w 5239875"/>
              <a:gd name="connsiteY66" fmla="*/ 3466089 h 3503026"/>
              <a:gd name="connsiteX67" fmla="*/ 795977 w 5239875"/>
              <a:gd name="connsiteY67" fmla="*/ 3470686 h 3503026"/>
              <a:gd name="connsiteX68" fmla="*/ 729553 w 5239875"/>
              <a:gd name="connsiteY68" fmla="*/ 3474966 h 3503026"/>
              <a:gd name="connsiteX69" fmla="*/ 663287 w 5239875"/>
              <a:gd name="connsiteY69" fmla="*/ 3478771 h 3503026"/>
              <a:gd name="connsiteX70" fmla="*/ 597022 w 5239875"/>
              <a:gd name="connsiteY70" fmla="*/ 3482417 h 3503026"/>
              <a:gd name="connsiteX71" fmla="*/ 530598 w 5239875"/>
              <a:gd name="connsiteY71" fmla="*/ 3485588 h 3503026"/>
              <a:gd name="connsiteX72" fmla="*/ 464333 w 5239875"/>
              <a:gd name="connsiteY72" fmla="*/ 3488441 h 3503026"/>
              <a:gd name="connsiteX73" fmla="*/ 397909 w 5239875"/>
              <a:gd name="connsiteY73" fmla="*/ 3491137 h 3503026"/>
              <a:gd name="connsiteX74" fmla="*/ 331644 w 5239875"/>
              <a:gd name="connsiteY74" fmla="*/ 3493673 h 3503026"/>
              <a:gd name="connsiteX75" fmla="*/ 265378 w 5239875"/>
              <a:gd name="connsiteY75" fmla="*/ 3495892 h 3503026"/>
              <a:gd name="connsiteX76" fmla="*/ 198955 w 5239875"/>
              <a:gd name="connsiteY76" fmla="*/ 3497953 h 3503026"/>
              <a:gd name="connsiteX77" fmla="*/ 132689 w 5239875"/>
              <a:gd name="connsiteY77" fmla="*/ 3499856 h 3503026"/>
              <a:gd name="connsiteX78" fmla="*/ 66265 w 5239875"/>
              <a:gd name="connsiteY78" fmla="*/ 3501441 h 3503026"/>
              <a:gd name="connsiteX79" fmla="*/ 0 w 5239875"/>
              <a:gd name="connsiteY79" fmla="*/ 3503026 h 3503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5239875" h="3503026">
                <a:moveTo>
                  <a:pt x="5239875" y="0"/>
                </a:moveTo>
                <a:lnTo>
                  <a:pt x="5173610" y="80374"/>
                </a:lnTo>
                <a:lnTo>
                  <a:pt x="5107345" y="162968"/>
                </a:lnTo>
                <a:lnTo>
                  <a:pt x="5040921" y="247782"/>
                </a:lnTo>
                <a:lnTo>
                  <a:pt x="4974655" y="334497"/>
                </a:lnTo>
                <a:lnTo>
                  <a:pt x="4908232" y="423115"/>
                </a:lnTo>
                <a:lnTo>
                  <a:pt x="4841966" y="513318"/>
                </a:lnTo>
                <a:lnTo>
                  <a:pt x="4775701" y="604949"/>
                </a:lnTo>
                <a:lnTo>
                  <a:pt x="4709277" y="697847"/>
                </a:lnTo>
                <a:lnTo>
                  <a:pt x="4643012" y="791538"/>
                </a:lnTo>
                <a:lnTo>
                  <a:pt x="4576588" y="886021"/>
                </a:lnTo>
                <a:lnTo>
                  <a:pt x="4510323" y="980822"/>
                </a:lnTo>
                <a:lnTo>
                  <a:pt x="4444058" y="1075781"/>
                </a:lnTo>
                <a:lnTo>
                  <a:pt x="4377634" y="1170582"/>
                </a:lnTo>
                <a:lnTo>
                  <a:pt x="4311368" y="1265065"/>
                </a:lnTo>
                <a:lnTo>
                  <a:pt x="4244944" y="1358915"/>
                </a:lnTo>
                <a:lnTo>
                  <a:pt x="4178679" y="1451813"/>
                </a:lnTo>
                <a:lnTo>
                  <a:pt x="4112414" y="1543602"/>
                </a:lnTo>
                <a:lnTo>
                  <a:pt x="4045990" y="1633964"/>
                </a:lnTo>
                <a:lnTo>
                  <a:pt x="3979725" y="1722740"/>
                </a:lnTo>
                <a:lnTo>
                  <a:pt x="3913301" y="1809773"/>
                </a:lnTo>
                <a:lnTo>
                  <a:pt x="3847035" y="1894744"/>
                </a:lnTo>
                <a:lnTo>
                  <a:pt x="3780770" y="1977656"/>
                </a:lnTo>
                <a:lnTo>
                  <a:pt x="3714346" y="2058347"/>
                </a:lnTo>
                <a:lnTo>
                  <a:pt x="3648081" y="2136502"/>
                </a:lnTo>
                <a:lnTo>
                  <a:pt x="3581657" y="2212121"/>
                </a:lnTo>
                <a:lnTo>
                  <a:pt x="3515392" y="2285203"/>
                </a:lnTo>
                <a:lnTo>
                  <a:pt x="3449126" y="2355749"/>
                </a:lnTo>
                <a:lnTo>
                  <a:pt x="3382702" y="2423440"/>
                </a:lnTo>
                <a:lnTo>
                  <a:pt x="3316437" y="2488596"/>
                </a:lnTo>
                <a:lnTo>
                  <a:pt x="3250013" y="2550898"/>
                </a:lnTo>
                <a:lnTo>
                  <a:pt x="3183748" y="2610664"/>
                </a:lnTo>
                <a:lnTo>
                  <a:pt x="3117482" y="2667576"/>
                </a:lnTo>
                <a:lnTo>
                  <a:pt x="3051059" y="2721951"/>
                </a:lnTo>
                <a:lnTo>
                  <a:pt x="2984793" y="2773632"/>
                </a:lnTo>
                <a:lnTo>
                  <a:pt x="2918369" y="2822776"/>
                </a:lnTo>
                <a:lnTo>
                  <a:pt x="2852104" y="2869384"/>
                </a:lnTo>
                <a:lnTo>
                  <a:pt x="2785839" y="2913772"/>
                </a:lnTo>
                <a:lnTo>
                  <a:pt x="2719415" y="2955624"/>
                </a:lnTo>
                <a:lnTo>
                  <a:pt x="2653150" y="2995256"/>
                </a:lnTo>
                <a:lnTo>
                  <a:pt x="2586726" y="3032511"/>
                </a:lnTo>
                <a:lnTo>
                  <a:pt x="2520461" y="3067863"/>
                </a:lnTo>
                <a:lnTo>
                  <a:pt x="2454195" y="3100995"/>
                </a:lnTo>
                <a:lnTo>
                  <a:pt x="2387771" y="3132226"/>
                </a:lnTo>
                <a:lnTo>
                  <a:pt x="2321506" y="3161395"/>
                </a:lnTo>
                <a:lnTo>
                  <a:pt x="2255082" y="3188821"/>
                </a:lnTo>
                <a:lnTo>
                  <a:pt x="2188817" y="3214503"/>
                </a:lnTo>
                <a:lnTo>
                  <a:pt x="2122551" y="3238282"/>
                </a:lnTo>
                <a:lnTo>
                  <a:pt x="2056128" y="3260635"/>
                </a:lnTo>
                <a:lnTo>
                  <a:pt x="1989862" y="3281243"/>
                </a:lnTo>
                <a:lnTo>
                  <a:pt x="1923597" y="3300584"/>
                </a:lnTo>
                <a:lnTo>
                  <a:pt x="1857173" y="3318340"/>
                </a:lnTo>
                <a:lnTo>
                  <a:pt x="1790908" y="3334826"/>
                </a:lnTo>
                <a:lnTo>
                  <a:pt x="1724484" y="3350046"/>
                </a:lnTo>
                <a:lnTo>
                  <a:pt x="1658219" y="3364154"/>
                </a:lnTo>
                <a:lnTo>
                  <a:pt x="1591953" y="3377154"/>
                </a:lnTo>
                <a:lnTo>
                  <a:pt x="1525529" y="3389044"/>
                </a:lnTo>
                <a:lnTo>
                  <a:pt x="1459264" y="3400140"/>
                </a:lnTo>
                <a:lnTo>
                  <a:pt x="1392840" y="3410128"/>
                </a:lnTo>
                <a:lnTo>
                  <a:pt x="1326575" y="3419481"/>
                </a:lnTo>
                <a:lnTo>
                  <a:pt x="1260310" y="3428042"/>
                </a:lnTo>
                <a:lnTo>
                  <a:pt x="1193886" y="3435810"/>
                </a:lnTo>
                <a:lnTo>
                  <a:pt x="1127620" y="3442944"/>
                </a:lnTo>
                <a:lnTo>
                  <a:pt x="1061197" y="3449602"/>
                </a:lnTo>
                <a:lnTo>
                  <a:pt x="994931" y="3455626"/>
                </a:lnTo>
                <a:lnTo>
                  <a:pt x="928666" y="3461016"/>
                </a:lnTo>
                <a:lnTo>
                  <a:pt x="862242" y="3466089"/>
                </a:lnTo>
                <a:lnTo>
                  <a:pt x="795977" y="3470686"/>
                </a:lnTo>
                <a:lnTo>
                  <a:pt x="729553" y="3474966"/>
                </a:lnTo>
                <a:lnTo>
                  <a:pt x="663287" y="3478771"/>
                </a:lnTo>
                <a:lnTo>
                  <a:pt x="597022" y="3482417"/>
                </a:lnTo>
                <a:lnTo>
                  <a:pt x="530598" y="3485588"/>
                </a:lnTo>
                <a:lnTo>
                  <a:pt x="464333" y="3488441"/>
                </a:lnTo>
                <a:lnTo>
                  <a:pt x="397909" y="3491137"/>
                </a:lnTo>
                <a:lnTo>
                  <a:pt x="331644" y="3493673"/>
                </a:lnTo>
                <a:lnTo>
                  <a:pt x="265378" y="3495892"/>
                </a:lnTo>
                <a:lnTo>
                  <a:pt x="198955" y="3497953"/>
                </a:lnTo>
                <a:lnTo>
                  <a:pt x="132689" y="3499856"/>
                </a:lnTo>
                <a:lnTo>
                  <a:pt x="66265" y="3501441"/>
                </a:lnTo>
                <a:lnTo>
                  <a:pt x="0" y="3503026"/>
                </a:lnTo>
              </a:path>
            </a:pathLst>
          </a:custGeom>
          <a:noFill/>
          <a:ln w="33720" cap="rnd">
            <a:noFill/>
            <a:prstDash val="solid"/>
            <a:round/>
          </a:ln>
        </p:spPr>
        <p:txBody>
          <a:bodyPr rtlCol="0" anchor="ctr"/>
          <a:lstStyle/>
          <a:p>
            <a:endParaRPr lang="en-US"/>
          </a:p>
        </p:txBody>
      </p:sp>
      <p:sp>
        <p:nvSpPr>
          <p:cNvPr id="10116" name="Freeform: Shape 10115">
            <a:extLst>
              <a:ext uri="{FF2B5EF4-FFF2-40B4-BE49-F238E27FC236}">
                <a16:creationId xmlns:a16="http://schemas.microsoft.com/office/drawing/2014/main" id="{8F040C29-240B-490D-8F5F-77FCCFA75170}"/>
              </a:ext>
            </a:extLst>
          </p:cNvPr>
          <p:cNvSpPr/>
          <p:nvPr/>
        </p:nvSpPr>
        <p:spPr>
          <a:xfrm>
            <a:off x="6291426" y="1589589"/>
            <a:ext cx="5239875" cy="3883972"/>
          </a:xfrm>
          <a:custGeom>
            <a:avLst/>
            <a:gdLst>
              <a:gd name="connsiteX0" fmla="*/ 0 w 5239875"/>
              <a:gd name="connsiteY0" fmla="*/ 3883973 h 3883972"/>
              <a:gd name="connsiteX1" fmla="*/ 66265 w 5239875"/>
              <a:gd name="connsiteY1" fmla="*/ 3881912 h 3883972"/>
              <a:gd name="connsiteX2" fmla="*/ 132689 w 5239875"/>
              <a:gd name="connsiteY2" fmla="*/ 3879692 h 3883972"/>
              <a:gd name="connsiteX3" fmla="*/ 198955 w 5239875"/>
              <a:gd name="connsiteY3" fmla="*/ 3877314 h 3883972"/>
              <a:gd name="connsiteX4" fmla="*/ 265378 w 5239875"/>
              <a:gd name="connsiteY4" fmla="*/ 3874778 h 3883972"/>
              <a:gd name="connsiteX5" fmla="*/ 331644 w 5239875"/>
              <a:gd name="connsiteY5" fmla="*/ 3871924 h 3883972"/>
              <a:gd name="connsiteX6" fmla="*/ 397909 w 5239875"/>
              <a:gd name="connsiteY6" fmla="*/ 3868912 h 3883972"/>
              <a:gd name="connsiteX7" fmla="*/ 464333 w 5239875"/>
              <a:gd name="connsiteY7" fmla="*/ 3865583 h 3883972"/>
              <a:gd name="connsiteX8" fmla="*/ 530598 w 5239875"/>
              <a:gd name="connsiteY8" fmla="*/ 3862096 h 3883972"/>
              <a:gd name="connsiteX9" fmla="*/ 597022 w 5239875"/>
              <a:gd name="connsiteY9" fmla="*/ 3858133 h 3883972"/>
              <a:gd name="connsiteX10" fmla="*/ 663287 w 5239875"/>
              <a:gd name="connsiteY10" fmla="*/ 3854011 h 3883972"/>
              <a:gd name="connsiteX11" fmla="*/ 729553 w 5239875"/>
              <a:gd name="connsiteY11" fmla="*/ 3849413 h 3883972"/>
              <a:gd name="connsiteX12" fmla="*/ 795977 w 5239875"/>
              <a:gd name="connsiteY12" fmla="*/ 3844341 h 3883972"/>
              <a:gd name="connsiteX13" fmla="*/ 862242 w 5239875"/>
              <a:gd name="connsiteY13" fmla="*/ 3838950 h 3883972"/>
              <a:gd name="connsiteX14" fmla="*/ 928666 w 5239875"/>
              <a:gd name="connsiteY14" fmla="*/ 3833085 h 3883972"/>
              <a:gd name="connsiteX15" fmla="*/ 994931 w 5239875"/>
              <a:gd name="connsiteY15" fmla="*/ 3826743 h 3883972"/>
              <a:gd name="connsiteX16" fmla="*/ 1061197 w 5239875"/>
              <a:gd name="connsiteY16" fmla="*/ 3819768 h 3883972"/>
              <a:gd name="connsiteX17" fmla="*/ 1127620 w 5239875"/>
              <a:gd name="connsiteY17" fmla="*/ 3812317 h 3883972"/>
              <a:gd name="connsiteX18" fmla="*/ 1193886 w 5239875"/>
              <a:gd name="connsiteY18" fmla="*/ 3804233 h 3883972"/>
              <a:gd name="connsiteX19" fmla="*/ 1260310 w 5239875"/>
              <a:gd name="connsiteY19" fmla="*/ 3795354 h 3883972"/>
              <a:gd name="connsiteX20" fmla="*/ 1326575 w 5239875"/>
              <a:gd name="connsiteY20" fmla="*/ 3785843 h 3883972"/>
              <a:gd name="connsiteX21" fmla="*/ 1392840 w 5239875"/>
              <a:gd name="connsiteY21" fmla="*/ 3775538 h 3883972"/>
              <a:gd name="connsiteX22" fmla="*/ 1459264 w 5239875"/>
              <a:gd name="connsiteY22" fmla="*/ 3764283 h 3883972"/>
              <a:gd name="connsiteX23" fmla="*/ 1525529 w 5239875"/>
              <a:gd name="connsiteY23" fmla="*/ 3752234 h 3883972"/>
              <a:gd name="connsiteX24" fmla="*/ 1591953 w 5239875"/>
              <a:gd name="connsiteY24" fmla="*/ 3739077 h 3883972"/>
              <a:gd name="connsiteX25" fmla="*/ 1658219 w 5239875"/>
              <a:gd name="connsiteY25" fmla="*/ 3724809 h 3883972"/>
              <a:gd name="connsiteX26" fmla="*/ 1724484 w 5239875"/>
              <a:gd name="connsiteY26" fmla="*/ 3709432 h 3883972"/>
              <a:gd name="connsiteX27" fmla="*/ 1790908 w 5239875"/>
              <a:gd name="connsiteY27" fmla="*/ 3692945 h 3883972"/>
              <a:gd name="connsiteX28" fmla="*/ 1857173 w 5239875"/>
              <a:gd name="connsiteY28" fmla="*/ 3675031 h 3883972"/>
              <a:gd name="connsiteX29" fmla="*/ 1923597 w 5239875"/>
              <a:gd name="connsiteY29" fmla="*/ 3655690 h 3883972"/>
              <a:gd name="connsiteX30" fmla="*/ 1989862 w 5239875"/>
              <a:gd name="connsiteY30" fmla="*/ 3634923 h 3883972"/>
              <a:gd name="connsiteX31" fmla="*/ 2056128 w 5239875"/>
              <a:gd name="connsiteY31" fmla="*/ 3612412 h 3883972"/>
              <a:gd name="connsiteX32" fmla="*/ 2122551 w 5239875"/>
              <a:gd name="connsiteY32" fmla="*/ 3588157 h 3883972"/>
              <a:gd name="connsiteX33" fmla="*/ 2188817 w 5239875"/>
              <a:gd name="connsiteY33" fmla="*/ 3562158 h 3883972"/>
              <a:gd name="connsiteX34" fmla="*/ 2255082 w 5239875"/>
              <a:gd name="connsiteY34" fmla="*/ 3534256 h 3883972"/>
              <a:gd name="connsiteX35" fmla="*/ 2321506 w 5239875"/>
              <a:gd name="connsiteY35" fmla="*/ 3504136 h 3883972"/>
              <a:gd name="connsiteX36" fmla="*/ 2387771 w 5239875"/>
              <a:gd name="connsiteY36" fmla="*/ 3471796 h 3883972"/>
              <a:gd name="connsiteX37" fmla="*/ 2454195 w 5239875"/>
              <a:gd name="connsiteY37" fmla="*/ 3437236 h 3883972"/>
              <a:gd name="connsiteX38" fmla="*/ 2520461 w 5239875"/>
              <a:gd name="connsiteY38" fmla="*/ 3400299 h 3883972"/>
              <a:gd name="connsiteX39" fmla="*/ 2586726 w 5239875"/>
              <a:gd name="connsiteY39" fmla="*/ 3360667 h 3883972"/>
              <a:gd name="connsiteX40" fmla="*/ 2653150 w 5239875"/>
              <a:gd name="connsiteY40" fmla="*/ 3318339 h 3883972"/>
              <a:gd name="connsiteX41" fmla="*/ 2719415 w 5239875"/>
              <a:gd name="connsiteY41" fmla="*/ 3273317 h 3883972"/>
              <a:gd name="connsiteX42" fmla="*/ 2785839 w 5239875"/>
              <a:gd name="connsiteY42" fmla="*/ 3225283 h 3883972"/>
              <a:gd name="connsiteX43" fmla="*/ 2852104 w 5239875"/>
              <a:gd name="connsiteY43" fmla="*/ 3174236 h 3883972"/>
              <a:gd name="connsiteX44" fmla="*/ 2918369 w 5239875"/>
              <a:gd name="connsiteY44" fmla="*/ 3120019 h 3883972"/>
              <a:gd name="connsiteX45" fmla="*/ 2984793 w 5239875"/>
              <a:gd name="connsiteY45" fmla="*/ 3062631 h 3883972"/>
              <a:gd name="connsiteX46" fmla="*/ 3051059 w 5239875"/>
              <a:gd name="connsiteY46" fmla="*/ 3001915 h 3883972"/>
              <a:gd name="connsiteX47" fmla="*/ 3117482 w 5239875"/>
              <a:gd name="connsiteY47" fmla="*/ 2937869 h 3883972"/>
              <a:gd name="connsiteX48" fmla="*/ 3183748 w 5239875"/>
              <a:gd name="connsiteY48" fmla="*/ 2870493 h 3883972"/>
              <a:gd name="connsiteX49" fmla="*/ 3250013 w 5239875"/>
              <a:gd name="connsiteY49" fmla="*/ 2799631 h 3883972"/>
              <a:gd name="connsiteX50" fmla="*/ 3316437 w 5239875"/>
              <a:gd name="connsiteY50" fmla="*/ 2725280 h 3883972"/>
              <a:gd name="connsiteX51" fmla="*/ 3382702 w 5239875"/>
              <a:gd name="connsiteY51" fmla="*/ 2647760 h 3883972"/>
              <a:gd name="connsiteX52" fmla="*/ 3449126 w 5239875"/>
              <a:gd name="connsiteY52" fmla="*/ 2566751 h 3883972"/>
              <a:gd name="connsiteX53" fmla="*/ 3515392 w 5239875"/>
              <a:gd name="connsiteY53" fmla="*/ 2482572 h 3883972"/>
              <a:gd name="connsiteX54" fmla="*/ 3581657 w 5239875"/>
              <a:gd name="connsiteY54" fmla="*/ 2395381 h 3883972"/>
              <a:gd name="connsiteX55" fmla="*/ 3648081 w 5239875"/>
              <a:gd name="connsiteY55" fmla="*/ 2305178 h 3883972"/>
              <a:gd name="connsiteX56" fmla="*/ 3714346 w 5239875"/>
              <a:gd name="connsiteY56" fmla="*/ 2212121 h 3883972"/>
              <a:gd name="connsiteX57" fmla="*/ 3780770 w 5239875"/>
              <a:gd name="connsiteY57" fmla="*/ 2116527 h 3883972"/>
              <a:gd name="connsiteX58" fmla="*/ 3847035 w 5239875"/>
              <a:gd name="connsiteY58" fmla="*/ 2018715 h 3883972"/>
              <a:gd name="connsiteX59" fmla="*/ 3913301 w 5239875"/>
              <a:gd name="connsiteY59" fmla="*/ 1918682 h 3883972"/>
              <a:gd name="connsiteX60" fmla="*/ 3979725 w 5239875"/>
              <a:gd name="connsiteY60" fmla="*/ 1817065 h 3883972"/>
              <a:gd name="connsiteX61" fmla="*/ 4045990 w 5239875"/>
              <a:gd name="connsiteY61" fmla="*/ 1713862 h 3883972"/>
              <a:gd name="connsiteX62" fmla="*/ 4112414 w 5239875"/>
              <a:gd name="connsiteY62" fmla="*/ 1609709 h 3883972"/>
              <a:gd name="connsiteX63" fmla="*/ 4178679 w 5239875"/>
              <a:gd name="connsiteY63" fmla="*/ 1504762 h 3883972"/>
              <a:gd name="connsiteX64" fmla="*/ 4244944 w 5239875"/>
              <a:gd name="connsiteY64" fmla="*/ 1399498 h 3883972"/>
              <a:gd name="connsiteX65" fmla="*/ 4311368 w 5239875"/>
              <a:gd name="connsiteY65" fmla="*/ 1294076 h 3883972"/>
              <a:gd name="connsiteX66" fmla="*/ 4377634 w 5239875"/>
              <a:gd name="connsiteY66" fmla="*/ 1189130 h 3883972"/>
              <a:gd name="connsiteX67" fmla="*/ 4444058 w 5239875"/>
              <a:gd name="connsiteY67" fmla="*/ 1084976 h 3883972"/>
              <a:gd name="connsiteX68" fmla="*/ 4510323 w 5239875"/>
              <a:gd name="connsiteY68" fmla="*/ 981932 h 3883972"/>
              <a:gd name="connsiteX69" fmla="*/ 4576588 w 5239875"/>
              <a:gd name="connsiteY69" fmla="*/ 880156 h 3883972"/>
              <a:gd name="connsiteX70" fmla="*/ 4643012 w 5239875"/>
              <a:gd name="connsiteY70" fmla="*/ 780282 h 3883972"/>
              <a:gd name="connsiteX71" fmla="*/ 4709277 w 5239875"/>
              <a:gd name="connsiteY71" fmla="*/ 682470 h 3883972"/>
              <a:gd name="connsiteX72" fmla="*/ 4775701 w 5239875"/>
              <a:gd name="connsiteY72" fmla="*/ 586876 h 3883972"/>
              <a:gd name="connsiteX73" fmla="*/ 4841966 w 5239875"/>
              <a:gd name="connsiteY73" fmla="*/ 493978 h 3883972"/>
              <a:gd name="connsiteX74" fmla="*/ 4908232 w 5239875"/>
              <a:gd name="connsiteY74" fmla="*/ 403775 h 3883972"/>
              <a:gd name="connsiteX75" fmla="*/ 4974655 w 5239875"/>
              <a:gd name="connsiteY75" fmla="*/ 316583 h 3883972"/>
              <a:gd name="connsiteX76" fmla="*/ 5040921 w 5239875"/>
              <a:gd name="connsiteY76" fmla="*/ 232563 h 3883972"/>
              <a:gd name="connsiteX77" fmla="*/ 5107345 w 5239875"/>
              <a:gd name="connsiteY77" fmla="*/ 151713 h 3883972"/>
              <a:gd name="connsiteX78" fmla="*/ 5173610 w 5239875"/>
              <a:gd name="connsiteY78" fmla="*/ 74033 h 3883972"/>
              <a:gd name="connsiteX79" fmla="*/ 5239875 w 5239875"/>
              <a:gd name="connsiteY79" fmla="*/ 0 h 3883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5239875" h="3883972">
                <a:moveTo>
                  <a:pt x="0" y="3883973"/>
                </a:moveTo>
                <a:lnTo>
                  <a:pt x="66265" y="3881912"/>
                </a:lnTo>
                <a:lnTo>
                  <a:pt x="132689" y="3879692"/>
                </a:lnTo>
                <a:lnTo>
                  <a:pt x="198955" y="3877314"/>
                </a:lnTo>
                <a:lnTo>
                  <a:pt x="265378" y="3874778"/>
                </a:lnTo>
                <a:lnTo>
                  <a:pt x="331644" y="3871924"/>
                </a:lnTo>
                <a:lnTo>
                  <a:pt x="397909" y="3868912"/>
                </a:lnTo>
                <a:lnTo>
                  <a:pt x="464333" y="3865583"/>
                </a:lnTo>
                <a:lnTo>
                  <a:pt x="530598" y="3862096"/>
                </a:lnTo>
                <a:lnTo>
                  <a:pt x="597022" y="3858133"/>
                </a:lnTo>
                <a:lnTo>
                  <a:pt x="663287" y="3854011"/>
                </a:lnTo>
                <a:lnTo>
                  <a:pt x="729553" y="3849413"/>
                </a:lnTo>
                <a:lnTo>
                  <a:pt x="795977" y="3844341"/>
                </a:lnTo>
                <a:lnTo>
                  <a:pt x="862242" y="3838950"/>
                </a:lnTo>
                <a:lnTo>
                  <a:pt x="928666" y="3833085"/>
                </a:lnTo>
                <a:lnTo>
                  <a:pt x="994931" y="3826743"/>
                </a:lnTo>
                <a:lnTo>
                  <a:pt x="1061197" y="3819768"/>
                </a:lnTo>
                <a:lnTo>
                  <a:pt x="1127620" y="3812317"/>
                </a:lnTo>
                <a:lnTo>
                  <a:pt x="1193886" y="3804233"/>
                </a:lnTo>
                <a:lnTo>
                  <a:pt x="1260310" y="3795354"/>
                </a:lnTo>
                <a:lnTo>
                  <a:pt x="1326575" y="3785843"/>
                </a:lnTo>
                <a:lnTo>
                  <a:pt x="1392840" y="3775538"/>
                </a:lnTo>
                <a:lnTo>
                  <a:pt x="1459264" y="3764283"/>
                </a:lnTo>
                <a:lnTo>
                  <a:pt x="1525529" y="3752234"/>
                </a:lnTo>
                <a:lnTo>
                  <a:pt x="1591953" y="3739077"/>
                </a:lnTo>
                <a:lnTo>
                  <a:pt x="1658219" y="3724809"/>
                </a:lnTo>
                <a:lnTo>
                  <a:pt x="1724484" y="3709432"/>
                </a:lnTo>
                <a:lnTo>
                  <a:pt x="1790908" y="3692945"/>
                </a:lnTo>
                <a:lnTo>
                  <a:pt x="1857173" y="3675031"/>
                </a:lnTo>
                <a:lnTo>
                  <a:pt x="1923597" y="3655690"/>
                </a:lnTo>
                <a:lnTo>
                  <a:pt x="1989862" y="3634923"/>
                </a:lnTo>
                <a:lnTo>
                  <a:pt x="2056128" y="3612412"/>
                </a:lnTo>
                <a:lnTo>
                  <a:pt x="2122551" y="3588157"/>
                </a:lnTo>
                <a:lnTo>
                  <a:pt x="2188817" y="3562158"/>
                </a:lnTo>
                <a:lnTo>
                  <a:pt x="2255082" y="3534256"/>
                </a:lnTo>
                <a:lnTo>
                  <a:pt x="2321506" y="3504136"/>
                </a:lnTo>
                <a:lnTo>
                  <a:pt x="2387771" y="3471796"/>
                </a:lnTo>
                <a:lnTo>
                  <a:pt x="2454195" y="3437236"/>
                </a:lnTo>
                <a:lnTo>
                  <a:pt x="2520461" y="3400299"/>
                </a:lnTo>
                <a:lnTo>
                  <a:pt x="2586726" y="3360667"/>
                </a:lnTo>
                <a:lnTo>
                  <a:pt x="2653150" y="3318339"/>
                </a:lnTo>
                <a:lnTo>
                  <a:pt x="2719415" y="3273317"/>
                </a:lnTo>
                <a:lnTo>
                  <a:pt x="2785839" y="3225283"/>
                </a:lnTo>
                <a:lnTo>
                  <a:pt x="2852104" y="3174236"/>
                </a:lnTo>
                <a:lnTo>
                  <a:pt x="2918369" y="3120019"/>
                </a:lnTo>
                <a:lnTo>
                  <a:pt x="2984793" y="3062631"/>
                </a:lnTo>
                <a:lnTo>
                  <a:pt x="3051059" y="3001915"/>
                </a:lnTo>
                <a:lnTo>
                  <a:pt x="3117482" y="2937869"/>
                </a:lnTo>
                <a:lnTo>
                  <a:pt x="3183748" y="2870493"/>
                </a:lnTo>
                <a:lnTo>
                  <a:pt x="3250013" y="2799631"/>
                </a:lnTo>
                <a:lnTo>
                  <a:pt x="3316437" y="2725280"/>
                </a:lnTo>
                <a:lnTo>
                  <a:pt x="3382702" y="2647760"/>
                </a:lnTo>
                <a:lnTo>
                  <a:pt x="3449126" y="2566751"/>
                </a:lnTo>
                <a:lnTo>
                  <a:pt x="3515392" y="2482572"/>
                </a:lnTo>
                <a:lnTo>
                  <a:pt x="3581657" y="2395381"/>
                </a:lnTo>
                <a:lnTo>
                  <a:pt x="3648081" y="2305178"/>
                </a:lnTo>
                <a:lnTo>
                  <a:pt x="3714346" y="2212121"/>
                </a:lnTo>
                <a:lnTo>
                  <a:pt x="3780770" y="2116527"/>
                </a:lnTo>
                <a:lnTo>
                  <a:pt x="3847035" y="2018715"/>
                </a:lnTo>
                <a:lnTo>
                  <a:pt x="3913301" y="1918682"/>
                </a:lnTo>
                <a:lnTo>
                  <a:pt x="3979725" y="1817065"/>
                </a:lnTo>
                <a:lnTo>
                  <a:pt x="4045990" y="1713862"/>
                </a:lnTo>
                <a:lnTo>
                  <a:pt x="4112414" y="1609709"/>
                </a:lnTo>
                <a:lnTo>
                  <a:pt x="4178679" y="1504762"/>
                </a:lnTo>
                <a:lnTo>
                  <a:pt x="4244944" y="1399498"/>
                </a:lnTo>
                <a:lnTo>
                  <a:pt x="4311368" y="1294076"/>
                </a:lnTo>
                <a:lnTo>
                  <a:pt x="4377634" y="1189130"/>
                </a:lnTo>
                <a:lnTo>
                  <a:pt x="4444058" y="1084976"/>
                </a:lnTo>
                <a:lnTo>
                  <a:pt x="4510323" y="981932"/>
                </a:lnTo>
                <a:lnTo>
                  <a:pt x="4576588" y="880156"/>
                </a:lnTo>
                <a:lnTo>
                  <a:pt x="4643012" y="780282"/>
                </a:lnTo>
                <a:lnTo>
                  <a:pt x="4709277" y="682470"/>
                </a:lnTo>
                <a:lnTo>
                  <a:pt x="4775701" y="586876"/>
                </a:lnTo>
                <a:lnTo>
                  <a:pt x="4841966" y="493978"/>
                </a:lnTo>
                <a:lnTo>
                  <a:pt x="4908232" y="403775"/>
                </a:lnTo>
                <a:lnTo>
                  <a:pt x="4974655" y="316583"/>
                </a:lnTo>
                <a:lnTo>
                  <a:pt x="5040921" y="232563"/>
                </a:lnTo>
                <a:lnTo>
                  <a:pt x="5107345" y="151713"/>
                </a:lnTo>
                <a:lnTo>
                  <a:pt x="5173610" y="74033"/>
                </a:lnTo>
                <a:lnTo>
                  <a:pt x="5239875" y="0"/>
                </a:lnTo>
              </a:path>
            </a:pathLst>
          </a:custGeom>
          <a:noFill/>
          <a:ln w="33720" cap="flat">
            <a:solidFill>
              <a:srgbClr val="B22222"/>
            </a:solidFill>
            <a:prstDash val="solid"/>
            <a:round/>
          </a:ln>
        </p:spPr>
        <p:txBody>
          <a:bodyPr rtlCol="0" anchor="ctr"/>
          <a:lstStyle/>
          <a:p>
            <a:endParaRPr lang="en-US"/>
          </a:p>
        </p:txBody>
      </p:sp>
      <p:sp>
        <p:nvSpPr>
          <p:cNvPr id="10118" name="TextBox 10117">
            <a:extLst>
              <a:ext uri="{FF2B5EF4-FFF2-40B4-BE49-F238E27FC236}">
                <a16:creationId xmlns:a16="http://schemas.microsoft.com/office/drawing/2014/main" id="{330E6AE2-755F-496E-BCD2-FBCA2FF5886E}"/>
              </a:ext>
            </a:extLst>
          </p:cNvPr>
          <p:cNvSpPr txBox="1"/>
          <p:nvPr/>
        </p:nvSpPr>
        <p:spPr>
          <a:xfrm rot="18179999">
            <a:off x="10498270" y="2403634"/>
            <a:ext cx="262144" cy="297528"/>
          </a:xfrm>
          <a:prstGeom prst="rect">
            <a:avLst/>
          </a:prstGeom>
          <a:noFill/>
        </p:spPr>
        <p:txBody>
          <a:bodyPr wrap="none" rtlCol="0">
            <a:spAutoFit/>
          </a:bodyPr>
          <a:lstStyle/>
          <a:p>
            <a:pPr algn="l"/>
            <a:r>
              <a:rPr lang="en-US" sz="1373" spc="0" baseline="0">
                <a:solidFill>
                  <a:srgbClr val="B22222"/>
                </a:solidFill>
                <a:latin typeface="Roboto Condensed"/>
                <a:ea typeface="Roboto Condensed"/>
                <a:sym typeface="Roboto Condensed"/>
                <a:rtl val="0"/>
              </a:rPr>
              <a:t>L</a:t>
            </a:r>
          </a:p>
        </p:txBody>
      </p:sp>
      <p:sp>
        <p:nvSpPr>
          <p:cNvPr id="10119" name="TextBox 10118">
            <a:extLst>
              <a:ext uri="{FF2B5EF4-FFF2-40B4-BE49-F238E27FC236}">
                <a16:creationId xmlns:a16="http://schemas.microsoft.com/office/drawing/2014/main" id="{24BC4DF1-6063-4237-8950-EDFBAB81C3E0}"/>
              </a:ext>
            </a:extLst>
          </p:cNvPr>
          <p:cNvSpPr txBox="1"/>
          <p:nvPr/>
        </p:nvSpPr>
        <p:spPr>
          <a:xfrm rot="18179999">
            <a:off x="10536475" y="2331979"/>
            <a:ext cx="277997" cy="297528"/>
          </a:xfrm>
          <a:prstGeom prst="rect">
            <a:avLst/>
          </a:prstGeom>
          <a:noFill/>
        </p:spPr>
        <p:txBody>
          <a:bodyPr wrap="none" rtlCol="0">
            <a:spAutoFit/>
          </a:bodyPr>
          <a:lstStyle/>
          <a:p>
            <a:pPr algn="l"/>
            <a:r>
              <a:rPr lang="en-US" sz="1373" spc="0" baseline="0">
                <a:solidFill>
                  <a:srgbClr val="B22222"/>
                </a:solidFill>
                <a:latin typeface="Roboto Condensed"/>
                <a:ea typeface="Roboto Condensed"/>
                <a:sym typeface="Roboto Condensed"/>
                <a:rtl val="0"/>
              </a:rPr>
              <a:t>o</a:t>
            </a:r>
          </a:p>
        </p:txBody>
      </p:sp>
      <p:sp>
        <p:nvSpPr>
          <p:cNvPr id="10120" name="TextBox 10119">
            <a:extLst>
              <a:ext uri="{FF2B5EF4-FFF2-40B4-BE49-F238E27FC236}">
                <a16:creationId xmlns:a16="http://schemas.microsoft.com/office/drawing/2014/main" id="{D149DAB1-8DF8-4A7E-9D1A-3E8484A18E5E}"/>
              </a:ext>
            </a:extLst>
          </p:cNvPr>
          <p:cNvSpPr txBox="1"/>
          <p:nvPr/>
        </p:nvSpPr>
        <p:spPr>
          <a:xfrm rot="18179999">
            <a:off x="10591643" y="2259372"/>
            <a:ext cx="262144" cy="297528"/>
          </a:xfrm>
          <a:prstGeom prst="rect">
            <a:avLst/>
          </a:prstGeom>
          <a:noFill/>
        </p:spPr>
        <p:txBody>
          <a:bodyPr wrap="none" rtlCol="0">
            <a:spAutoFit/>
          </a:bodyPr>
          <a:lstStyle/>
          <a:p>
            <a:pPr algn="l"/>
            <a:r>
              <a:rPr lang="en-US" sz="1373" spc="0" baseline="0">
                <a:solidFill>
                  <a:srgbClr val="B22222"/>
                </a:solidFill>
                <a:latin typeface="Roboto Condensed"/>
                <a:ea typeface="Roboto Condensed"/>
                <a:sym typeface="Roboto Condensed"/>
                <a:rtl val="0"/>
              </a:rPr>
              <a:t>g</a:t>
            </a:r>
          </a:p>
        </p:txBody>
      </p:sp>
      <p:sp>
        <p:nvSpPr>
          <p:cNvPr id="10121" name="TextBox 10120">
            <a:extLst>
              <a:ext uri="{FF2B5EF4-FFF2-40B4-BE49-F238E27FC236}">
                <a16:creationId xmlns:a16="http://schemas.microsoft.com/office/drawing/2014/main" id="{F0539062-D2FD-485E-BB9C-2F6B8BFA058C}"/>
              </a:ext>
            </a:extLst>
          </p:cNvPr>
          <p:cNvSpPr txBox="1"/>
          <p:nvPr/>
        </p:nvSpPr>
        <p:spPr>
          <a:xfrm rot="18239999">
            <a:off x="10642590" y="2206091"/>
            <a:ext cx="230438" cy="297528"/>
          </a:xfrm>
          <a:prstGeom prst="rect">
            <a:avLst/>
          </a:prstGeom>
          <a:noFill/>
        </p:spPr>
        <p:txBody>
          <a:bodyPr wrap="none" rtlCol="0">
            <a:spAutoFit/>
          </a:bodyPr>
          <a:lstStyle/>
          <a:p>
            <a:pPr algn="l"/>
            <a:r>
              <a:rPr lang="en-US" sz="1373" spc="0" baseline="0">
                <a:solidFill>
                  <a:srgbClr val="B22222"/>
                </a:solidFill>
                <a:latin typeface="Roboto Condensed"/>
                <a:ea typeface="Roboto Condensed"/>
                <a:sym typeface="Roboto Condensed"/>
                <a:rtl val="0"/>
              </a:rPr>
              <a:t>i</a:t>
            </a:r>
          </a:p>
        </p:txBody>
      </p:sp>
      <p:sp>
        <p:nvSpPr>
          <p:cNvPr id="10122" name="TextBox 10121">
            <a:extLst>
              <a:ext uri="{FF2B5EF4-FFF2-40B4-BE49-F238E27FC236}">
                <a16:creationId xmlns:a16="http://schemas.microsoft.com/office/drawing/2014/main" id="{9916C619-3D89-4AB6-BB35-6C352AC0AB64}"/>
              </a:ext>
            </a:extLst>
          </p:cNvPr>
          <p:cNvSpPr txBox="1"/>
          <p:nvPr/>
        </p:nvSpPr>
        <p:spPr>
          <a:xfrm rot="18239999">
            <a:off x="10659870" y="2156313"/>
            <a:ext cx="262144" cy="297528"/>
          </a:xfrm>
          <a:prstGeom prst="rect">
            <a:avLst/>
          </a:prstGeom>
          <a:noFill/>
        </p:spPr>
        <p:txBody>
          <a:bodyPr wrap="none" rtlCol="0">
            <a:spAutoFit/>
          </a:bodyPr>
          <a:lstStyle/>
          <a:p>
            <a:pPr algn="l"/>
            <a:r>
              <a:rPr lang="en-US" sz="1373" spc="0" baseline="0">
                <a:solidFill>
                  <a:srgbClr val="B22222"/>
                </a:solidFill>
                <a:latin typeface="Roboto Condensed"/>
                <a:ea typeface="Roboto Condensed"/>
                <a:sym typeface="Roboto Condensed"/>
                <a:rtl val="0"/>
              </a:rPr>
              <a:t>s</a:t>
            </a:r>
          </a:p>
        </p:txBody>
      </p:sp>
      <p:sp>
        <p:nvSpPr>
          <p:cNvPr id="10123" name="TextBox 10122">
            <a:extLst>
              <a:ext uri="{FF2B5EF4-FFF2-40B4-BE49-F238E27FC236}">
                <a16:creationId xmlns:a16="http://schemas.microsoft.com/office/drawing/2014/main" id="{E17B2322-21E8-447B-ACC9-4109D985ABC1}"/>
              </a:ext>
            </a:extLst>
          </p:cNvPr>
          <p:cNvSpPr txBox="1"/>
          <p:nvPr/>
        </p:nvSpPr>
        <p:spPr>
          <a:xfrm rot="18239999">
            <a:off x="10712026" y="2102255"/>
            <a:ext cx="230438" cy="297528"/>
          </a:xfrm>
          <a:prstGeom prst="rect">
            <a:avLst/>
          </a:prstGeom>
          <a:noFill/>
        </p:spPr>
        <p:txBody>
          <a:bodyPr wrap="none" rtlCol="0">
            <a:spAutoFit/>
          </a:bodyPr>
          <a:lstStyle/>
          <a:p>
            <a:pPr algn="l"/>
            <a:r>
              <a:rPr lang="en-US" sz="1373" spc="0" baseline="0">
                <a:solidFill>
                  <a:srgbClr val="B22222"/>
                </a:solidFill>
                <a:latin typeface="Roboto Condensed"/>
                <a:ea typeface="Roboto Condensed"/>
                <a:sym typeface="Roboto Condensed"/>
                <a:rtl val="0"/>
              </a:rPr>
              <a:t>t</a:t>
            </a:r>
          </a:p>
        </p:txBody>
      </p:sp>
      <p:sp>
        <p:nvSpPr>
          <p:cNvPr id="10124" name="TextBox 10123">
            <a:extLst>
              <a:ext uri="{FF2B5EF4-FFF2-40B4-BE49-F238E27FC236}">
                <a16:creationId xmlns:a16="http://schemas.microsoft.com/office/drawing/2014/main" id="{35369A75-1C59-4DD8-BC95-A7B98458DCF9}"/>
              </a:ext>
            </a:extLst>
          </p:cNvPr>
          <p:cNvSpPr txBox="1"/>
          <p:nvPr/>
        </p:nvSpPr>
        <p:spPr>
          <a:xfrm rot="18239999">
            <a:off x="10737867" y="2064049"/>
            <a:ext cx="230438" cy="297528"/>
          </a:xfrm>
          <a:prstGeom prst="rect">
            <a:avLst/>
          </a:prstGeom>
          <a:noFill/>
        </p:spPr>
        <p:txBody>
          <a:bodyPr wrap="none" rtlCol="0">
            <a:spAutoFit/>
          </a:bodyPr>
          <a:lstStyle/>
          <a:p>
            <a:pPr algn="l"/>
            <a:r>
              <a:rPr lang="en-US" sz="1373" spc="0" baseline="0">
                <a:solidFill>
                  <a:srgbClr val="B22222"/>
                </a:solidFill>
                <a:latin typeface="Roboto Condensed"/>
                <a:ea typeface="Roboto Condensed"/>
                <a:sym typeface="Roboto Condensed"/>
                <a:rtl val="0"/>
              </a:rPr>
              <a:t>i</a:t>
            </a:r>
          </a:p>
        </p:txBody>
      </p:sp>
      <p:sp>
        <p:nvSpPr>
          <p:cNvPr id="10125" name="TextBox 10124">
            <a:extLst>
              <a:ext uri="{FF2B5EF4-FFF2-40B4-BE49-F238E27FC236}">
                <a16:creationId xmlns:a16="http://schemas.microsoft.com/office/drawing/2014/main" id="{BEEFA04D-DC79-4572-B05F-67322C7381E2}"/>
              </a:ext>
            </a:extLst>
          </p:cNvPr>
          <p:cNvSpPr txBox="1"/>
          <p:nvPr/>
        </p:nvSpPr>
        <p:spPr>
          <a:xfrm rot="18299999">
            <a:off x="10756487" y="2013948"/>
            <a:ext cx="262144" cy="297528"/>
          </a:xfrm>
          <a:prstGeom prst="rect">
            <a:avLst/>
          </a:prstGeom>
          <a:noFill/>
        </p:spPr>
        <p:txBody>
          <a:bodyPr wrap="none" rtlCol="0">
            <a:spAutoFit/>
          </a:bodyPr>
          <a:lstStyle/>
          <a:p>
            <a:pPr algn="l"/>
            <a:r>
              <a:rPr lang="en-US" sz="1373" spc="0" baseline="0">
                <a:solidFill>
                  <a:srgbClr val="B22222"/>
                </a:solidFill>
                <a:latin typeface="Roboto Condensed"/>
                <a:ea typeface="Roboto Condensed"/>
                <a:sym typeface="Roboto Condensed"/>
                <a:rtl val="0"/>
              </a:rPr>
              <a:t>c</a:t>
            </a:r>
          </a:p>
        </p:txBody>
      </p:sp>
      <p:sp>
        <p:nvSpPr>
          <p:cNvPr id="10126" name="TextBox 10125">
            <a:extLst>
              <a:ext uri="{FF2B5EF4-FFF2-40B4-BE49-F238E27FC236}">
                <a16:creationId xmlns:a16="http://schemas.microsoft.com/office/drawing/2014/main" id="{B1D14470-3364-455B-8E1E-90C9F995812F}"/>
              </a:ext>
            </a:extLst>
          </p:cNvPr>
          <p:cNvSpPr txBox="1"/>
          <p:nvPr/>
        </p:nvSpPr>
        <p:spPr>
          <a:xfrm rot="18299999">
            <a:off x="10820692" y="1910587"/>
            <a:ext cx="277997" cy="297528"/>
          </a:xfrm>
          <a:prstGeom prst="rect">
            <a:avLst/>
          </a:prstGeom>
          <a:noFill/>
        </p:spPr>
        <p:txBody>
          <a:bodyPr wrap="none" rtlCol="0">
            <a:spAutoFit/>
          </a:bodyPr>
          <a:lstStyle/>
          <a:p>
            <a:pPr algn="l"/>
            <a:r>
              <a:rPr lang="en-US" sz="1373" spc="0" baseline="0">
                <a:solidFill>
                  <a:srgbClr val="B22222"/>
                </a:solidFill>
                <a:latin typeface="Roboto Condensed"/>
                <a:ea typeface="Roboto Condensed"/>
                <a:sym typeface="Roboto Condensed"/>
                <a:rtl val="0"/>
              </a:rPr>
              <a:t>R</a:t>
            </a:r>
          </a:p>
        </p:txBody>
      </p:sp>
      <p:sp>
        <p:nvSpPr>
          <p:cNvPr id="10127" name="TextBox 10126">
            <a:extLst>
              <a:ext uri="{FF2B5EF4-FFF2-40B4-BE49-F238E27FC236}">
                <a16:creationId xmlns:a16="http://schemas.microsoft.com/office/drawing/2014/main" id="{4A5FEEF2-C8CB-46D9-8CF2-94F4D12C6D1D}"/>
              </a:ext>
            </a:extLst>
          </p:cNvPr>
          <p:cNvSpPr txBox="1"/>
          <p:nvPr/>
        </p:nvSpPr>
        <p:spPr>
          <a:xfrm rot="18359999">
            <a:off x="10879752" y="1839253"/>
            <a:ext cx="262144" cy="297528"/>
          </a:xfrm>
          <a:prstGeom prst="rect">
            <a:avLst/>
          </a:prstGeom>
          <a:noFill/>
        </p:spPr>
        <p:txBody>
          <a:bodyPr wrap="none" rtlCol="0">
            <a:spAutoFit/>
          </a:bodyPr>
          <a:lstStyle/>
          <a:p>
            <a:pPr algn="l"/>
            <a:r>
              <a:rPr lang="en-US" sz="1373" spc="0" baseline="0">
                <a:solidFill>
                  <a:srgbClr val="B22222"/>
                </a:solidFill>
                <a:latin typeface="Roboto Condensed"/>
                <a:ea typeface="Roboto Condensed"/>
                <a:sym typeface="Roboto Condensed"/>
                <a:rtl val="0"/>
              </a:rPr>
              <a:t>e</a:t>
            </a:r>
          </a:p>
        </p:txBody>
      </p:sp>
      <p:sp>
        <p:nvSpPr>
          <p:cNvPr id="10128" name="TextBox 10127">
            <a:extLst>
              <a:ext uri="{FF2B5EF4-FFF2-40B4-BE49-F238E27FC236}">
                <a16:creationId xmlns:a16="http://schemas.microsoft.com/office/drawing/2014/main" id="{D7C5AE83-BC24-483B-9054-7BBBCB5DB6B3}"/>
              </a:ext>
            </a:extLst>
          </p:cNvPr>
          <p:cNvSpPr txBox="1"/>
          <p:nvPr/>
        </p:nvSpPr>
        <p:spPr>
          <a:xfrm rot="18419999">
            <a:off x="10929789" y="1771099"/>
            <a:ext cx="262144" cy="297528"/>
          </a:xfrm>
          <a:prstGeom prst="rect">
            <a:avLst/>
          </a:prstGeom>
          <a:noFill/>
        </p:spPr>
        <p:txBody>
          <a:bodyPr wrap="none" rtlCol="0">
            <a:spAutoFit/>
          </a:bodyPr>
          <a:lstStyle/>
          <a:p>
            <a:pPr algn="l"/>
            <a:r>
              <a:rPr lang="en-US" sz="1373" spc="0" baseline="0">
                <a:solidFill>
                  <a:srgbClr val="B22222"/>
                </a:solidFill>
                <a:latin typeface="Roboto Condensed"/>
                <a:ea typeface="Roboto Condensed"/>
                <a:sym typeface="Roboto Condensed"/>
                <a:rtl val="0"/>
              </a:rPr>
              <a:t>g</a:t>
            </a:r>
          </a:p>
        </p:txBody>
      </p:sp>
      <p:sp>
        <p:nvSpPr>
          <p:cNvPr id="10129" name="TextBox 10128">
            <a:extLst>
              <a:ext uri="{FF2B5EF4-FFF2-40B4-BE49-F238E27FC236}">
                <a16:creationId xmlns:a16="http://schemas.microsoft.com/office/drawing/2014/main" id="{994886E6-0196-4708-9D8E-F23773869163}"/>
              </a:ext>
            </a:extLst>
          </p:cNvPr>
          <p:cNvSpPr txBox="1"/>
          <p:nvPr/>
        </p:nvSpPr>
        <p:spPr>
          <a:xfrm rot="18419999">
            <a:off x="10986542" y="1716724"/>
            <a:ext cx="230438" cy="297528"/>
          </a:xfrm>
          <a:prstGeom prst="rect">
            <a:avLst/>
          </a:prstGeom>
          <a:noFill/>
        </p:spPr>
        <p:txBody>
          <a:bodyPr wrap="none" rtlCol="0">
            <a:spAutoFit/>
          </a:bodyPr>
          <a:lstStyle/>
          <a:p>
            <a:pPr algn="l"/>
            <a:r>
              <a:rPr lang="en-US" sz="1373" spc="0" baseline="0">
                <a:solidFill>
                  <a:srgbClr val="B22222"/>
                </a:solidFill>
                <a:latin typeface="Roboto Condensed"/>
                <a:ea typeface="Roboto Condensed"/>
                <a:sym typeface="Roboto Condensed"/>
                <a:rtl val="0"/>
              </a:rPr>
              <a:t>r</a:t>
            </a:r>
          </a:p>
        </p:txBody>
      </p:sp>
      <p:sp>
        <p:nvSpPr>
          <p:cNvPr id="10130" name="TextBox 10129">
            <a:extLst>
              <a:ext uri="{FF2B5EF4-FFF2-40B4-BE49-F238E27FC236}">
                <a16:creationId xmlns:a16="http://schemas.microsoft.com/office/drawing/2014/main" id="{7F51D20E-5D9F-4CE3-9D12-6FF0C1E1A8A6}"/>
              </a:ext>
            </a:extLst>
          </p:cNvPr>
          <p:cNvSpPr txBox="1"/>
          <p:nvPr/>
        </p:nvSpPr>
        <p:spPr>
          <a:xfrm rot="18479998">
            <a:off x="11011387" y="1663324"/>
            <a:ext cx="262144" cy="297528"/>
          </a:xfrm>
          <a:prstGeom prst="rect">
            <a:avLst/>
          </a:prstGeom>
          <a:noFill/>
        </p:spPr>
        <p:txBody>
          <a:bodyPr wrap="none" rtlCol="0">
            <a:spAutoFit/>
          </a:bodyPr>
          <a:lstStyle/>
          <a:p>
            <a:pPr algn="l"/>
            <a:r>
              <a:rPr lang="en-US" sz="1373" spc="0" baseline="0">
                <a:solidFill>
                  <a:srgbClr val="B22222"/>
                </a:solidFill>
                <a:latin typeface="Roboto Condensed"/>
                <a:ea typeface="Roboto Condensed"/>
                <a:sym typeface="Roboto Condensed"/>
                <a:rtl val="0"/>
              </a:rPr>
              <a:t>e</a:t>
            </a:r>
          </a:p>
        </p:txBody>
      </p:sp>
      <p:sp>
        <p:nvSpPr>
          <p:cNvPr id="10131" name="TextBox 10130">
            <a:extLst>
              <a:ext uri="{FF2B5EF4-FFF2-40B4-BE49-F238E27FC236}">
                <a16:creationId xmlns:a16="http://schemas.microsoft.com/office/drawing/2014/main" id="{410FFC0F-4B87-4BCF-A4B9-E113B1204C8A}"/>
              </a:ext>
            </a:extLst>
          </p:cNvPr>
          <p:cNvSpPr txBox="1"/>
          <p:nvPr/>
        </p:nvSpPr>
        <p:spPr>
          <a:xfrm rot="18479998">
            <a:off x="11061007" y="1600229"/>
            <a:ext cx="262144" cy="297528"/>
          </a:xfrm>
          <a:prstGeom prst="rect">
            <a:avLst/>
          </a:prstGeom>
          <a:noFill/>
        </p:spPr>
        <p:txBody>
          <a:bodyPr wrap="none" rtlCol="0">
            <a:spAutoFit/>
          </a:bodyPr>
          <a:lstStyle/>
          <a:p>
            <a:pPr algn="l"/>
            <a:r>
              <a:rPr lang="en-US" sz="1373" spc="0" baseline="0">
                <a:solidFill>
                  <a:srgbClr val="B22222"/>
                </a:solidFill>
                <a:latin typeface="Roboto Condensed"/>
                <a:ea typeface="Roboto Condensed"/>
                <a:sym typeface="Roboto Condensed"/>
                <a:rtl val="0"/>
              </a:rPr>
              <a:t>s</a:t>
            </a:r>
          </a:p>
        </p:txBody>
      </p:sp>
      <p:sp>
        <p:nvSpPr>
          <p:cNvPr id="10132" name="TextBox 10131">
            <a:extLst>
              <a:ext uri="{FF2B5EF4-FFF2-40B4-BE49-F238E27FC236}">
                <a16:creationId xmlns:a16="http://schemas.microsoft.com/office/drawing/2014/main" id="{583138F4-9FCC-494B-9BD9-DCC720518742}"/>
              </a:ext>
            </a:extLst>
          </p:cNvPr>
          <p:cNvSpPr txBox="1"/>
          <p:nvPr/>
        </p:nvSpPr>
        <p:spPr>
          <a:xfrm rot="18539999">
            <a:off x="11111071" y="1538279"/>
            <a:ext cx="262144" cy="297528"/>
          </a:xfrm>
          <a:prstGeom prst="rect">
            <a:avLst/>
          </a:prstGeom>
          <a:noFill/>
        </p:spPr>
        <p:txBody>
          <a:bodyPr wrap="none" rtlCol="0">
            <a:spAutoFit/>
          </a:bodyPr>
          <a:lstStyle/>
          <a:p>
            <a:pPr algn="l"/>
            <a:r>
              <a:rPr lang="en-US" sz="1373" spc="0" baseline="0">
                <a:solidFill>
                  <a:srgbClr val="B22222"/>
                </a:solidFill>
                <a:latin typeface="Roboto Condensed"/>
                <a:ea typeface="Roboto Condensed"/>
                <a:sym typeface="Roboto Condensed"/>
                <a:rtl val="0"/>
              </a:rPr>
              <a:t>s</a:t>
            </a:r>
          </a:p>
        </p:txBody>
      </p:sp>
      <p:sp>
        <p:nvSpPr>
          <p:cNvPr id="10133" name="TextBox 10132">
            <a:extLst>
              <a:ext uri="{FF2B5EF4-FFF2-40B4-BE49-F238E27FC236}">
                <a16:creationId xmlns:a16="http://schemas.microsoft.com/office/drawing/2014/main" id="{83505EDC-D848-4A89-AF34-EE7AFB444C2A}"/>
              </a:ext>
            </a:extLst>
          </p:cNvPr>
          <p:cNvSpPr txBox="1"/>
          <p:nvPr/>
        </p:nvSpPr>
        <p:spPr>
          <a:xfrm rot="18600002">
            <a:off x="11165270" y="1491717"/>
            <a:ext cx="230438" cy="297528"/>
          </a:xfrm>
          <a:prstGeom prst="rect">
            <a:avLst/>
          </a:prstGeom>
          <a:noFill/>
        </p:spPr>
        <p:txBody>
          <a:bodyPr wrap="none" rtlCol="0">
            <a:spAutoFit/>
          </a:bodyPr>
          <a:lstStyle/>
          <a:p>
            <a:pPr algn="l"/>
            <a:r>
              <a:rPr lang="en-US" sz="1373" spc="0" baseline="0">
                <a:solidFill>
                  <a:srgbClr val="B22222"/>
                </a:solidFill>
                <a:latin typeface="Roboto Condensed"/>
                <a:ea typeface="Roboto Condensed"/>
                <a:sym typeface="Roboto Condensed"/>
                <a:rtl val="0"/>
              </a:rPr>
              <a:t>i</a:t>
            </a:r>
          </a:p>
        </p:txBody>
      </p:sp>
      <p:sp>
        <p:nvSpPr>
          <p:cNvPr id="10134" name="TextBox 10133">
            <a:extLst>
              <a:ext uri="{FF2B5EF4-FFF2-40B4-BE49-F238E27FC236}">
                <a16:creationId xmlns:a16="http://schemas.microsoft.com/office/drawing/2014/main" id="{A46D92C3-0BDC-49D3-BDB5-C9E2127BFF41}"/>
              </a:ext>
            </a:extLst>
          </p:cNvPr>
          <p:cNvSpPr txBox="1"/>
          <p:nvPr/>
        </p:nvSpPr>
        <p:spPr>
          <a:xfrm rot="18659999">
            <a:off x="11183178" y="1442946"/>
            <a:ext cx="277997" cy="297528"/>
          </a:xfrm>
          <a:prstGeom prst="rect">
            <a:avLst/>
          </a:prstGeom>
          <a:noFill/>
        </p:spPr>
        <p:txBody>
          <a:bodyPr wrap="none" rtlCol="0">
            <a:spAutoFit/>
          </a:bodyPr>
          <a:lstStyle/>
          <a:p>
            <a:pPr algn="l"/>
            <a:r>
              <a:rPr lang="en-US" sz="1373" spc="0" baseline="0">
                <a:solidFill>
                  <a:srgbClr val="B22222"/>
                </a:solidFill>
                <a:latin typeface="Roboto Condensed"/>
                <a:ea typeface="Roboto Condensed"/>
                <a:sym typeface="Roboto Condensed"/>
                <a:rtl val="0"/>
              </a:rPr>
              <a:t>o</a:t>
            </a:r>
          </a:p>
        </p:txBody>
      </p:sp>
      <p:sp>
        <p:nvSpPr>
          <p:cNvPr id="10135" name="TextBox 10134">
            <a:extLst>
              <a:ext uri="{FF2B5EF4-FFF2-40B4-BE49-F238E27FC236}">
                <a16:creationId xmlns:a16="http://schemas.microsoft.com/office/drawing/2014/main" id="{1D012241-8656-4D1A-B6DF-B7A2A630CF96}"/>
              </a:ext>
            </a:extLst>
          </p:cNvPr>
          <p:cNvSpPr txBox="1"/>
          <p:nvPr/>
        </p:nvSpPr>
        <p:spPr>
          <a:xfrm rot="18720001">
            <a:off x="11247707" y="1378333"/>
            <a:ext cx="262144" cy="297528"/>
          </a:xfrm>
          <a:prstGeom prst="rect">
            <a:avLst/>
          </a:prstGeom>
          <a:noFill/>
        </p:spPr>
        <p:txBody>
          <a:bodyPr wrap="none" rtlCol="0">
            <a:spAutoFit/>
          </a:bodyPr>
          <a:lstStyle/>
          <a:p>
            <a:pPr algn="l"/>
            <a:r>
              <a:rPr lang="en-US" sz="1373" spc="0" baseline="0">
                <a:solidFill>
                  <a:srgbClr val="B22222"/>
                </a:solidFill>
                <a:latin typeface="Roboto Condensed"/>
                <a:ea typeface="Roboto Condensed"/>
                <a:sym typeface="Roboto Condensed"/>
                <a:rtl val="0"/>
              </a:rPr>
              <a:t>n</a:t>
            </a:r>
          </a:p>
        </p:txBody>
      </p:sp>
      <p:sp>
        <p:nvSpPr>
          <p:cNvPr id="10137" name="TextBox 10136">
            <a:extLst>
              <a:ext uri="{FF2B5EF4-FFF2-40B4-BE49-F238E27FC236}">
                <a16:creationId xmlns:a16="http://schemas.microsoft.com/office/drawing/2014/main" id="{FD97C240-1073-4F37-BABD-6C894A449B40}"/>
              </a:ext>
            </a:extLst>
          </p:cNvPr>
          <p:cNvSpPr txBox="1"/>
          <p:nvPr/>
        </p:nvSpPr>
        <p:spPr>
          <a:xfrm rot="20339999">
            <a:off x="10362268" y="3901559"/>
            <a:ext cx="293850" cy="297528"/>
          </a:xfrm>
          <a:prstGeom prst="rect">
            <a:avLst/>
          </a:prstGeom>
          <a:noFill/>
        </p:spPr>
        <p:txBody>
          <a:bodyPr wrap="none" rtlCol="0">
            <a:spAutoFit/>
          </a:bodyPr>
          <a:lstStyle/>
          <a:p>
            <a:pPr algn="l"/>
            <a:r>
              <a:rPr lang="en-US" sz="1373" spc="0" baseline="0">
                <a:solidFill>
                  <a:srgbClr val="00008B"/>
                </a:solidFill>
                <a:latin typeface="Roboto Condensed"/>
                <a:ea typeface="Roboto Condensed"/>
                <a:sym typeface="Roboto Condensed"/>
                <a:rtl val="0"/>
              </a:rPr>
              <a:t>O</a:t>
            </a:r>
          </a:p>
        </p:txBody>
      </p:sp>
      <p:sp>
        <p:nvSpPr>
          <p:cNvPr id="10138" name="TextBox 10137">
            <a:extLst>
              <a:ext uri="{FF2B5EF4-FFF2-40B4-BE49-F238E27FC236}">
                <a16:creationId xmlns:a16="http://schemas.microsoft.com/office/drawing/2014/main" id="{079439AF-EEB5-4405-8FBB-514C48AA3169}"/>
              </a:ext>
            </a:extLst>
          </p:cNvPr>
          <p:cNvSpPr txBox="1"/>
          <p:nvPr/>
        </p:nvSpPr>
        <p:spPr>
          <a:xfrm rot="20339999">
            <a:off x="10466105" y="3868585"/>
            <a:ext cx="262144" cy="297528"/>
          </a:xfrm>
          <a:prstGeom prst="rect">
            <a:avLst/>
          </a:prstGeom>
          <a:noFill/>
        </p:spPr>
        <p:txBody>
          <a:bodyPr wrap="none" rtlCol="0">
            <a:spAutoFit/>
          </a:bodyPr>
          <a:lstStyle/>
          <a:p>
            <a:pPr algn="l"/>
            <a:r>
              <a:rPr lang="en-US" sz="1373" spc="0" baseline="0">
                <a:solidFill>
                  <a:srgbClr val="00008B"/>
                </a:solidFill>
                <a:latin typeface="Roboto Condensed"/>
                <a:ea typeface="Roboto Condensed"/>
                <a:sym typeface="Roboto Condensed"/>
                <a:rtl val="0"/>
              </a:rPr>
              <a:t>L</a:t>
            </a:r>
          </a:p>
        </p:txBody>
      </p:sp>
      <p:sp>
        <p:nvSpPr>
          <p:cNvPr id="10139" name="TextBox 10138">
            <a:extLst>
              <a:ext uri="{FF2B5EF4-FFF2-40B4-BE49-F238E27FC236}">
                <a16:creationId xmlns:a16="http://schemas.microsoft.com/office/drawing/2014/main" id="{D5F5BAD0-6556-4491-864E-E7AF271EB6E4}"/>
              </a:ext>
            </a:extLst>
          </p:cNvPr>
          <p:cNvSpPr txBox="1"/>
          <p:nvPr/>
        </p:nvSpPr>
        <p:spPr>
          <a:xfrm rot="20339999">
            <a:off x="10539504" y="3838147"/>
            <a:ext cx="277997" cy="297528"/>
          </a:xfrm>
          <a:prstGeom prst="rect">
            <a:avLst/>
          </a:prstGeom>
          <a:noFill/>
        </p:spPr>
        <p:txBody>
          <a:bodyPr wrap="none" rtlCol="0">
            <a:spAutoFit/>
          </a:bodyPr>
          <a:lstStyle/>
          <a:p>
            <a:pPr algn="l"/>
            <a:r>
              <a:rPr lang="en-US" sz="1373" spc="0" baseline="0">
                <a:solidFill>
                  <a:srgbClr val="00008B"/>
                </a:solidFill>
                <a:latin typeface="Roboto Condensed"/>
                <a:ea typeface="Roboto Condensed"/>
                <a:sym typeface="Roboto Condensed"/>
                <a:rtl val="0"/>
              </a:rPr>
              <a:t>S</a:t>
            </a:r>
          </a:p>
        </p:txBody>
      </p:sp>
      <p:sp>
        <p:nvSpPr>
          <p:cNvPr id="10140" name="TextBox 10139">
            <a:extLst>
              <a:ext uri="{FF2B5EF4-FFF2-40B4-BE49-F238E27FC236}">
                <a16:creationId xmlns:a16="http://schemas.microsoft.com/office/drawing/2014/main" id="{2D3E00F3-C0E5-438C-A022-5B6FB5D4BD72}"/>
              </a:ext>
            </a:extLst>
          </p:cNvPr>
          <p:cNvSpPr txBox="1"/>
          <p:nvPr/>
        </p:nvSpPr>
        <p:spPr>
          <a:xfrm rot="20339999">
            <a:off x="10662999" y="3791856"/>
            <a:ext cx="277997" cy="297528"/>
          </a:xfrm>
          <a:prstGeom prst="rect">
            <a:avLst/>
          </a:prstGeom>
          <a:noFill/>
        </p:spPr>
        <p:txBody>
          <a:bodyPr wrap="none" rtlCol="0">
            <a:spAutoFit/>
          </a:bodyPr>
          <a:lstStyle/>
          <a:p>
            <a:pPr algn="l"/>
            <a:r>
              <a:rPr lang="en-US" sz="1373" spc="0" baseline="0">
                <a:solidFill>
                  <a:srgbClr val="00008B"/>
                </a:solidFill>
                <a:latin typeface="Roboto Condensed"/>
                <a:ea typeface="Roboto Condensed"/>
                <a:sym typeface="Roboto Condensed"/>
                <a:rtl val="0"/>
              </a:rPr>
              <a:t>R</a:t>
            </a:r>
          </a:p>
        </p:txBody>
      </p:sp>
      <p:sp>
        <p:nvSpPr>
          <p:cNvPr id="10141" name="TextBox 10140">
            <a:extLst>
              <a:ext uri="{FF2B5EF4-FFF2-40B4-BE49-F238E27FC236}">
                <a16:creationId xmlns:a16="http://schemas.microsoft.com/office/drawing/2014/main" id="{CF28778D-0921-4745-BE74-F5CAB14EF49B}"/>
              </a:ext>
            </a:extLst>
          </p:cNvPr>
          <p:cNvSpPr txBox="1"/>
          <p:nvPr/>
        </p:nvSpPr>
        <p:spPr>
          <a:xfrm rot="20339999">
            <a:off x="10752726" y="3761102"/>
            <a:ext cx="262144" cy="297528"/>
          </a:xfrm>
          <a:prstGeom prst="rect">
            <a:avLst/>
          </a:prstGeom>
          <a:noFill/>
        </p:spPr>
        <p:txBody>
          <a:bodyPr wrap="none" rtlCol="0">
            <a:spAutoFit/>
          </a:bodyPr>
          <a:lstStyle/>
          <a:p>
            <a:pPr algn="l"/>
            <a:r>
              <a:rPr lang="en-US" sz="1373" spc="0" baseline="0">
                <a:solidFill>
                  <a:srgbClr val="00008B"/>
                </a:solidFill>
                <a:latin typeface="Roboto Condensed"/>
                <a:ea typeface="Roboto Condensed"/>
                <a:sym typeface="Roboto Condensed"/>
                <a:rtl val="0"/>
              </a:rPr>
              <a:t>e</a:t>
            </a:r>
          </a:p>
        </p:txBody>
      </p:sp>
      <p:sp>
        <p:nvSpPr>
          <p:cNvPr id="10142" name="TextBox 10141">
            <a:extLst>
              <a:ext uri="{FF2B5EF4-FFF2-40B4-BE49-F238E27FC236}">
                <a16:creationId xmlns:a16="http://schemas.microsoft.com/office/drawing/2014/main" id="{293407CB-9177-43FD-8425-6A7FA179BD3E}"/>
              </a:ext>
            </a:extLst>
          </p:cNvPr>
          <p:cNvSpPr txBox="1"/>
          <p:nvPr/>
        </p:nvSpPr>
        <p:spPr>
          <a:xfrm rot="20339999">
            <a:off x="10831515" y="3731615"/>
            <a:ext cx="262144" cy="297528"/>
          </a:xfrm>
          <a:prstGeom prst="rect">
            <a:avLst/>
          </a:prstGeom>
          <a:noFill/>
        </p:spPr>
        <p:txBody>
          <a:bodyPr wrap="none" rtlCol="0">
            <a:spAutoFit/>
          </a:bodyPr>
          <a:lstStyle/>
          <a:p>
            <a:pPr algn="l"/>
            <a:r>
              <a:rPr lang="en-US" sz="1373" spc="0" baseline="0">
                <a:solidFill>
                  <a:srgbClr val="00008B"/>
                </a:solidFill>
                <a:latin typeface="Roboto Condensed"/>
                <a:ea typeface="Roboto Condensed"/>
                <a:sym typeface="Roboto Condensed"/>
                <a:rtl val="0"/>
              </a:rPr>
              <a:t>g</a:t>
            </a:r>
          </a:p>
        </p:txBody>
      </p:sp>
      <p:sp>
        <p:nvSpPr>
          <p:cNvPr id="10143" name="TextBox 10142">
            <a:extLst>
              <a:ext uri="{FF2B5EF4-FFF2-40B4-BE49-F238E27FC236}">
                <a16:creationId xmlns:a16="http://schemas.microsoft.com/office/drawing/2014/main" id="{7128F0AB-BD4F-4B29-B362-2380D751C965}"/>
              </a:ext>
            </a:extLst>
          </p:cNvPr>
          <p:cNvSpPr txBox="1"/>
          <p:nvPr/>
        </p:nvSpPr>
        <p:spPr>
          <a:xfrm rot="20339999">
            <a:off x="10911890" y="3707360"/>
            <a:ext cx="230438" cy="297528"/>
          </a:xfrm>
          <a:prstGeom prst="rect">
            <a:avLst/>
          </a:prstGeom>
          <a:noFill/>
        </p:spPr>
        <p:txBody>
          <a:bodyPr wrap="none" rtlCol="0">
            <a:spAutoFit/>
          </a:bodyPr>
          <a:lstStyle/>
          <a:p>
            <a:pPr algn="l"/>
            <a:r>
              <a:rPr lang="en-US" sz="1373" spc="0" baseline="0">
                <a:solidFill>
                  <a:srgbClr val="00008B"/>
                </a:solidFill>
                <a:latin typeface="Roboto Condensed"/>
                <a:ea typeface="Roboto Condensed"/>
                <a:sym typeface="Roboto Condensed"/>
                <a:rtl val="0"/>
              </a:rPr>
              <a:t>r</a:t>
            </a:r>
          </a:p>
        </p:txBody>
      </p:sp>
      <p:sp>
        <p:nvSpPr>
          <p:cNvPr id="10144" name="TextBox 10143">
            <a:extLst>
              <a:ext uri="{FF2B5EF4-FFF2-40B4-BE49-F238E27FC236}">
                <a16:creationId xmlns:a16="http://schemas.microsoft.com/office/drawing/2014/main" id="{669DE11D-61CD-4D26-8A7A-845384105F39}"/>
              </a:ext>
            </a:extLst>
          </p:cNvPr>
          <p:cNvSpPr txBox="1"/>
          <p:nvPr/>
        </p:nvSpPr>
        <p:spPr>
          <a:xfrm rot="20339999">
            <a:off x="10958498" y="3684056"/>
            <a:ext cx="262144" cy="297528"/>
          </a:xfrm>
          <a:prstGeom prst="rect">
            <a:avLst/>
          </a:prstGeom>
          <a:noFill/>
        </p:spPr>
        <p:txBody>
          <a:bodyPr wrap="none" rtlCol="0">
            <a:spAutoFit/>
          </a:bodyPr>
          <a:lstStyle/>
          <a:p>
            <a:pPr algn="l"/>
            <a:r>
              <a:rPr lang="en-US" sz="1373" spc="0" baseline="0">
                <a:solidFill>
                  <a:srgbClr val="00008B"/>
                </a:solidFill>
                <a:latin typeface="Roboto Condensed"/>
                <a:ea typeface="Roboto Condensed"/>
                <a:sym typeface="Roboto Condensed"/>
                <a:rtl val="0"/>
              </a:rPr>
              <a:t>e</a:t>
            </a:r>
          </a:p>
        </p:txBody>
      </p:sp>
      <p:sp>
        <p:nvSpPr>
          <p:cNvPr id="10145" name="TextBox 10144">
            <a:extLst>
              <a:ext uri="{FF2B5EF4-FFF2-40B4-BE49-F238E27FC236}">
                <a16:creationId xmlns:a16="http://schemas.microsoft.com/office/drawing/2014/main" id="{5EA9F2DD-583C-4421-8CC2-8BA2B61C64F7}"/>
              </a:ext>
            </a:extLst>
          </p:cNvPr>
          <p:cNvSpPr txBox="1"/>
          <p:nvPr/>
        </p:nvSpPr>
        <p:spPr>
          <a:xfrm rot="20339999">
            <a:off x="11034275" y="3655521"/>
            <a:ext cx="262144" cy="297528"/>
          </a:xfrm>
          <a:prstGeom prst="rect">
            <a:avLst/>
          </a:prstGeom>
          <a:noFill/>
        </p:spPr>
        <p:txBody>
          <a:bodyPr wrap="none" rtlCol="0">
            <a:spAutoFit/>
          </a:bodyPr>
          <a:lstStyle/>
          <a:p>
            <a:pPr algn="l"/>
            <a:r>
              <a:rPr lang="en-US" sz="1373" spc="0" baseline="0">
                <a:solidFill>
                  <a:srgbClr val="00008B"/>
                </a:solidFill>
                <a:latin typeface="Roboto Condensed"/>
                <a:ea typeface="Roboto Condensed"/>
                <a:sym typeface="Roboto Condensed"/>
                <a:rtl val="0"/>
              </a:rPr>
              <a:t>s</a:t>
            </a:r>
          </a:p>
        </p:txBody>
      </p:sp>
      <p:sp>
        <p:nvSpPr>
          <p:cNvPr id="10146" name="TextBox 10145">
            <a:extLst>
              <a:ext uri="{FF2B5EF4-FFF2-40B4-BE49-F238E27FC236}">
                <a16:creationId xmlns:a16="http://schemas.microsoft.com/office/drawing/2014/main" id="{2BF78FAE-BD9B-41A4-AB3A-73B4B2FA5DB5}"/>
              </a:ext>
            </a:extLst>
          </p:cNvPr>
          <p:cNvSpPr txBox="1"/>
          <p:nvPr/>
        </p:nvSpPr>
        <p:spPr>
          <a:xfrm rot="20339999">
            <a:off x="11108942" y="3627461"/>
            <a:ext cx="262144" cy="297528"/>
          </a:xfrm>
          <a:prstGeom prst="rect">
            <a:avLst/>
          </a:prstGeom>
          <a:noFill/>
        </p:spPr>
        <p:txBody>
          <a:bodyPr wrap="none" rtlCol="0">
            <a:spAutoFit/>
          </a:bodyPr>
          <a:lstStyle/>
          <a:p>
            <a:pPr algn="l"/>
            <a:r>
              <a:rPr lang="en-US" sz="1373" spc="0" baseline="0">
                <a:solidFill>
                  <a:srgbClr val="00008B"/>
                </a:solidFill>
                <a:latin typeface="Roboto Condensed"/>
                <a:ea typeface="Roboto Condensed"/>
                <a:sym typeface="Roboto Condensed"/>
                <a:rtl val="0"/>
              </a:rPr>
              <a:t>s</a:t>
            </a:r>
          </a:p>
        </p:txBody>
      </p:sp>
      <p:sp>
        <p:nvSpPr>
          <p:cNvPr id="10147" name="TextBox 10146">
            <a:extLst>
              <a:ext uri="{FF2B5EF4-FFF2-40B4-BE49-F238E27FC236}">
                <a16:creationId xmlns:a16="http://schemas.microsoft.com/office/drawing/2014/main" id="{C4F813ED-D7AA-4465-8314-D1AD79AFE3A1}"/>
              </a:ext>
            </a:extLst>
          </p:cNvPr>
          <p:cNvSpPr txBox="1"/>
          <p:nvPr/>
        </p:nvSpPr>
        <p:spPr>
          <a:xfrm rot="20339999">
            <a:off x="11180914" y="3606535"/>
            <a:ext cx="230438" cy="297528"/>
          </a:xfrm>
          <a:prstGeom prst="rect">
            <a:avLst/>
          </a:prstGeom>
          <a:noFill/>
        </p:spPr>
        <p:txBody>
          <a:bodyPr wrap="none" rtlCol="0">
            <a:spAutoFit/>
          </a:bodyPr>
          <a:lstStyle/>
          <a:p>
            <a:pPr algn="l"/>
            <a:r>
              <a:rPr lang="en-US" sz="1373" spc="0" baseline="0">
                <a:solidFill>
                  <a:srgbClr val="00008B"/>
                </a:solidFill>
                <a:latin typeface="Roboto Condensed"/>
                <a:ea typeface="Roboto Condensed"/>
                <a:sym typeface="Roboto Condensed"/>
                <a:rtl val="0"/>
              </a:rPr>
              <a:t>i</a:t>
            </a:r>
          </a:p>
        </p:txBody>
      </p:sp>
      <p:sp>
        <p:nvSpPr>
          <p:cNvPr id="10148" name="TextBox 10147">
            <a:extLst>
              <a:ext uri="{FF2B5EF4-FFF2-40B4-BE49-F238E27FC236}">
                <a16:creationId xmlns:a16="http://schemas.microsoft.com/office/drawing/2014/main" id="{452C4B7D-D8F2-429A-B326-74E0BFE146D8}"/>
              </a:ext>
            </a:extLst>
          </p:cNvPr>
          <p:cNvSpPr txBox="1"/>
          <p:nvPr/>
        </p:nvSpPr>
        <p:spPr>
          <a:xfrm rot="20339999">
            <a:off x="11217059" y="3584024"/>
            <a:ext cx="277997" cy="297528"/>
          </a:xfrm>
          <a:prstGeom prst="rect">
            <a:avLst/>
          </a:prstGeom>
          <a:noFill/>
        </p:spPr>
        <p:txBody>
          <a:bodyPr wrap="none" rtlCol="0">
            <a:spAutoFit/>
          </a:bodyPr>
          <a:lstStyle/>
          <a:p>
            <a:pPr algn="l"/>
            <a:r>
              <a:rPr lang="en-US" sz="1373" spc="0" baseline="0">
                <a:solidFill>
                  <a:srgbClr val="00008B"/>
                </a:solidFill>
                <a:latin typeface="Roboto Condensed"/>
                <a:ea typeface="Roboto Condensed"/>
                <a:sym typeface="Roboto Condensed"/>
                <a:rtl val="0"/>
              </a:rPr>
              <a:t>o</a:t>
            </a:r>
          </a:p>
        </p:txBody>
      </p:sp>
      <p:sp>
        <p:nvSpPr>
          <p:cNvPr id="10149" name="TextBox 10148">
            <a:extLst>
              <a:ext uri="{FF2B5EF4-FFF2-40B4-BE49-F238E27FC236}">
                <a16:creationId xmlns:a16="http://schemas.microsoft.com/office/drawing/2014/main" id="{73B9363C-EB21-4AAF-83AC-4BE24595619D}"/>
              </a:ext>
            </a:extLst>
          </p:cNvPr>
          <p:cNvSpPr txBox="1"/>
          <p:nvPr/>
        </p:nvSpPr>
        <p:spPr>
          <a:xfrm rot="20339999">
            <a:off x="11305677" y="3553745"/>
            <a:ext cx="262144" cy="297528"/>
          </a:xfrm>
          <a:prstGeom prst="rect">
            <a:avLst/>
          </a:prstGeom>
          <a:noFill/>
        </p:spPr>
        <p:txBody>
          <a:bodyPr wrap="none" rtlCol="0">
            <a:spAutoFit/>
          </a:bodyPr>
          <a:lstStyle/>
          <a:p>
            <a:pPr algn="l"/>
            <a:r>
              <a:rPr lang="en-US" sz="1373" spc="0" baseline="0">
                <a:solidFill>
                  <a:srgbClr val="00008B"/>
                </a:solidFill>
                <a:latin typeface="Roboto Condensed"/>
                <a:ea typeface="Roboto Condensed"/>
                <a:sym typeface="Roboto Condensed"/>
                <a:rtl val="0"/>
              </a:rPr>
              <a:t>n</a:t>
            </a:r>
          </a:p>
        </p:txBody>
      </p:sp>
      <p:sp>
        <p:nvSpPr>
          <p:cNvPr id="10151" name="TextBox 10150">
            <a:extLst>
              <a:ext uri="{FF2B5EF4-FFF2-40B4-BE49-F238E27FC236}">
                <a16:creationId xmlns:a16="http://schemas.microsoft.com/office/drawing/2014/main" id="{07316278-D4FC-4ACA-A335-98E88853661E}"/>
              </a:ext>
            </a:extLst>
          </p:cNvPr>
          <p:cNvSpPr txBox="1"/>
          <p:nvPr/>
        </p:nvSpPr>
        <p:spPr>
          <a:xfrm>
            <a:off x="5644340" y="5332565"/>
            <a:ext cx="277997" cy="329234"/>
          </a:xfrm>
          <a:prstGeom prst="rect">
            <a:avLst/>
          </a:prstGeom>
          <a:noFill/>
        </p:spPr>
        <p:txBody>
          <a:bodyPr wrap="none" rtlCol="0">
            <a:spAutoFit/>
          </a:bodyPr>
          <a:lstStyle/>
          <a:p>
            <a:pPr algn="l"/>
            <a:r>
              <a:rPr lang="en-US" sz="1623" spc="0" baseline="0">
                <a:solidFill>
                  <a:srgbClr val="4D4D4D"/>
                </a:solidFill>
                <a:latin typeface="Roboto Condensed"/>
                <a:ea typeface="Roboto Condensed"/>
                <a:sym typeface="Roboto Condensed"/>
                <a:rtl val="0"/>
              </a:rPr>
              <a:t>0</a:t>
            </a:r>
          </a:p>
        </p:txBody>
      </p:sp>
      <p:sp>
        <p:nvSpPr>
          <p:cNvPr id="10152" name="TextBox 10151">
            <a:extLst>
              <a:ext uri="{FF2B5EF4-FFF2-40B4-BE49-F238E27FC236}">
                <a16:creationId xmlns:a16="http://schemas.microsoft.com/office/drawing/2014/main" id="{3C0AE9D8-ECA4-4369-B90C-D26127A4A842}"/>
              </a:ext>
            </a:extLst>
          </p:cNvPr>
          <p:cNvSpPr txBox="1"/>
          <p:nvPr/>
        </p:nvSpPr>
        <p:spPr>
          <a:xfrm>
            <a:off x="5501663" y="4079389"/>
            <a:ext cx="420674" cy="329234"/>
          </a:xfrm>
          <a:prstGeom prst="rect">
            <a:avLst/>
          </a:prstGeom>
          <a:noFill/>
        </p:spPr>
        <p:txBody>
          <a:bodyPr wrap="none" rtlCol="0">
            <a:spAutoFit/>
          </a:bodyPr>
          <a:lstStyle/>
          <a:p>
            <a:pPr algn="l"/>
            <a:r>
              <a:rPr lang="en-US" sz="1623" spc="0" baseline="0">
                <a:solidFill>
                  <a:srgbClr val="4D4D4D"/>
                </a:solidFill>
                <a:latin typeface="Roboto Condensed"/>
                <a:ea typeface="Roboto Condensed"/>
                <a:sym typeface="Roboto Condensed"/>
                <a:rtl val="0"/>
              </a:rPr>
              <a:t>.25</a:t>
            </a:r>
          </a:p>
        </p:txBody>
      </p:sp>
      <p:sp>
        <p:nvSpPr>
          <p:cNvPr id="10153" name="TextBox 10152">
            <a:extLst>
              <a:ext uri="{FF2B5EF4-FFF2-40B4-BE49-F238E27FC236}">
                <a16:creationId xmlns:a16="http://schemas.microsoft.com/office/drawing/2014/main" id="{0DF80A68-063D-41F8-96D5-0759EFF016E9}"/>
              </a:ext>
            </a:extLst>
          </p:cNvPr>
          <p:cNvSpPr txBox="1"/>
          <p:nvPr/>
        </p:nvSpPr>
        <p:spPr>
          <a:xfrm>
            <a:off x="5501663" y="2826214"/>
            <a:ext cx="420674" cy="329234"/>
          </a:xfrm>
          <a:prstGeom prst="rect">
            <a:avLst/>
          </a:prstGeom>
          <a:noFill/>
        </p:spPr>
        <p:txBody>
          <a:bodyPr wrap="none" rtlCol="0">
            <a:spAutoFit/>
          </a:bodyPr>
          <a:lstStyle/>
          <a:p>
            <a:pPr algn="l"/>
            <a:r>
              <a:rPr lang="en-US" sz="1623" spc="0" baseline="0">
                <a:solidFill>
                  <a:srgbClr val="4D4D4D"/>
                </a:solidFill>
                <a:latin typeface="Roboto Condensed"/>
                <a:ea typeface="Roboto Condensed"/>
                <a:sym typeface="Roboto Condensed"/>
                <a:rtl val="0"/>
              </a:rPr>
              <a:t>.50</a:t>
            </a:r>
          </a:p>
        </p:txBody>
      </p:sp>
      <p:sp>
        <p:nvSpPr>
          <p:cNvPr id="10154" name="TextBox 10153">
            <a:extLst>
              <a:ext uri="{FF2B5EF4-FFF2-40B4-BE49-F238E27FC236}">
                <a16:creationId xmlns:a16="http://schemas.microsoft.com/office/drawing/2014/main" id="{82772C31-D51B-444C-9F64-C15B8C889139}"/>
              </a:ext>
            </a:extLst>
          </p:cNvPr>
          <p:cNvSpPr txBox="1"/>
          <p:nvPr/>
        </p:nvSpPr>
        <p:spPr>
          <a:xfrm>
            <a:off x="5501663" y="1572880"/>
            <a:ext cx="420674" cy="329234"/>
          </a:xfrm>
          <a:prstGeom prst="rect">
            <a:avLst/>
          </a:prstGeom>
          <a:noFill/>
        </p:spPr>
        <p:txBody>
          <a:bodyPr wrap="none" rtlCol="0">
            <a:spAutoFit/>
          </a:bodyPr>
          <a:lstStyle/>
          <a:p>
            <a:pPr algn="l"/>
            <a:r>
              <a:rPr lang="en-US" sz="1623" spc="0" baseline="0">
                <a:solidFill>
                  <a:srgbClr val="4D4D4D"/>
                </a:solidFill>
                <a:latin typeface="Roboto Condensed"/>
                <a:ea typeface="Roboto Condensed"/>
                <a:sym typeface="Roboto Condensed"/>
                <a:rtl val="0"/>
              </a:rPr>
              <a:t>.75</a:t>
            </a:r>
          </a:p>
        </p:txBody>
      </p:sp>
      <p:sp>
        <p:nvSpPr>
          <p:cNvPr id="10155" name="TextBox 10154">
            <a:extLst>
              <a:ext uri="{FF2B5EF4-FFF2-40B4-BE49-F238E27FC236}">
                <a16:creationId xmlns:a16="http://schemas.microsoft.com/office/drawing/2014/main" id="{212A0702-C933-4380-B5A1-66B449EF3D35}"/>
              </a:ext>
            </a:extLst>
          </p:cNvPr>
          <p:cNvSpPr txBox="1"/>
          <p:nvPr/>
        </p:nvSpPr>
        <p:spPr>
          <a:xfrm>
            <a:off x="5644340" y="319704"/>
            <a:ext cx="277997" cy="329234"/>
          </a:xfrm>
          <a:prstGeom prst="rect">
            <a:avLst/>
          </a:prstGeom>
          <a:noFill/>
        </p:spPr>
        <p:txBody>
          <a:bodyPr wrap="none" rtlCol="0">
            <a:spAutoFit/>
          </a:bodyPr>
          <a:lstStyle/>
          <a:p>
            <a:pPr algn="l"/>
            <a:r>
              <a:rPr lang="en-US" sz="1623" spc="0" baseline="0">
                <a:solidFill>
                  <a:srgbClr val="4D4D4D"/>
                </a:solidFill>
                <a:latin typeface="Roboto Condensed"/>
                <a:ea typeface="Roboto Condensed"/>
                <a:sym typeface="Roboto Condensed"/>
                <a:rtl val="0"/>
              </a:rPr>
              <a:t>1</a:t>
            </a:r>
          </a:p>
        </p:txBody>
      </p:sp>
      <p:sp>
        <p:nvSpPr>
          <p:cNvPr id="10156" name="TextBox 10155">
            <a:extLst>
              <a:ext uri="{FF2B5EF4-FFF2-40B4-BE49-F238E27FC236}">
                <a16:creationId xmlns:a16="http://schemas.microsoft.com/office/drawing/2014/main" id="{DB5AF5A7-9338-4B6E-8ABB-0CB7B2888F7F}"/>
              </a:ext>
            </a:extLst>
          </p:cNvPr>
          <p:cNvSpPr txBox="1"/>
          <p:nvPr/>
        </p:nvSpPr>
        <p:spPr>
          <a:xfrm>
            <a:off x="6152427" y="6154858"/>
            <a:ext cx="277997" cy="329234"/>
          </a:xfrm>
          <a:prstGeom prst="rect">
            <a:avLst/>
          </a:prstGeom>
          <a:noFill/>
        </p:spPr>
        <p:txBody>
          <a:bodyPr wrap="none" rtlCol="0">
            <a:spAutoFit/>
          </a:bodyPr>
          <a:lstStyle/>
          <a:p>
            <a:pPr algn="l"/>
            <a:r>
              <a:rPr lang="en-US" sz="1623" spc="0" baseline="0">
                <a:solidFill>
                  <a:srgbClr val="4D4D4D"/>
                </a:solidFill>
                <a:latin typeface="Roboto Condensed"/>
                <a:ea typeface="Roboto Condensed"/>
                <a:sym typeface="Roboto Condensed"/>
                <a:rtl val="0"/>
              </a:rPr>
              <a:t>0</a:t>
            </a:r>
          </a:p>
        </p:txBody>
      </p:sp>
      <p:sp>
        <p:nvSpPr>
          <p:cNvPr id="10157" name="TextBox 10156">
            <a:extLst>
              <a:ext uri="{FF2B5EF4-FFF2-40B4-BE49-F238E27FC236}">
                <a16:creationId xmlns:a16="http://schemas.microsoft.com/office/drawing/2014/main" id="{33C4A491-1676-4F1D-B670-103EFFDA4DE3}"/>
              </a:ext>
            </a:extLst>
          </p:cNvPr>
          <p:cNvSpPr txBox="1"/>
          <p:nvPr/>
        </p:nvSpPr>
        <p:spPr>
          <a:xfrm>
            <a:off x="7200465" y="6154858"/>
            <a:ext cx="277997" cy="329234"/>
          </a:xfrm>
          <a:prstGeom prst="rect">
            <a:avLst/>
          </a:prstGeom>
          <a:noFill/>
        </p:spPr>
        <p:txBody>
          <a:bodyPr wrap="none" rtlCol="0">
            <a:spAutoFit/>
          </a:bodyPr>
          <a:lstStyle/>
          <a:p>
            <a:pPr algn="l"/>
            <a:r>
              <a:rPr lang="en-US" sz="1623" spc="0" baseline="0">
                <a:solidFill>
                  <a:srgbClr val="4D4D4D"/>
                </a:solidFill>
                <a:latin typeface="Roboto Condensed"/>
                <a:ea typeface="Roboto Condensed"/>
                <a:sym typeface="Roboto Condensed"/>
                <a:rtl val="0"/>
              </a:rPr>
              <a:t>2</a:t>
            </a:r>
          </a:p>
        </p:txBody>
      </p:sp>
      <p:sp>
        <p:nvSpPr>
          <p:cNvPr id="10158" name="TextBox 10157">
            <a:extLst>
              <a:ext uri="{FF2B5EF4-FFF2-40B4-BE49-F238E27FC236}">
                <a16:creationId xmlns:a16="http://schemas.microsoft.com/office/drawing/2014/main" id="{D4B9C60C-C4F3-4C53-B11C-9E9ABC939C68}"/>
              </a:ext>
            </a:extLst>
          </p:cNvPr>
          <p:cNvSpPr txBox="1"/>
          <p:nvPr/>
        </p:nvSpPr>
        <p:spPr>
          <a:xfrm>
            <a:off x="8248345" y="6154858"/>
            <a:ext cx="277997" cy="329234"/>
          </a:xfrm>
          <a:prstGeom prst="rect">
            <a:avLst/>
          </a:prstGeom>
          <a:noFill/>
        </p:spPr>
        <p:txBody>
          <a:bodyPr wrap="none" rtlCol="0">
            <a:spAutoFit/>
          </a:bodyPr>
          <a:lstStyle/>
          <a:p>
            <a:pPr algn="l"/>
            <a:r>
              <a:rPr lang="en-US" sz="1623" spc="0" baseline="0">
                <a:solidFill>
                  <a:srgbClr val="4D4D4D"/>
                </a:solidFill>
                <a:latin typeface="Roboto Condensed"/>
                <a:ea typeface="Roboto Condensed"/>
                <a:sym typeface="Roboto Condensed"/>
                <a:rtl val="0"/>
              </a:rPr>
              <a:t>4</a:t>
            </a:r>
          </a:p>
        </p:txBody>
      </p:sp>
      <p:sp>
        <p:nvSpPr>
          <p:cNvPr id="10159" name="TextBox 10158">
            <a:extLst>
              <a:ext uri="{FF2B5EF4-FFF2-40B4-BE49-F238E27FC236}">
                <a16:creationId xmlns:a16="http://schemas.microsoft.com/office/drawing/2014/main" id="{AB836C43-FDCF-45A5-AF57-A0B7692EAEBF}"/>
              </a:ext>
            </a:extLst>
          </p:cNvPr>
          <p:cNvSpPr txBox="1"/>
          <p:nvPr/>
        </p:nvSpPr>
        <p:spPr>
          <a:xfrm>
            <a:off x="9296384" y="6154858"/>
            <a:ext cx="277997" cy="329234"/>
          </a:xfrm>
          <a:prstGeom prst="rect">
            <a:avLst/>
          </a:prstGeom>
          <a:noFill/>
        </p:spPr>
        <p:txBody>
          <a:bodyPr wrap="none" rtlCol="0">
            <a:spAutoFit/>
          </a:bodyPr>
          <a:lstStyle/>
          <a:p>
            <a:pPr algn="l"/>
            <a:r>
              <a:rPr lang="en-US" sz="1623" spc="0" baseline="0">
                <a:solidFill>
                  <a:srgbClr val="4D4D4D"/>
                </a:solidFill>
                <a:latin typeface="Roboto Condensed"/>
                <a:ea typeface="Roboto Condensed"/>
                <a:sym typeface="Roboto Condensed"/>
                <a:rtl val="0"/>
              </a:rPr>
              <a:t>6</a:t>
            </a:r>
          </a:p>
        </p:txBody>
      </p:sp>
      <p:sp>
        <p:nvSpPr>
          <p:cNvPr id="10160" name="TextBox 10159">
            <a:extLst>
              <a:ext uri="{FF2B5EF4-FFF2-40B4-BE49-F238E27FC236}">
                <a16:creationId xmlns:a16="http://schemas.microsoft.com/office/drawing/2014/main" id="{247D6A6B-B980-4F43-A0E0-4F7439AE37C6}"/>
              </a:ext>
            </a:extLst>
          </p:cNvPr>
          <p:cNvSpPr txBox="1"/>
          <p:nvPr/>
        </p:nvSpPr>
        <p:spPr>
          <a:xfrm>
            <a:off x="10344422" y="6154858"/>
            <a:ext cx="277997" cy="329234"/>
          </a:xfrm>
          <a:prstGeom prst="rect">
            <a:avLst/>
          </a:prstGeom>
          <a:noFill/>
        </p:spPr>
        <p:txBody>
          <a:bodyPr wrap="none" rtlCol="0">
            <a:spAutoFit/>
          </a:bodyPr>
          <a:lstStyle/>
          <a:p>
            <a:pPr algn="l"/>
            <a:r>
              <a:rPr lang="en-US" sz="1623" spc="0" baseline="0">
                <a:solidFill>
                  <a:srgbClr val="4D4D4D"/>
                </a:solidFill>
                <a:latin typeface="Roboto Condensed"/>
                <a:ea typeface="Roboto Condensed"/>
                <a:sym typeface="Roboto Condensed"/>
                <a:rtl val="0"/>
              </a:rPr>
              <a:t>8</a:t>
            </a:r>
          </a:p>
        </p:txBody>
      </p:sp>
      <p:sp>
        <p:nvSpPr>
          <p:cNvPr id="10161" name="TextBox 10160">
            <a:extLst>
              <a:ext uri="{FF2B5EF4-FFF2-40B4-BE49-F238E27FC236}">
                <a16:creationId xmlns:a16="http://schemas.microsoft.com/office/drawing/2014/main" id="{91273619-6A92-4D54-887B-BB4A8595F6AD}"/>
              </a:ext>
            </a:extLst>
          </p:cNvPr>
          <p:cNvSpPr txBox="1"/>
          <p:nvPr/>
        </p:nvSpPr>
        <p:spPr>
          <a:xfrm>
            <a:off x="11344743" y="6154858"/>
            <a:ext cx="373115" cy="329234"/>
          </a:xfrm>
          <a:prstGeom prst="rect">
            <a:avLst/>
          </a:prstGeom>
          <a:noFill/>
        </p:spPr>
        <p:txBody>
          <a:bodyPr wrap="none" rtlCol="0">
            <a:spAutoFit/>
          </a:bodyPr>
          <a:lstStyle/>
          <a:p>
            <a:pPr algn="l"/>
            <a:r>
              <a:rPr lang="en-US" sz="1623" spc="0" baseline="0">
                <a:solidFill>
                  <a:srgbClr val="4D4D4D"/>
                </a:solidFill>
                <a:latin typeface="Roboto Condensed"/>
                <a:ea typeface="Roboto Condensed"/>
                <a:sym typeface="Roboto Condensed"/>
                <a:rtl val="0"/>
              </a:rPr>
              <a:t>10</a:t>
            </a:r>
          </a:p>
        </p:txBody>
      </p:sp>
      <p:sp>
        <p:nvSpPr>
          <p:cNvPr id="10162" name="TextBox 10161">
            <a:extLst>
              <a:ext uri="{FF2B5EF4-FFF2-40B4-BE49-F238E27FC236}">
                <a16:creationId xmlns:a16="http://schemas.microsoft.com/office/drawing/2014/main" id="{14A06DF4-3AC5-4EF1-A078-0E28B2D43339}"/>
              </a:ext>
            </a:extLst>
          </p:cNvPr>
          <p:cNvSpPr txBox="1"/>
          <p:nvPr/>
        </p:nvSpPr>
        <p:spPr>
          <a:xfrm>
            <a:off x="8342829" y="6394079"/>
            <a:ext cx="1544012" cy="399661"/>
          </a:xfrm>
          <a:prstGeom prst="rect">
            <a:avLst/>
          </a:prstGeom>
          <a:noFill/>
        </p:spPr>
        <p:txBody>
          <a:bodyPr wrap="none" rtlCol="0">
            <a:spAutoFit/>
          </a:bodyPr>
          <a:lstStyle/>
          <a:p>
            <a:pPr algn="l"/>
            <a:r>
              <a:rPr lang="en-US" sz="1997" spc="0" baseline="0" dirty="0">
                <a:solidFill>
                  <a:srgbClr val="000000"/>
                </a:solidFill>
                <a:latin typeface="Roboto Condensed"/>
                <a:ea typeface="Roboto Condensed"/>
                <a:sym typeface="Roboto Condensed"/>
                <a:rtl val="0"/>
              </a:rPr>
              <a:t>Absences (</a:t>
            </a:r>
            <a:r>
              <a:rPr lang="en-US" sz="1997" i="1" spc="0" baseline="0" dirty="0">
                <a:solidFill>
                  <a:srgbClr val="000000"/>
                </a:solidFill>
                <a:latin typeface="Roboto Condensed"/>
                <a:ea typeface="Roboto Condensed"/>
                <a:sym typeface="Roboto Condensed"/>
                <a:rtl val="0"/>
              </a:rPr>
              <a:t>A</a:t>
            </a:r>
            <a:r>
              <a:rPr lang="en-US" sz="1997" spc="0" baseline="0" dirty="0">
                <a:solidFill>
                  <a:srgbClr val="000000"/>
                </a:solidFill>
                <a:latin typeface="Roboto Condensed"/>
                <a:ea typeface="Roboto Condensed"/>
                <a:sym typeface="Roboto Condensed"/>
                <a:rtl val="0"/>
              </a:rPr>
              <a:t>)</a:t>
            </a:r>
          </a:p>
        </p:txBody>
      </p:sp>
      <p:sp>
        <p:nvSpPr>
          <p:cNvPr id="10163" name="TextBox 10162">
            <a:extLst>
              <a:ext uri="{FF2B5EF4-FFF2-40B4-BE49-F238E27FC236}">
                <a16:creationId xmlns:a16="http://schemas.microsoft.com/office/drawing/2014/main" id="{18EBB041-7900-47A3-B28B-5E10D6896A35}"/>
              </a:ext>
            </a:extLst>
          </p:cNvPr>
          <p:cNvSpPr txBox="1"/>
          <p:nvPr/>
        </p:nvSpPr>
        <p:spPr>
          <a:xfrm rot="16200000">
            <a:off x="4130105" y="2934629"/>
            <a:ext cx="2484976" cy="399661"/>
          </a:xfrm>
          <a:prstGeom prst="rect">
            <a:avLst/>
          </a:prstGeom>
          <a:noFill/>
        </p:spPr>
        <p:txBody>
          <a:bodyPr wrap="none" rtlCol="0">
            <a:spAutoFit/>
          </a:bodyPr>
          <a:lstStyle/>
          <a:p>
            <a:pPr algn="l"/>
            <a:r>
              <a:rPr lang="en-US" sz="1997" spc="0" baseline="0" dirty="0">
                <a:solidFill>
                  <a:srgbClr val="000000"/>
                </a:solidFill>
                <a:latin typeface="Roboto Condensed"/>
                <a:ea typeface="Roboto Condensed"/>
                <a:sym typeface="Roboto Condensed"/>
                <a:rtl val="0"/>
              </a:rPr>
              <a:t>Dropout Probability (</a:t>
            </a:r>
            <a:r>
              <a:rPr lang="en-US" sz="1997" i="1" spc="0" baseline="0" dirty="0">
                <a:solidFill>
                  <a:srgbClr val="000000"/>
                </a:solidFill>
                <a:latin typeface="Roboto Condensed"/>
                <a:ea typeface="Roboto Condensed"/>
                <a:sym typeface="Roboto Condensed"/>
                <a:rtl val="0"/>
              </a:rPr>
              <a:t>p</a:t>
            </a:r>
            <a:r>
              <a:rPr lang="en-US" sz="1997" spc="0" baseline="0" dirty="0">
                <a:solidFill>
                  <a:srgbClr val="000000"/>
                </a:solidFill>
                <a:latin typeface="Roboto Condensed"/>
                <a:ea typeface="Roboto Condensed"/>
                <a:sym typeface="Roboto Condensed"/>
                <a:rtl val="0"/>
              </a:rPr>
              <a:t>)</a:t>
            </a:r>
          </a:p>
        </p:txBody>
      </p:sp>
      <p:sp>
        <p:nvSpPr>
          <p:cNvPr id="10164" name="Title 10163">
            <a:extLst>
              <a:ext uri="{FF2B5EF4-FFF2-40B4-BE49-F238E27FC236}">
                <a16:creationId xmlns:a16="http://schemas.microsoft.com/office/drawing/2014/main" id="{1B73A904-8C30-41C3-94BB-A74FC14EEDE3}"/>
              </a:ext>
            </a:extLst>
          </p:cNvPr>
          <p:cNvSpPr>
            <a:spLocks noGrp="1"/>
          </p:cNvSpPr>
          <p:nvPr>
            <p:ph type="title"/>
          </p:nvPr>
        </p:nvSpPr>
        <p:spPr>
          <a:xfrm>
            <a:off x="636515" y="577806"/>
            <a:ext cx="3920465" cy="2349500"/>
          </a:xfrm>
        </p:spPr>
        <p:txBody>
          <a:bodyPr>
            <a:normAutofit fontScale="90000"/>
          </a:bodyPr>
          <a:lstStyle/>
          <a:p>
            <a:r>
              <a:rPr lang="en-US" dirty="0"/>
              <a:t>Absences Predict Dropout Probability</a:t>
            </a:r>
            <a:br>
              <a:rPr lang="en-US" dirty="0"/>
            </a:br>
            <a:r>
              <a:rPr lang="en-US" dirty="0">
                <a:latin typeface="+mn-lt"/>
              </a:rPr>
              <a:t>Using Logistic Regression</a:t>
            </a:r>
          </a:p>
        </p:txBody>
      </p:sp>
      <p:pic>
        <p:nvPicPr>
          <p:cNvPr id="10195" name="Picture 10194" descr="\documentclass{article}&#10;\usepackage{amsmath}&#10;\pagestyle{empty}&#10;\usepackage{xcolor}&#10;\usepackage{fontspec}&#10;\setmainfont{Roboto Condensed}&#10;\begin{document}&#10;\color{white}&#10;\begin{align*}&#10;\log \!\!\!\left(\dfrac{p_i}{1-p_i}\right)&amp;=b_0+b_1 A_i\\&#10;\mbox{logit}(p_i)&amp;=b_0+b_1 A_i\\&#10;\mbox{logit}(p_i)&amp;=-5.38+0.66 A_i\\&#10;p_i&amp;=\frac{1}{1+e^{-\left(-5.38+0.66 A_i\right)}}&#10;\end{align*}&#10;&#10;&#10;\end{document}" title="IguanaTex Bitmap Display">
            <a:extLst>
              <a:ext uri="{FF2B5EF4-FFF2-40B4-BE49-F238E27FC236}">
                <a16:creationId xmlns:a16="http://schemas.microsoft.com/office/drawing/2014/main" id="{A6EBA086-D036-4C17-986A-88E397CC1535}"/>
              </a:ext>
            </a:extLst>
          </p:cNvPr>
          <p:cNvPicPr>
            <a:picLocks noChangeAspect="1"/>
          </p:cNvPicPr>
          <p:nvPr>
            <p:custDataLst>
              <p:tags r:id="rId1"/>
            </p:custDataLst>
          </p:nvPr>
        </p:nvPicPr>
        <p:blipFill>
          <a:blip r:embed="rId3">
            <a:extLst>
              <a:ext uri="{28A0092B-C50C-407E-A947-70E740481C1C}">
                <a14:useLocalDpi xmlns:a14="http://schemas.microsoft.com/office/drawing/2010/main" val="0"/>
              </a:ext>
            </a:extLst>
          </a:blip>
          <a:stretch>
            <a:fillRect/>
          </a:stretch>
        </p:blipFill>
        <p:spPr>
          <a:xfrm>
            <a:off x="316850" y="3203030"/>
            <a:ext cx="4702521" cy="2458468"/>
          </a:xfrm>
          <a:prstGeom prst="rect">
            <a:avLst/>
          </a:prstGeom>
        </p:spPr>
      </p:pic>
      <p:sp>
        <p:nvSpPr>
          <p:cNvPr id="10187" name="TextBox 10186">
            <a:extLst>
              <a:ext uri="{FF2B5EF4-FFF2-40B4-BE49-F238E27FC236}">
                <a16:creationId xmlns:a16="http://schemas.microsoft.com/office/drawing/2014/main" id="{99F800D0-BD67-47EC-8013-7500190AF908}"/>
              </a:ext>
            </a:extLst>
          </p:cNvPr>
          <p:cNvSpPr txBox="1"/>
          <p:nvPr/>
        </p:nvSpPr>
        <p:spPr>
          <a:xfrm>
            <a:off x="418052" y="5707936"/>
            <a:ext cx="4406976" cy="1077218"/>
          </a:xfrm>
          <a:prstGeom prst="rect">
            <a:avLst/>
          </a:prstGeom>
          <a:noFill/>
        </p:spPr>
        <p:txBody>
          <a:bodyPr wrap="none" rtlCol="0">
            <a:spAutoFit/>
          </a:bodyPr>
          <a:lstStyle/>
          <a:p>
            <a:pPr algn="ctr"/>
            <a:r>
              <a:rPr lang="en-US" sz="3200" dirty="0" err="1"/>
              <a:t>glm</a:t>
            </a:r>
            <a:r>
              <a:rPr lang="en-US" sz="3200" dirty="0"/>
              <a:t>(Dropout ~ Absences, </a:t>
            </a:r>
          </a:p>
          <a:p>
            <a:pPr algn="ctr"/>
            <a:r>
              <a:rPr lang="en-US" sz="3200" dirty="0"/>
              <a:t>family = binomial())</a:t>
            </a:r>
          </a:p>
        </p:txBody>
      </p:sp>
    </p:spTree>
    <p:extLst>
      <p:ext uri="{BB962C8B-B14F-4D97-AF65-F5344CB8AC3E}">
        <p14:creationId xmlns:p14="http://schemas.microsoft.com/office/powerpoint/2010/main" val="2126824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137"/>
                                        </p:tgtEl>
                                        <p:attrNameLst>
                                          <p:attrName>style.visibility</p:attrName>
                                        </p:attrNameLst>
                                      </p:cBhvr>
                                      <p:to>
                                        <p:strVal val="visible"/>
                                      </p:to>
                                    </p:set>
                                    <p:animEffect transition="in" filter="fade">
                                      <p:cBhvr>
                                        <p:cTn id="7" dur="500"/>
                                        <p:tgtEl>
                                          <p:spTgt spid="1013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138"/>
                                        </p:tgtEl>
                                        <p:attrNameLst>
                                          <p:attrName>style.visibility</p:attrName>
                                        </p:attrNameLst>
                                      </p:cBhvr>
                                      <p:to>
                                        <p:strVal val="visible"/>
                                      </p:to>
                                    </p:set>
                                    <p:animEffect transition="in" filter="fade">
                                      <p:cBhvr>
                                        <p:cTn id="10" dur="500"/>
                                        <p:tgtEl>
                                          <p:spTgt spid="1013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139"/>
                                        </p:tgtEl>
                                        <p:attrNameLst>
                                          <p:attrName>style.visibility</p:attrName>
                                        </p:attrNameLst>
                                      </p:cBhvr>
                                      <p:to>
                                        <p:strVal val="visible"/>
                                      </p:to>
                                    </p:set>
                                    <p:animEffect transition="in" filter="fade">
                                      <p:cBhvr>
                                        <p:cTn id="13" dur="500"/>
                                        <p:tgtEl>
                                          <p:spTgt spid="1013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140"/>
                                        </p:tgtEl>
                                        <p:attrNameLst>
                                          <p:attrName>style.visibility</p:attrName>
                                        </p:attrNameLst>
                                      </p:cBhvr>
                                      <p:to>
                                        <p:strVal val="visible"/>
                                      </p:to>
                                    </p:set>
                                    <p:animEffect transition="in" filter="fade">
                                      <p:cBhvr>
                                        <p:cTn id="16" dur="500"/>
                                        <p:tgtEl>
                                          <p:spTgt spid="1014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141"/>
                                        </p:tgtEl>
                                        <p:attrNameLst>
                                          <p:attrName>style.visibility</p:attrName>
                                        </p:attrNameLst>
                                      </p:cBhvr>
                                      <p:to>
                                        <p:strVal val="visible"/>
                                      </p:to>
                                    </p:set>
                                    <p:animEffect transition="in" filter="fade">
                                      <p:cBhvr>
                                        <p:cTn id="19" dur="500"/>
                                        <p:tgtEl>
                                          <p:spTgt spid="1014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0143"/>
                                        </p:tgtEl>
                                        <p:attrNameLst>
                                          <p:attrName>style.visibility</p:attrName>
                                        </p:attrNameLst>
                                      </p:cBhvr>
                                      <p:to>
                                        <p:strVal val="visible"/>
                                      </p:to>
                                    </p:set>
                                    <p:animEffect transition="in" filter="fade">
                                      <p:cBhvr>
                                        <p:cTn id="22" dur="500"/>
                                        <p:tgtEl>
                                          <p:spTgt spid="10143"/>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0142"/>
                                        </p:tgtEl>
                                        <p:attrNameLst>
                                          <p:attrName>style.visibility</p:attrName>
                                        </p:attrNameLst>
                                      </p:cBhvr>
                                      <p:to>
                                        <p:strVal val="visible"/>
                                      </p:to>
                                    </p:set>
                                    <p:animEffect transition="in" filter="fade">
                                      <p:cBhvr>
                                        <p:cTn id="25" dur="500"/>
                                        <p:tgtEl>
                                          <p:spTgt spid="10142"/>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0144"/>
                                        </p:tgtEl>
                                        <p:attrNameLst>
                                          <p:attrName>style.visibility</p:attrName>
                                        </p:attrNameLst>
                                      </p:cBhvr>
                                      <p:to>
                                        <p:strVal val="visible"/>
                                      </p:to>
                                    </p:set>
                                    <p:animEffect transition="in" filter="fade">
                                      <p:cBhvr>
                                        <p:cTn id="28" dur="500"/>
                                        <p:tgtEl>
                                          <p:spTgt spid="10144"/>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0145"/>
                                        </p:tgtEl>
                                        <p:attrNameLst>
                                          <p:attrName>style.visibility</p:attrName>
                                        </p:attrNameLst>
                                      </p:cBhvr>
                                      <p:to>
                                        <p:strVal val="visible"/>
                                      </p:to>
                                    </p:set>
                                    <p:animEffect transition="in" filter="fade">
                                      <p:cBhvr>
                                        <p:cTn id="31" dur="500"/>
                                        <p:tgtEl>
                                          <p:spTgt spid="10145"/>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0146"/>
                                        </p:tgtEl>
                                        <p:attrNameLst>
                                          <p:attrName>style.visibility</p:attrName>
                                        </p:attrNameLst>
                                      </p:cBhvr>
                                      <p:to>
                                        <p:strVal val="visible"/>
                                      </p:to>
                                    </p:set>
                                    <p:animEffect transition="in" filter="fade">
                                      <p:cBhvr>
                                        <p:cTn id="34" dur="500"/>
                                        <p:tgtEl>
                                          <p:spTgt spid="10146"/>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0148"/>
                                        </p:tgtEl>
                                        <p:attrNameLst>
                                          <p:attrName>style.visibility</p:attrName>
                                        </p:attrNameLst>
                                      </p:cBhvr>
                                      <p:to>
                                        <p:strVal val="visible"/>
                                      </p:to>
                                    </p:set>
                                    <p:animEffect transition="in" filter="fade">
                                      <p:cBhvr>
                                        <p:cTn id="37" dur="500"/>
                                        <p:tgtEl>
                                          <p:spTgt spid="10148"/>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0147"/>
                                        </p:tgtEl>
                                        <p:attrNameLst>
                                          <p:attrName>style.visibility</p:attrName>
                                        </p:attrNameLst>
                                      </p:cBhvr>
                                      <p:to>
                                        <p:strVal val="visible"/>
                                      </p:to>
                                    </p:set>
                                    <p:animEffect transition="in" filter="fade">
                                      <p:cBhvr>
                                        <p:cTn id="40" dur="500"/>
                                        <p:tgtEl>
                                          <p:spTgt spid="10147"/>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0149"/>
                                        </p:tgtEl>
                                        <p:attrNameLst>
                                          <p:attrName>style.visibility</p:attrName>
                                        </p:attrNameLst>
                                      </p:cBhvr>
                                      <p:to>
                                        <p:strVal val="visible"/>
                                      </p:to>
                                    </p:set>
                                    <p:animEffect transition="in" filter="fade">
                                      <p:cBhvr>
                                        <p:cTn id="43" dur="500"/>
                                        <p:tgtEl>
                                          <p:spTgt spid="10149"/>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0112"/>
                                        </p:tgtEl>
                                        <p:attrNameLst>
                                          <p:attrName>style.visibility</p:attrName>
                                        </p:attrNameLst>
                                      </p:cBhvr>
                                      <p:to>
                                        <p:strVal val="visible"/>
                                      </p:to>
                                    </p:set>
                                    <p:animEffect transition="in" filter="fade">
                                      <p:cBhvr>
                                        <p:cTn id="46" dur="500"/>
                                        <p:tgtEl>
                                          <p:spTgt spid="10112"/>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0109"/>
                                        </p:tgtEl>
                                        <p:attrNameLst>
                                          <p:attrName>style.visibility</p:attrName>
                                        </p:attrNameLst>
                                      </p:cBhvr>
                                      <p:to>
                                        <p:strVal val="visible"/>
                                      </p:to>
                                    </p:set>
                                    <p:animEffect transition="in" filter="fade">
                                      <p:cBhvr>
                                        <p:cTn id="49" dur="500"/>
                                        <p:tgtEl>
                                          <p:spTgt spid="10109"/>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10116"/>
                                        </p:tgtEl>
                                        <p:attrNameLst>
                                          <p:attrName>style.visibility</p:attrName>
                                        </p:attrNameLst>
                                      </p:cBhvr>
                                      <p:to>
                                        <p:strVal val="visible"/>
                                      </p:to>
                                    </p:set>
                                    <p:animEffect transition="in" filter="fade">
                                      <p:cBhvr>
                                        <p:cTn id="54" dur="500"/>
                                        <p:tgtEl>
                                          <p:spTgt spid="10116"/>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10113"/>
                                        </p:tgtEl>
                                        <p:attrNameLst>
                                          <p:attrName>style.visibility</p:attrName>
                                        </p:attrNameLst>
                                      </p:cBhvr>
                                      <p:to>
                                        <p:strVal val="visible"/>
                                      </p:to>
                                    </p:set>
                                    <p:animEffect transition="in" filter="fade">
                                      <p:cBhvr>
                                        <p:cTn id="57" dur="500"/>
                                        <p:tgtEl>
                                          <p:spTgt spid="10113"/>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10135"/>
                                        </p:tgtEl>
                                        <p:attrNameLst>
                                          <p:attrName>style.visibility</p:attrName>
                                        </p:attrNameLst>
                                      </p:cBhvr>
                                      <p:to>
                                        <p:strVal val="visible"/>
                                      </p:to>
                                    </p:set>
                                    <p:animEffect transition="in" filter="fade">
                                      <p:cBhvr>
                                        <p:cTn id="60" dur="500"/>
                                        <p:tgtEl>
                                          <p:spTgt spid="10135"/>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10134"/>
                                        </p:tgtEl>
                                        <p:attrNameLst>
                                          <p:attrName>style.visibility</p:attrName>
                                        </p:attrNameLst>
                                      </p:cBhvr>
                                      <p:to>
                                        <p:strVal val="visible"/>
                                      </p:to>
                                    </p:set>
                                    <p:animEffect transition="in" filter="fade">
                                      <p:cBhvr>
                                        <p:cTn id="63" dur="500"/>
                                        <p:tgtEl>
                                          <p:spTgt spid="10134"/>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10133"/>
                                        </p:tgtEl>
                                        <p:attrNameLst>
                                          <p:attrName>style.visibility</p:attrName>
                                        </p:attrNameLst>
                                      </p:cBhvr>
                                      <p:to>
                                        <p:strVal val="visible"/>
                                      </p:to>
                                    </p:set>
                                    <p:animEffect transition="in" filter="fade">
                                      <p:cBhvr>
                                        <p:cTn id="66" dur="500"/>
                                        <p:tgtEl>
                                          <p:spTgt spid="10133"/>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10132"/>
                                        </p:tgtEl>
                                        <p:attrNameLst>
                                          <p:attrName>style.visibility</p:attrName>
                                        </p:attrNameLst>
                                      </p:cBhvr>
                                      <p:to>
                                        <p:strVal val="visible"/>
                                      </p:to>
                                    </p:set>
                                    <p:animEffect transition="in" filter="fade">
                                      <p:cBhvr>
                                        <p:cTn id="69" dur="500"/>
                                        <p:tgtEl>
                                          <p:spTgt spid="10132"/>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10130"/>
                                        </p:tgtEl>
                                        <p:attrNameLst>
                                          <p:attrName>style.visibility</p:attrName>
                                        </p:attrNameLst>
                                      </p:cBhvr>
                                      <p:to>
                                        <p:strVal val="visible"/>
                                      </p:to>
                                    </p:set>
                                    <p:animEffect transition="in" filter="fade">
                                      <p:cBhvr>
                                        <p:cTn id="72" dur="500"/>
                                        <p:tgtEl>
                                          <p:spTgt spid="10130"/>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10131"/>
                                        </p:tgtEl>
                                        <p:attrNameLst>
                                          <p:attrName>style.visibility</p:attrName>
                                        </p:attrNameLst>
                                      </p:cBhvr>
                                      <p:to>
                                        <p:strVal val="visible"/>
                                      </p:to>
                                    </p:set>
                                    <p:animEffect transition="in" filter="fade">
                                      <p:cBhvr>
                                        <p:cTn id="75" dur="500"/>
                                        <p:tgtEl>
                                          <p:spTgt spid="10131"/>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10129"/>
                                        </p:tgtEl>
                                        <p:attrNameLst>
                                          <p:attrName>style.visibility</p:attrName>
                                        </p:attrNameLst>
                                      </p:cBhvr>
                                      <p:to>
                                        <p:strVal val="visible"/>
                                      </p:to>
                                    </p:set>
                                    <p:animEffect transition="in" filter="fade">
                                      <p:cBhvr>
                                        <p:cTn id="78" dur="500"/>
                                        <p:tgtEl>
                                          <p:spTgt spid="10129"/>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10128"/>
                                        </p:tgtEl>
                                        <p:attrNameLst>
                                          <p:attrName>style.visibility</p:attrName>
                                        </p:attrNameLst>
                                      </p:cBhvr>
                                      <p:to>
                                        <p:strVal val="visible"/>
                                      </p:to>
                                    </p:set>
                                    <p:animEffect transition="in" filter="fade">
                                      <p:cBhvr>
                                        <p:cTn id="81" dur="500"/>
                                        <p:tgtEl>
                                          <p:spTgt spid="10128"/>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10127"/>
                                        </p:tgtEl>
                                        <p:attrNameLst>
                                          <p:attrName>style.visibility</p:attrName>
                                        </p:attrNameLst>
                                      </p:cBhvr>
                                      <p:to>
                                        <p:strVal val="visible"/>
                                      </p:to>
                                    </p:set>
                                    <p:animEffect transition="in" filter="fade">
                                      <p:cBhvr>
                                        <p:cTn id="84" dur="500"/>
                                        <p:tgtEl>
                                          <p:spTgt spid="10127"/>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10126"/>
                                        </p:tgtEl>
                                        <p:attrNameLst>
                                          <p:attrName>style.visibility</p:attrName>
                                        </p:attrNameLst>
                                      </p:cBhvr>
                                      <p:to>
                                        <p:strVal val="visible"/>
                                      </p:to>
                                    </p:set>
                                    <p:animEffect transition="in" filter="fade">
                                      <p:cBhvr>
                                        <p:cTn id="87" dur="500"/>
                                        <p:tgtEl>
                                          <p:spTgt spid="10126"/>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10125"/>
                                        </p:tgtEl>
                                        <p:attrNameLst>
                                          <p:attrName>style.visibility</p:attrName>
                                        </p:attrNameLst>
                                      </p:cBhvr>
                                      <p:to>
                                        <p:strVal val="visible"/>
                                      </p:to>
                                    </p:set>
                                    <p:animEffect transition="in" filter="fade">
                                      <p:cBhvr>
                                        <p:cTn id="90" dur="500"/>
                                        <p:tgtEl>
                                          <p:spTgt spid="10125"/>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10124"/>
                                        </p:tgtEl>
                                        <p:attrNameLst>
                                          <p:attrName>style.visibility</p:attrName>
                                        </p:attrNameLst>
                                      </p:cBhvr>
                                      <p:to>
                                        <p:strVal val="visible"/>
                                      </p:to>
                                    </p:set>
                                    <p:animEffect transition="in" filter="fade">
                                      <p:cBhvr>
                                        <p:cTn id="93" dur="500"/>
                                        <p:tgtEl>
                                          <p:spTgt spid="10124"/>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10123"/>
                                        </p:tgtEl>
                                        <p:attrNameLst>
                                          <p:attrName>style.visibility</p:attrName>
                                        </p:attrNameLst>
                                      </p:cBhvr>
                                      <p:to>
                                        <p:strVal val="visible"/>
                                      </p:to>
                                    </p:set>
                                    <p:animEffect transition="in" filter="fade">
                                      <p:cBhvr>
                                        <p:cTn id="96" dur="500"/>
                                        <p:tgtEl>
                                          <p:spTgt spid="10123"/>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10122"/>
                                        </p:tgtEl>
                                        <p:attrNameLst>
                                          <p:attrName>style.visibility</p:attrName>
                                        </p:attrNameLst>
                                      </p:cBhvr>
                                      <p:to>
                                        <p:strVal val="visible"/>
                                      </p:to>
                                    </p:set>
                                    <p:animEffect transition="in" filter="fade">
                                      <p:cBhvr>
                                        <p:cTn id="99" dur="500"/>
                                        <p:tgtEl>
                                          <p:spTgt spid="10122"/>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10121"/>
                                        </p:tgtEl>
                                        <p:attrNameLst>
                                          <p:attrName>style.visibility</p:attrName>
                                        </p:attrNameLst>
                                      </p:cBhvr>
                                      <p:to>
                                        <p:strVal val="visible"/>
                                      </p:to>
                                    </p:set>
                                    <p:animEffect transition="in" filter="fade">
                                      <p:cBhvr>
                                        <p:cTn id="102" dur="500"/>
                                        <p:tgtEl>
                                          <p:spTgt spid="10121"/>
                                        </p:tgtEl>
                                      </p:cBhvr>
                                    </p:animEffect>
                                  </p:childTnLst>
                                </p:cTn>
                              </p:par>
                              <p:par>
                                <p:cTn id="103" presetID="10" presetClass="entr" presetSubtype="0" fill="hold" grpId="0" nodeType="withEffect">
                                  <p:stCondLst>
                                    <p:cond delay="0"/>
                                  </p:stCondLst>
                                  <p:childTnLst>
                                    <p:set>
                                      <p:cBhvr>
                                        <p:cTn id="104" dur="1" fill="hold">
                                          <p:stCondLst>
                                            <p:cond delay="0"/>
                                          </p:stCondLst>
                                        </p:cTn>
                                        <p:tgtEl>
                                          <p:spTgt spid="10120"/>
                                        </p:tgtEl>
                                        <p:attrNameLst>
                                          <p:attrName>style.visibility</p:attrName>
                                        </p:attrNameLst>
                                      </p:cBhvr>
                                      <p:to>
                                        <p:strVal val="visible"/>
                                      </p:to>
                                    </p:set>
                                    <p:animEffect transition="in" filter="fade">
                                      <p:cBhvr>
                                        <p:cTn id="105" dur="500"/>
                                        <p:tgtEl>
                                          <p:spTgt spid="10120"/>
                                        </p:tgtEl>
                                      </p:cBhvr>
                                    </p:animEffect>
                                  </p:childTnLst>
                                </p:cTn>
                              </p:par>
                              <p:par>
                                <p:cTn id="106" presetID="10" presetClass="entr" presetSubtype="0" fill="hold" grpId="0" nodeType="withEffect">
                                  <p:stCondLst>
                                    <p:cond delay="0"/>
                                  </p:stCondLst>
                                  <p:childTnLst>
                                    <p:set>
                                      <p:cBhvr>
                                        <p:cTn id="107" dur="1" fill="hold">
                                          <p:stCondLst>
                                            <p:cond delay="0"/>
                                          </p:stCondLst>
                                        </p:cTn>
                                        <p:tgtEl>
                                          <p:spTgt spid="10119"/>
                                        </p:tgtEl>
                                        <p:attrNameLst>
                                          <p:attrName>style.visibility</p:attrName>
                                        </p:attrNameLst>
                                      </p:cBhvr>
                                      <p:to>
                                        <p:strVal val="visible"/>
                                      </p:to>
                                    </p:set>
                                    <p:animEffect transition="in" filter="fade">
                                      <p:cBhvr>
                                        <p:cTn id="108" dur="500"/>
                                        <p:tgtEl>
                                          <p:spTgt spid="10119"/>
                                        </p:tgtEl>
                                      </p:cBhvr>
                                    </p:animEffect>
                                  </p:childTnLst>
                                </p:cTn>
                              </p:par>
                              <p:par>
                                <p:cTn id="109" presetID="10" presetClass="entr" presetSubtype="0" fill="hold" grpId="0" nodeType="withEffect">
                                  <p:stCondLst>
                                    <p:cond delay="0"/>
                                  </p:stCondLst>
                                  <p:childTnLst>
                                    <p:set>
                                      <p:cBhvr>
                                        <p:cTn id="110" dur="1" fill="hold">
                                          <p:stCondLst>
                                            <p:cond delay="0"/>
                                          </p:stCondLst>
                                        </p:cTn>
                                        <p:tgtEl>
                                          <p:spTgt spid="10118"/>
                                        </p:tgtEl>
                                        <p:attrNameLst>
                                          <p:attrName>style.visibility</p:attrName>
                                        </p:attrNameLst>
                                      </p:cBhvr>
                                      <p:to>
                                        <p:strVal val="visible"/>
                                      </p:to>
                                    </p:set>
                                    <p:animEffect transition="in" filter="fade">
                                      <p:cBhvr>
                                        <p:cTn id="111" dur="500"/>
                                        <p:tgtEl>
                                          <p:spTgt spid="101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09" grpId="0" animBg="1"/>
      <p:bldP spid="10112" grpId="0" animBg="1"/>
      <p:bldP spid="10113" grpId="0" animBg="1"/>
      <p:bldP spid="10116" grpId="0" animBg="1"/>
      <p:bldP spid="10118" grpId="0"/>
      <p:bldP spid="10119" grpId="0"/>
      <p:bldP spid="10120" grpId="0"/>
      <p:bldP spid="10121" grpId="0"/>
      <p:bldP spid="10122" grpId="0"/>
      <p:bldP spid="10123" grpId="0"/>
      <p:bldP spid="10124" grpId="0"/>
      <p:bldP spid="10125" grpId="0"/>
      <p:bldP spid="10126" grpId="0"/>
      <p:bldP spid="10127" grpId="0"/>
      <p:bldP spid="10128" grpId="0"/>
      <p:bldP spid="10129" grpId="0"/>
      <p:bldP spid="10130" grpId="0"/>
      <p:bldP spid="10131" grpId="0"/>
      <p:bldP spid="10132" grpId="0"/>
      <p:bldP spid="10133" grpId="0"/>
      <p:bldP spid="10134" grpId="0"/>
      <p:bldP spid="10135" grpId="0"/>
      <p:bldP spid="10137" grpId="0"/>
      <p:bldP spid="10138" grpId="0"/>
      <p:bldP spid="10139" grpId="0"/>
      <p:bldP spid="10140" grpId="0"/>
      <p:bldP spid="10141" grpId="0"/>
      <p:bldP spid="10142" grpId="0"/>
      <p:bldP spid="10143" grpId="0"/>
      <p:bldP spid="10144" grpId="0"/>
      <p:bldP spid="10145" grpId="0"/>
      <p:bldP spid="10146" grpId="0"/>
      <p:bldP spid="10147" grpId="0"/>
      <p:bldP spid="10148" grpId="0"/>
      <p:bldP spid="1014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598B8D5-AF76-4D3F-B48E-6DF72F3F7D31}"/>
              </a:ext>
            </a:extLst>
          </p:cNvPr>
          <p:cNvSpPr txBox="1"/>
          <p:nvPr/>
        </p:nvSpPr>
        <p:spPr>
          <a:xfrm>
            <a:off x="1333500" y="552766"/>
            <a:ext cx="3424335" cy="523220"/>
          </a:xfrm>
          <a:prstGeom prst="rect">
            <a:avLst/>
          </a:prstGeom>
          <a:noFill/>
        </p:spPr>
        <p:txBody>
          <a:bodyPr wrap="none" rtlCol="0">
            <a:spAutoFit/>
          </a:bodyPr>
          <a:lstStyle/>
          <a:p>
            <a:r>
              <a:rPr lang="en-US" sz="2800" dirty="0">
                <a:solidFill>
                  <a:schemeClr val="accent1">
                    <a:lumMod val="10000"/>
                    <a:lumOff val="90000"/>
                  </a:schemeClr>
                </a:solidFill>
              </a:rPr>
              <a:t>Compare Group Means</a:t>
            </a:r>
          </a:p>
        </p:txBody>
      </p:sp>
      <p:sp>
        <p:nvSpPr>
          <p:cNvPr id="8" name="TextBox 7">
            <a:extLst>
              <a:ext uri="{FF2B5EF4-FFF2-40B4-BE49-F238E27FC236}">
                <a16:creationId xmlns:a16="http://schemas.microsoft.com/office/drawing/2014/main" id="{2B4B20F8-3A8D-4013-BD0D-D3998D2B9764}"/>
              </a:ext>
            </a:extLst>
          </p:cNvPr>
          <p:cNvSpPr txBox="1"/>
          <p:nvPr/>
        </p:nvSpPr>
        <p:spPr>
          <a:xfrm>
            <a:off x="608895" y="3641212"/>
            <a:ext cx="5041765" cy="523220"/>
          </a:xfrm>
          <a:prstGeom prst="rect">
            <a:avLst/>
          </a:prstGeom>
          <a:noFill/>
        </p:spPr>
        <p:txBody>
          <a:bodyPr wrap="none" rtlCol="0">
            <a:spAutoFit/>
          </a:bodyPr>
          <a:lstStyle/>
          <a:p>
            <a:r>
              <a:rPr lang="en-US" sz="2800" dirty="0">
                <a:solidFill>
                  <a:schemeClr val="accent2">
                    <a:lumMod val="20000"/>
                    <a:lumOff val="80000"/>
                  </a:schemeClr>
                </a:solidFill>
              </a:rPr>
              <a:t>Understand Variable Relationships</a:t>
            </a:r>
          </a:p>
        </p:txBody>
      </p:sp>
      <p:graphicFrame>
        <p:nvGraphicFramePr>
          <p:cNvPr id="11" name="Table 11">
            <a:extLst>
              <a:ext uri="{FF2B5EF4-FFF2-40B4-BE49-F238E27FC236}">
                <a16:creationId xmlns:a16="http://schemas.microsoft.com/office/drawing/2014/main" id="{62B87F7F-F762-40E1-8301-84A3EE9F19BA}"/>
              </a:ext>
            </a:extLst>
          </p:cNvPr>
          <p:cNvGraphicFramePr>
            <a:graphicFrameLocks noGrp="1"/>
          </p:cNvGraphicFramePr>
          <p:nvPr>
            <p:extLst>
              <p:ext uri="{D42A27DB-BD31-4B8C-83A1-F6EECF244321}">
                <p14:modId xmlns:p14="http://schemas.microsoft.com/office/powerpoint/2010/main" val="941822369"/>
              </p:ext>
            </p:extLst>
          </p:nvPr>
        </p:nvGraphicFramePr>
        <p:xfrm>
          <a:off x="638175" y="1203614"/>
          <a:ext cx="5012485" cy="1752600"/>
        </p:xfrm>
        <a:graphic>
          <a:graphicData uri="http://schemas.openxmlformats.org/drawingml/2006/table">
            <a:tbl>
              <a:tblPr firstRow="1" bandRow="1">
                <a:tableStyleId>{5C22544A-7EE6-4342-B048-85BDC9FD1C3A}</a:tableStyleId>
              </a:tblPr>
              <a:tblGrid>
                <a:gridCol w="2555987">
                  <a:extLst>
                    <a:ext uri="{9D8B030D-6E8A-4147-A177-3AD203B41FA5}">
                      <a16:colId xmlns:a16="http://schemas.microsoft.com/office/drawing/2014/main" val="3914435710"/>
                    </a:ext>
                  </a:extLst>
                </a:gridCol>
                <a:gridCol w="1035368">
                  <a:extLst>
                    <a:ext uri="{9D8B030D-6E8A-4147-A177-3AD203B41FA5}">
                      <a16:colId xmlns:a16="http://schemas.microsoft.com/office/drawing/2014/main" val="3579311221"/>
                    </a:ext>
                  </a:extLst>
                </a:gridCol>
                <a:gridCol w="1421130">
                  <a:extLst>
                    <a:ext uri="{9D8B030D-6E8A-4147-A177-3AD203B41FA5}">
                      <a16:colId xmlns:a16="http://schemas.microsoft.com/office/drawing/2014/main" val="3443343073"/>
                    </a:ext>
                  </a:extLst>
                </a:gridCol>
              </a:tblGrid>
              <a:tr h="370840">
                <a:tc>
                  <a:txBody>
                    <a:bodyPr/>
                    <a:lstStyle/>
                    <a:p>
                      <a:r>
                        <a:rPr lang="en-US" dirty="0"/>
                        <a:t>Compare</a:t>
                      </a:r>
                    </a:p>
                  </a:txBody>
                  <a:tcPr/>
                </a:tc>
                <a:tc>
                  <a:txBody>
                    <a:bodyPr/>
                    <a:lstStyle/>
                    <a:p>
                      <a:r>
                        <a:rPr lang="en-US" dirty="0"/>
                        <a:t>1 DV</a:t>
                      </a:r>
                    </a:p>
                  </a:txBody>
                  <a:tcPr/>
                </a:tc>
                <a:tc>
                  <a:txBody>
                    <a:bodyPr/>
                    <a:lstStyle/>
                    <a:p>
                      <a:r>
                        <a:rPr lang="en-US" dirty="0"/>
                        <a:t>2+ DVs</a:t>
                      </a:r>
                    </a:p>
                  </a:txBody>
                  <a:tcPr/>
                </a:tc>
                <a:extLst>
                  <a:ext uri="{0D108BD9-81ED-4DB2-BD59-A6C34878D82A}">
                    <a16:rowId xmlns:a16="http://schemas.microsoft.com/office/drawing/2014/main" val="1931285190"/>
                  </a:ext>
                </a:extLst>
              </a:tr>
              <a:tr h="370840">
                <a:tc>
                  <a:txBody>
                    <a:bodyPr/>
                    <a:lstStyle/>
                    <a:p>
                      <a:r>
                        <a:rPr lang="en-US" dirty="0"/>
                        <a:t>Means of 2 groups</a:t>
                      </a:r>
                    </a:p>
                  </a:txBody>
                  <a:tcPr/>
                </a:tc>
                <a:tc>
                  <a:txBody>
                    <a:bodyPr/>
                    <a:lstStyle/>
                    <a:p>
                      <a:r>
                        <a:rPr lang="en-US" dirty="0"/>
                        <a:t>t-test</a:t>
                      </a:r>
                    </a:p>
                  </a:txBody>
                  <a:tcPr/>
                </a:tc>
                <a:tc>
                  <a:txBody>
                    <a:bodyPr/>
                    <a:lstStyle/>
                    <a:p>
                      <a:r>
                        <a:rPr lang="en-US" dirty="0" err="1"/>
                        <a:t>Hotelling’s</a:t>
                      </a:r>
                      <a:r>
                        <a:rPr lang="en-US" dirty="0"/>
                        <a:t> T</a:t>
                      </a:r>
                      <a:r>
                        <a:rPr lang="en-US" baseline="30000" dirty="0"/>
                        <a:t>2</a:t>
                      </a:r>
                    </a:p>
                  </a:txBody>
                  <a:tcPr/>
                </a:tc>
                <a:extLst>
                  <a:ext uri="{0D108BD9-81ED-4DB2-BD59-A6C34878D82A}">
                    <a16:rowId xmlns:a16="http://schemas.microsoft.com/office/drawing/2014/main" val="4013015535"/>
                  </a:ext>
                </a:extLst>
              </a:tr>
              <a:tr h="370840">
                <a:tc>
                  <a:txBody>
                    <a:bodyPr/>
                    <a:lstStyle/>
                    <a:p>
                      <a:r>
                        <a:rPr lang="en-US" dirty="0"/>
                        <a:t>Multiple group means</a:t>
                      </a:r>
                    </a:p>
                  </a:txBody>
                  <a:tcPr/>
                </a:tc>
                <a:tc>
                  <a:txBody>
                    <a:bodyPr/>
                    <a:lstStyle/>
                    <a:p>
                      <a:r>
                        <a:rPr lang="en-US" dirty="0"/>
                        <a:t>ANOVA</a:t>
                      </a:r>
                    </a:p>
                  </a:txBody>
                  <a:tcPr/>
                </a:tc>
                <a:tc>
                  <a:txBody>
                    <a:bodyPr/>
                    <a:lstStyle/>
                    <a:p>
                      <a:r>
                        <a:rPr lang="en-US" dirty="0"/>
                        <a:t>MANOVA</a:t>
                      </a:r>
                    </a:p>
                  </a:txBody>
                  <a:tcPr/>
                </a:tc>
                <a:extLst>
                  <a:ext uri="{0D108BD9-81ED-4DB2-BD59-A6C34878D82A}">
                    <a16:rowId xmlns:a16="http://schemas.microsoft.com/office/drawing/2014/main" val="274778342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Multiple group means, controlling for covariates</a:t>
                      </a:r>
                    </a:p>
                  </a:txBody>
                  <a:tcPr/>
                </a:tc>
                <a:tc>
                  <a:txBody>
                    <a:bodyPr/>
                    <a:lstStyle/>
                    <a:p>
                      <a:r>
                        <a:rPr lang="en-US" dirty="0"/>
                        <a:t>ANCOVA</a:t>
                      </a:r>
                    </a:p>
                  </a:txBody>
                  <a:tcPr/>
                </a:tc>
                <a:tc>
                  <a:txBody>
                    <a:bodyPr/>
                    <a:lstStyle/>
                    <a:p>
                      <a:r>
                        <a:rPr lang="en-US" dirty="0"/>
                        <a:t>MANCOVA</a:t>
                      </a:r>
                    </a:p>
                  </a:txBody>
                  <a:tcPr/>
                </a:tc>
                <a:extLst>
                  <a:ext uri="{0D108BD9-81ED-4DB2-BD59-A6C34878D82A}">
                    <a16:rowId xmlns:a16="http://schemas.microsoft.com/office/drawing/2014/main" val="3011770681"/>
                  </a:ext>
                </a:extLst>
              </a:tr>
            </a:tbl>
          </a:graphicData>
        </a:graphic>
      </p:graphicFrame>
      <p:graphicFrame>
        <p:nvGraphicFramePr>
          <p:cNvPr id="12" name="Table 11">
            <a:extLst>
              <a:ext uri="{FF2B5EF4-FFF2-40B4-BE49-F238E27FC236}">
                <a16:creationId xmlns:a16="http://schemas.microsoft.com/office/drawing/2014/main" id="{79AC2608-FE67-48CF-A2E3-28AEA562C4BF}"/>
              </a:ext>
            </a:extLst>
          </p:cNvPr>
          <p:cNvGraphicFramePr>
            <a:graphicFrameLocks noGrp="1"/>
          </p:cNvGraphicFramePr>
          <p:nvPr>
            <p:extLst>
              <p:ext uri="{D42A27DB-BD31-4B8C-83A1-F6EECF244321}">
                <p14:modId xmlns:p14="http://schemas.microsoft.com/office/powerpoint/2010/main" val="108135291"/>
              </p:ext>
            </p:extLst>
          </p:nvPr>
        </p:nvGraphicFramePr>
        <p:xfrm>
          <a:off x="638175" y="4356577"/>
          <a:ext cx="5012485" cy="1752599"/>
        </p:xfrm>
        <a:graphic>
          <a:graphicData uri="http://schemas.openxmlformats.org/drawingml/2006/table">
            <a:tbl>
              <a:tblPr firstRow="1" bandRow="1">
                <a:tableStyleId>{21E4AEA4-8DFA-4A89-87EB-49C32662AFE0}</a:tableStyleId>
              </a:tblPr>
              <a:tblGrid>
                <a:gridCol w="2468029">
                  <a:extLst>
                    <a:ext uri="{9D8B030D-6E8A-4147-A177-3AD203B41FA5}">
                      <a16:colId xmlns:a16="http://schemas.microsoft.com/office/drawing/2014/main" val="3914435710"/>
                    </a:ext>
                  </a:extLst>
                </a:gridCol>
                <a:gridCol w="1266042">
                  <a:extLst>
                    <a:ext uri="{9D8B030D-6E8A-4147-A177-3AD203B41FA5}">
                      <a16:colId xmlns:a16="http://schemas.microsoft.com/office/drawing/2014/main" val="3579311221"/>
                    </a:ext>
                  </a:extLst>
                </a:gridCol>
                <a:gridCol w="1278414">
                  <a:extLst>
                    <a:ext uri="{9D8B030D-6E8A-4147-A177-3AD203B41FA5}">
                      <a16:colId xmlns:a16="http://schemas.microsoft.com/office/drawing/2014/main" val="3443343073"/>
                    </a:ext>
                  </a:extLst>
                </a:gridCol>
              </a:tblGrid>
              <a:tr h="500743">
                <a:tc>
                  <a:txBody>
                    <a:bodyPr/>
                    <a:lstStyle/>
                    <a:p>
                      <a:r>
                        <a:rPr lang="en-US" dirty="0"/>
                        <a:t>Predictor</a:t>
                      </a:r>
                    </a:p>
                  </a:txBody>
                  <a:tcPr/>
                </a:tc>
                <a:tc>
                  <a:txBody>
                    <a:bodyPr/>
                    <a:lstStyle/>
                    <a:p>
                      <a:r>
                        <a:rPr lang="en-US" dirty="0"/>
                        <a:t>1 DV</a:t>
                      </a:r>
                    </a:p>
                  </a:txBody>
                  <a:tcPr/>
                </a:tc>
                <a:tc>
                  <a:txBody>
                    <a:bodyPr/>
                    <a:lstStyle/>
                    <a:p>
                      <a:r>
                        <a:rPr lang="en-US" dirty="0"/>
                        <a:t>2+ DVs</a:t>
                      </a:r>
                    </a:p>
                  </a:txBody>
                  <a:tcPr/>
                </a:tc>
                <a:extLst>
                  <a:ext uri="{0D108BD9-81ED-4DB2-BD59-A6C34878D82A}">
                    <a16:rowId xmlns:a16="http://schemas.microsoft.com/office/drawing/2014/main" val="1931285190"/>
                  </a:ext>
                </a:extLst>
              </a:tr>
              <a:tr h="1251856">
                <a:tc>
                  <a:txBody>
                    <a:bodyPr/>
                    <a:lstStyle/>
                    <a:p>
                      <a:r>
                        <a:rPr lang="en-US" dirty="0"/>
                        <a:t>Continuous and/or dummy-coded categorical predictors</a:t>
                      </a:r>
                    </a:p>
                  </a:txBody>
                  <a:tcPr/>
                </a:tc>
                <a:tc>
                  <a:txBody>
                    <a:bodyPr/>
                    <a:lstStyle/>
                    <a:p>
                      <a:r>
                        <a:rPr lang="en-US" dirty="0"/>
                        <a:t>Multiple Regression</a:t>
                      </a:r>
                      <a:endParaRPr lang="en-US" i="0" dirty="0"/>
                    </a:p>
                  </a:txBody>
                  <a:tcPr/>
                </a:tc>
                <a:tc>
                  <a:txBody>
                    <a:bodyPr/>
                    <a:lstStyle/>
                    <a:p>
                      <a:r>
                        <a:rPr lang="en-US" dirty="0"/>
                        <a:t>Multivariate Multiple Regression</a:t>
                      </a:r>
                      <a:endParaRPr lang="en-US" baseline="30000" dirty="0"/>
                    </a:p>
                  </a:txBody>
                  <a:tcPr/>
                </a:tc>
                <a:extLst>
                  <a:ext uri="{0D108BD9-81ED-4DB2-BD59-A6C34878D82A}">
                    <a16:rowId xmlns:a16="http://schemas.microsoft.com/office/drawing/2014/main" val="4013015535"/>
                  </a:ext>
                </a:extLst>
              </a:tr>
            </a:tbl>
          </a:graphicData>
        </a:graphic>
      </p:graphicFrame>
      <p:pic>
        <p:nvPicPr>
          <p:cNvPr id="14" name="Graphic 13">
            <a:extLst>
              <a:ext uri="{FF2B5EF4-FFF2-40B4-BE49-F238E27FC236}">
                <a16:creationId xmlns:a16="http://schemas.microsoft.com/office/drawing/2014/main" id="{920AD142-992C-454C-8B2D-6626999C1AA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904690" y="2785657"/>
            <a:ext cx="5649135" cy="3804228"/>
          </a:xfrm>
          <a:prstGeom prst="rect">
            <a:avLst/>
          </a:prstGeom>
        </p:spPr>
      </p:pic>
      <p:sp>
        <p:nvSpPr>
          <p:cNvPr id="15" name="TextBox 14">
            <a:extLst>
              <a:ext uri="{FF2B5EF4-FFF2-40B4-BE49-F238E27FC236}">
                <a16:creationId xmlns:a16="http://schemas.microsoft.com/office/drawing/2014/main" id="{C27A8973-C269-4E0A-A760-1C064AEB747B}"/>
              </a:ext>
            </a:extLst>
          </p:cNvPr>
          <p:cNvSpPr txBox="1"/>
          <p:nvPr/>
        </p:nvSpPr>
        <p:spPr>
          <a:xfrm>
            <a:off x="7213662" y="2308722"/>
            <a:ext cx="3594253" cy="715581"/>
          </a:xfrm>
          <a:prstGeom prst="rect">
            <a:avLst/>
          </a:prstGeom>
          <a:noFill/>
        </p:spPr>
        <p:txBody>
          <a:bodyPr wrap="none" rtlCol="0">
            <a:spAutoFit/>
          </a:bodyPr>
          <a:lstStyle/>
          <a:p>
            <a:pPr algn="ctr"/>
            <a:r>
              <a:rPr lang="en-US" sz="2200" dirty="0"/>
              <a:t>Canonical Correlation Analysis</a:t>
            </a:r>
            <a:br>
              <a:rPr lang="en-US" dirty="0"/>
            </a:br>
            <a:r>
              <a:rPr lang="en-US" sz="1850" dirty="0"/>
              <a:t>Relations Among 2 Sets of Variables</a:t>
            </a:r>
          </a:p>
        </p:txBody>
      </p:sp>
      <p:sp>
        <p:nvSpPr>
          <p:cNvPr id="17" name="TextBox 16">
            <a:extLst>
              <a:ext uri="{FF2B5EF4-FFF2-40B4-BE49-F238E27FC236}">
                <a16:creationId xmlns:a16="http://schemas.microsoft.com/office/drawing/2014/main" id="{89B9801C-842F-424A-9527-A3F77B065990}"/>
              </a:ext>
            </a:extLst>
          </p:cNvPr>
          <p:cNvSpPr txBox="1"/>
          <p:nvPr/>
        </p:nvSpPr>
        <p:spPr>
          <a:xfrm>
            <a:off x="6548415" y="1235653"/>
            <a:ext cx="4924746" cy="715581"/>
          </a:xfrm>
          <a:prstGeom prst="rect">
            <a:avLst/>
          </a:prstGeom>
          <a:noFill/>
        </p:spPr>
        <p:txBody>
          <a:bodyPr wrap="none" rtlCol="0">
            <a:spAutoFit/>
          </a:bodyPr>
          <a:lstStyle/>
          <a:p>
            <a:pPr algn="ctr"/>
            <a:r>
              <a:rPr lang="en-US" sz="2200" dirty="0"/>
              <a:t>Discriminant Function Analysis</a:t>
            </a:r>
            <a:br>
              <a:rPr lang="en-US" dirty="0"/>
            </a:br>
            <a:r>
              <a:rPr lang="en-US" sz="1850" dirty="0"/>
              <a:t>Continuous Variables Predict Categorical Outcome</a:t>
            </a:r>
          </a:p>
        </p:txBody>
      </p:sp>
    </p:spTree>
    <p:extLst>
      <p:ext uri="{BB962C8B-B14F-4D97-AF65-F5344CB8AC3E}">
        <p14:creationId xmlns:p14="http://schemas.microsoft.com/office/powerpoint/2010/main" val="1513104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615836-9ABC-40AC-9A19-8A5096530B60}"/>
              </a:ext>
            </a:extLst>
          </p:cNvPr>
          <p:cNvSpPr>
            <a:spLocks noGrp="1"/>
          </p:cNvSpPr>
          <p:nvPr>
            <p:ph type="title"/>
          </p:nvPr>
        </p:nvSpPr>
        <p:spPr>
          <a:xfrm>
            <a:off x="361950" y="365125"/>
            <a:ext cx="11430000" cy="1325563"/>
          </a:xfrm>
        </p:spPr>
        <p:txBody>
          <a:bodyPr>
            <a:normAutofit/>
          </a:bodyPr>
          <a:lstStyle/>
          <a:p>
            <a:r>
              <a:rPr lang="en-US" sz="4000" dirty="0"/>
              <a:t>Interpreting Logistic Regression Coefficients</a:t>
            </a:r>
          </a:p>
        </p:txBody>
      </p:sp>
      <p:pic>
        <p:nvPicPr>
          <p:cNvPr id="9" name="Picture 8" descr="\documentclass{article}&#10;\usepackage{amsmath}&#10;\pagestyle{empty}&#10;\usepackage{xcolor}&#10;\usepackage{fontspec}&#10;\setmainfont{Roboto Condensed}&#10;\begin{document}&#10;\color{white}&#10;\begin{align*}&#10;\mbox{logit}(p_i)&amp;=b_0+b_1 A_i\\&#10;\log \!\!\!\left(\dfrac{p_i}{1-p_i}\right)&amp;=b_0+b_1 A_i\\&#10;\frac{p_i}{1-p_i}&amp;=e^{\left(b_0+b_1 A_i\right)}\\&#10;&amp;=e^{b_0}e^{b_1 A_i}\\&#10;\end{align*}&#10;&#10;\end{document}" title="IguanaTex Bitmap Display">
            <a:extLst>
              <a:ext uri="{FF2B5EF4-FFF2-40B4-BE49-F238E27FC236}">
                <a16:creationId xmlns:a16="http://schemas.microsoft.com/office/drawing/2014/main" id="{038E2203-488D-47C9-B4DF-91C74167446D}"/>
              </a:ext>
            </a:extLst>
          </p:cNvPr>
          <p:cNvPicPr>
            <a:picLocks noChangeAspect="1"/>
          </p:cNvPicPr>
          <p:nvPr>
            <p:custDataLst>
              <p:tags r:id="rId1"/>
            </p:custDataLst>
          </p:nvPr>
        </p:nvPicPr>
        <p:blipFill>
          <a:blip r:embed="rId3">
            <a:extLst>
              <a:ext uri="{28A0092B-C50C-407E-A947-70E740481C1C}">
                <a14:useLocalDpi xmlns:a14="http://schemas.microsoft.com/office/drawing/2010/main" val="0"/>
              </a:ext>
            </a:extLst>
          </a:blip>
          <a:stretch>
            <a:fillRect/>
          </a:stretch>
        </p:blipFill>
        <p:spPr>
          <a:xfrm>
            <a:off x="3034574" y="1690689"/>
            <a:ext cx="6122851" cy="4293807"/>
          </a:xfrm>
          <a:prstGeom prst="rect">
            <a:avLst/>
          </a:prstGeom>
        </p:spPr>
      </p:pic>
    </p:spTree>
    <p:extLst>
      <p:ext uri="{BB962C8B-B14F-4D97-AF65-F5344CB8AC3E}">
        <p14:creationId xmlns:p14="http://schemas.microsoft.com/office/powerpoint/2010/main" val="18797259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615836-9ABC-40AC-9A19-8A5096530B60}"/>
              </a:ext>
            </a:extLst>
          </p:cNvPr>
          <p:cNvSpPr>
            <a:spLocks noGrp="1"/>
          </p:cNvSpPr>
          <p:nvPr>
            <p:ph type="title"/>
          </p:nvPr>
        </p:nvSpPr>
        <p:spPr>
          <a:xfrm>
            <a:off x="361950" y="365125"/>
            <a:ext cx="11430000" cy="1325563"/>
          </a:xfrm>
        </p:spPr>
        <p:txBody>
          <a:bodyPr>
            <a:normAutofit/>
          </a:bodyPr>
          <a:lstStyle/>
          <a:p>
            <a:r>
              <a:rPr lang="en-US" sz="4000" dirty="0"/>
              <a:t>Interpreting Logistic Regression Coefficients</a:t>
            </a:r>
          </a:p>
        </p:txBody>
      </p:sp>
      <p:pic>
        <p:nvPicPr>
          <p:cNvPr id="13" name="Picture 12" descr="\documentclass{article}&#10;\usepackage{amsmath}&#10;\pagestyle{empty}&#10;\usepackage{xcolor}&#10;\usepackage{fontspec}&#10;\setmainfont{Roboto Condensed}&#10;\begin{document}&#10;\color{white}&#10;\begin{align*}&#10;\frac{p_0}{1-p_0}&amp;=e^{b_0}e^{b_1 A_0}\\&#10;\frac{p_1}{1-p_1}&amp;=e^{b_0}e^{b_1 (A_0+1)}\\&#10;\frac{p_1}{1-p_1}&amp;=e^{b_0}e^{b_1 A_0+b_1}\\&#10;\frac{p_1}{1-p_1}&amp;=e^{b_0}e^{b_1}e^{b_1 A_0}\\&#10;\end{align*}&#10;&#10;\end{document}" title="IguanaTex Bitmap Display">
            <a:extLst>
              <a:ext uri="{FF2B5EF4-FFF2-40B4-BE49-F238E27FC236}">
                <a16:creationId xmlns:a16="http://schemas.microsoft.com/office/drawing/2014/main" id="{D31A1360-E7D6-46BD-8F76-557A15855749}"/>
              </a:ext>
            </a:extLst>
          </p:cNvPr>
          <p:cNvPicPr>
            <a:picLocks noChangeAspect="1"/>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950593" y="1690688"/>
            <a:ext cx="4588970" cy="4643916"/>
          </a:xfrm>
          <a:prstGeom prst="rect">
            <a:avLst/>
          </a:prstGeom>
        </p:spPr>
      </p:pic>
      <p:pic>
        <p:nvPicPr>
          <p:cNvPr id="28" name="Picture 27" descr="\documentclass{article}&#10;\usepackage{amsmath}&#10;\pagestyle{empty}&#10;\usepackage{xcolor}&#10;\usepackage{fontspec}&#10;\setmainfont{Roboto Condensed}&#10;\begin{document}&#10;\color{white}&#10;$$&#10;\begin{aligned}&#10;b_1&amp;=0.66\\&#10;e^{b_1}&amp;=e^{0.66}\\&#10;e^{b_1}&amp;=1.94\\&#10;\end{aligned}&#10;$$&#10;&#10;\end{document}" title="IguanaTex Bitmap Display">
            <a:extLst>
              <a:ext uri="{FF2B5EF4-FFF2-40B4-BE49-F238E27FC236}">
                <a16:creationId xmlns:a16="http://schemas.microsoft.com/office/drawing/2014/main" id="{A96ADF9C-857B-46D7-9EDE-9D344EC29CF8}"/>
              </a:ext>
            </a:extLst>
          </p:cNvPr>
          <p:cNvPicPr>
            <a:picLocks noChangeAspect="1"/>
          </p:cNvPicPr>
          <p:nvPr>
            <p:custDataLst>
              <p:tags r:id="rId2"/>
            </p:custDataLst>
          </p:nvPr>
        </p:nvPicPr>
        <p:blipFill>
          <a:blip r:embed="rId5">
            <a:extLst>
              <a:ext uri="{28A0092B-C50C-407E-A947-70E740481C1C}">
                <a14:useLocalDpi xmlns:a14="http://schemas.microsoft.com/office/drawing/2010/main" val="0"/>
              </a:ext>
            </a:extLst>
          </a:blip>
          <a:stretch>
            <a:fillRect/>
          </a:stretch>
        </p:blipFill>
        <p:spPr>
          <a:xfrm>
            <a:off x="7416860" y="1690688"/>
            <a:ext cx="2977753" cy="2721824"/>
          </a:xfrm>
          <a:prstGeom prst="rect">
            <a:avLst/>
          </a:prstGeom>
        </p:spPr>
      </p:pic>
      <p:sp>
        <p:nvSpPr>
          <p:cNvPr id="26" name="TextBox 25">
            <a:extLst>
              <a:ext uri="{FF2B5EF4-FFF2-40B4-BE49-F238E27FC236}">
                <a16:creationId xmlns:a16="http://schemas.microsoft.com/office/drawing/2014/main" id="{05FE263F-08F9-4DB8-8F32-29F5BC777529}"/>
              </a:ext>
            </a:extLst>
          </p:cNvPr>
          <p:cNvSpPr txBox="1"/>
          <p:nvPr/>
        </p:nvSpPr>
        <p:spPr>
          <a:xfrm>
            <a:off x="7214841" y="4747786"/>
            <a:ext cx="3736694" cy="1569660"/>
          </a:xfrm>
          <a:prstGeom prst="rect">
            <a:avLst/>
          </a:prstGeom>
          <a:noFill/>
        </p:spPr>
        <p:txBody>
          <a:bodyPr wrap="square" rtlCol="0">
            <a:spAutoFit/>
          </a:bodyPr>
          <a:lstStyle/>
          <a:p>
            <a:r>
              <a:rPr lang="en-US" sz="2400" dirty="0"/>
              <a:t>A slope of 0.66 means that each 1 unit increase in the predictor increases the odds ratio by a factor of 1.94. </a:t>
            </a:r>
          </a:p>
        </p:txBody>
      </p:sp>
    </p:spTree>
    <p:extLst>
      <p:ext uri="{BB962C8B-B14F-4D97-AF65-F5344CB8AC3E}">
        <p14:creationId xmlns:p14="http://schemas.microsoft.com/office/powerpoint/2010/main" val="4388046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BC8F3A-F7A3-4022-98DA-1DD08F8A6566}"/>
              </a:ext>
            </a:extLst>
          </p:cNvPr>
          <p:cNvSpPr>
            <a:spLocks noGrp="1"/>
          </p:cNvSpPr>
          <p:nvPr>
            <p:ph type="title"/>
          </p:nvPr>
        </p:nvSpPr>
        <p:spPr>
          <a:xfrm>
            <a:off x="838200" y="2032000"/>
            <a:ext cx="10515600" cy="1325563"/>
          </a:xfrm>
        </p:spPr>
        <p:txBody>
          <a:bodyPr/>
          <a:lstStyle/>
          <a:p>
            <a:r>
              <a:rPr lang="en-US" dirty="0">
                <a:solidFill>
                  <a:schemeClr val="accent4"/>
                </a:solidFill>
              </a:rPr>
              <a:t>Generalized Linear Mixed Models</a:t>
            </a:r>
          </a:p>
        </p:txBody>
      </p:sp>
      <p:sp>
        <p:nvSpPr>
          <p:cNvPr id="3" name="TextBox 2">
            <a:extLst>
              <a:ext uri="{FF2B5EF4-FFF2-40B4-BE49-F238E27FC236}">
                <a16:creationId xmlns:a16="http://schemas.microsoft.com/office/drawing/2014/main" id="{B930276F-1847-44CE-8DE7-2094C9221F99}"/>
              </a:ext>
            </a:extLst>
          </p:cNvPr>
          <p:cNvSpPr txBox="1"/>
          <p:nvPr/>
        </p:nvSpPr>
        <p:spPr>
          <a:xfrm>
            <a:off x="1771742" y="3429000"/>
            <a:ext cx="8648521" cy="692497"/>
          </a:xfrm>
          <a:prstGeom prst="rect">
            <a:avLst/>
          </a:prstGeom>
          <a:noFill/>
        </p:spPr>
        <p:txBody>
          <a:bodyPr wrap="none" rtlCol="0">
            <a:spAutoFit/>
          </a:bodyPr>
          <a:lstStyle/>
          <a:p>
            <a:pPr algn="ctr"/>
            <a:r>
              <a:rPr lang="en-US" sz="3900" dirty="0">
                <a:solidFill>
                  <a:schemeClr val="accent2">
                    <a:lumMod val="60000"/>
                    <a:lumOff val="40000"/>
                  </a:schemeClr>
                </a:solidFill>
              </a:rPr>
              <a:t>Generalized Linear Models </a:t>
            </a:r>
            <a:r>
              <a:rPr lang="en-US" sz="3900" dirty="0"/>
              <a:t>+ </a:t>
            </a:r>
            <a:r>
              <a:rPr lang="en-US" sz="3900" dirty="0">
                <a:solidFill>
                  <a:schemeClr val="accent1">
                    <a:lumMod val="25000"/>
                    <a:lumOff val="75000"/>
                  </a:schemeClr>
                </a:solidFill>
              </a:rPr>
              <a:t>Mixed Models</a:t>
            </a:r>
          </a:p>
        </p:txBody>
      </p:sp>
      <p:sp>
        <p:nvSpPr>
          <p:cNvPr id="4" name="TextBox 3">
            <a:extLst>
              <a:ext uri="{FF2B5EF4-FFF2-40B4-BE49-F238E27FC236}">
                <a16:creationId xmlns:a16="http://schemas.microsoft.com/office/drawing/2014/main" id="{60983800-148A-40CB-B0F5-43F419ABB3C9}"/>
              </a:ext>
            </a:extLst>
          </p:cNvPr>
          <p:cNvSpPr txBox="1"/>
          <p:nvPr/>
        </p:nvSpPr>
        <p:spPr>
          <a:xfrm>
            <a:off x="3571875" y="4324350"/>
            <a:ext cx="2210862" cy="646331"/>
          </a:xfrm>
          <a:prstGeom prst="rect">
            <a:avLst/>
          </a:prstGeom>
          <a:noFill/>
        </p:spPr>
        <p:txBody>
          <a:bodyPr wrap="none" rtlCol="0">
            <a:spAutoFit/>
          </a:bodyPr>
          <a:lstStyle/>
          <a:p>
            <a:r>
              <a:rPr lang="en-US" sz="3600" dirty="0" err="1">
                <a:solidFill>
                  <a:schemeClr val="accent2">
                    <a:lumMod val="60000"/>
                    <a:lumOff val="40000"/>
                  </a:schemeClr>
                </a:solidFill>
                <a:latin typeface="Consolas" panose="020B0609020204030204" pitchFamily="49" charset="0"/>
              </a:rPr>
              <a:t>glm</a:t>
            </a:r>
            <a:r>
              <a:rPr lang="en-US" sz="3600" dirty="0">
                <a:solidFill>
                  <a:schemeClr val="accent2">
                    <a:lumMod val="60000"/>
                    <a:lumOff val="40000"/>
                  </a:schemeClr>
                </a:solidFill>
                <a:latin typeface="Consolas" panose="020B0609020204030204" pitchFamily="49" charset="0"/>
              </a:rPr>
              <a:t>(Y~X)</a:t>
            </a:r>
          </a:p>
        </p:txBody>
      </p:sp>
      <p:sp>
        <p:nvSpPr>
          <p:cNvPr id="5" name="TextBox 4">
            <a:extLst>
              <a:ext uri="{FF2B5EF4-FFF2-40B4-BE49-F238E27FC236}">
                <a16:creationId xmlns:a16="http://schemas.microsoft.com/office/drawing/2014/main" id="{29F8F140-965E-40C6-80D9-00DF54CECBB6}"/>
              </a:ext>
            </a:extLst>
          </p:cNvPr>
          <p:cNvSpPr txBox="1"/>
          <p:nvPr/>
        </p:nvSpPr>
        <p:spPr>
          <a:xfrm>
            <a:off x="6905625" y="4324349"/>
            <a:ext cx="4237057" cy="646331"/>
          </a:xfrm>
          <a:prstGeom prst="rect">
            <a:avLst/>
          </a:prstGeom>
          <a:noFill/>
        </p:spPr>
        <p:txBody>
          <a:bodyPr wrap="none" rtlCol="0">
            <a:spAutoFit/>
          </a:bodyPr>
          <a:lstStyle/>
          <a:p>
            <a:r>
              <a:rPr lang="en-US" sz="3600" dirty="0" err="1">
                <a:solidFill>
                  <a:schemeClr val="accent1">
                    <a:lumMod val="25000"/>
                    <a:lumOff val="75000"/>
                  </a:schemeClr>
                </a:solidFill>
                <a:latin typeface="Consolas" panose="020B0609020204030204" pitchFamily="49" charset="0"/>
              </a:rPr>
              <a:t>lmer</a:t>
            </a:r>
            <a:r>
              <a:rPr lang="en-US" sz="3600" dirty="0">
                <a:solidFill>
                  <a:schemeClr val="accent1">
                    <a:lumMod val="25000"/>
                    <a:lumOff val="75000"/>
                  </a:schemeClr>
                </a:solidFill>
                <a:latin typeface="Consolas" panose="020B0609020204030204" pitchFamily="49" charset="0"/>
              </a:rPr>
              <a:t>(Y~X+(1|id))</a:t>
            </a:r>
          </a:p>
        </p:txBody>
      </p:sp>
      <p:sp>
        <p:nvSpPr>
          <p:cNvPr id="6" name="TextBox 5">
            <a:extLst>
              <a:ext uri="{FF2B5EF4-FFF2-40B4-BE49-F238E27FC236}">
                <a16:creationId xmlns:a16="http://schemas.microsoft.com/office/drawing/2014/main" id="{DFD81C72-0F8A-4B14-B9D6-F4552AECE55C}"/>
              </a:ext>
            </a:extLst>
          </p:cNvPr>
          <p:cNvSpPr txBox="1"/>
          <p:nvPr/>
        </p:nvSpPr>
        <p:spPr>
          <a:xfrm>
            <a:off x="3850834" y="1385669"/>
            <a:ext cx="4490332" cy="646331"/>
          </a:xfrm>
          <a:prstGeom prst="rect">
            <a:avLst/>
          </a:prstGeom>
          <a:noFill/>
        </p:spPr>
        <p:txBody>
          <a:bodyPr wrap="none" rtlCol="0">
            <a:spAutoFit/>
          </a:bodyPr>
          <a:lstStyle/>
          <a:p>
            <a:r>
              <a:rPr lang="en-US" sz="3600" dirty="0" err="1">
                <a:solidFill>
                  <a:schemeClr val="accent4"/>
                </a:solidFill>
                <a:latin typeface="Consolas" panose="020B0609020204030204" pitchFamily="49" charset="0"/>
              </a:rPr>
              <a:t>glmer</a:t>
            </a:r>
            <a:r>
              <a:rPr lang="en-US" sz="3600" dirty="0">
                <a:solidFill>
                  <a:schemeClr val="accent4"/>
                </a:solidFill>
                <a:latin typeface="Consolas" panose="020B0609020204030204" pitchFamily="49" charset="0"/>
              </a:rPr>
              <a:t>(Y~X+(1|id))</a:t>
            </a:r>
          </a:p>
        </p:txBody>
      </p:sp>
    </p:spTree>
    <p:extLst>
      <p:ext uri="{BB962C8B-B14F-4D97-AF65-F5344CB8AC3E}">
        <p14:creationId xmlns:p14="http://schemas.microsoft.com/office/powerpoint/2010/main" val="1670875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4" name="Picture 123" descr="\documentclass{article}&#10;\usepackage{amsmath}&#10;\usepackage{xcolor}&#10;\definecolor{lightgray}{gray}{0.95}&#10;\definecolor{lgreen}{RGB}{123,179,131}&#10;\definecolor{lblue}{RGB}{117,147,181}&#10;\definecolor{lviolet}{RGB}{197,178,230}&#10;\definecolor{lyellow}{RGB}{249,254,212}&#10;\pagestyle{empty}&#10;\begin{document}&#10;\color{lightgray}&#10;$$&#10;\color{lgreen}\boldsymbol{Y}={{\color{lviolet}\boldsymbol{X}}\!\color{lblue}\boldsymbol{B}}+{\color{lyellow}\boldsymbol{E}}&#10;$$&#10;\end{document}" title="IguanaTex Bitmap Display">
            <a:extLst>
              <a:ext uri="{FF2B5EF4-FFF2-40B4-BE49-F238E27FC236}">
                <a16:creationId xmlns:a16="http://schemas.microsoft.com/office/drawing/2014/main" id="{F688AF0A-7448-4F00-8F55-F9C5331B68F8}"/>
              </a:ext>
            </a:extLst>
          </p:cNvPr>
          <p:cNvPicPr>
            <a:picLocks noChangeAspect="1"/>
          </p:cNvPicPr>
          <p:nvPr>
            <p:custDataLst>
              <p:tags r:id="rId1"/>
            </p:custDataLst>
          </p:nvPr>
        </p:nvPicPr>
        <p:blipFill>
          <a:blip r:embed="rId3">
            <a:extLst>
              <a:ext uri="{28A0092B-C50C-407E-A947-70E740481C1C}">
                <a14:useLocalDpi xmlns:a14="http://schemas.microsoft.com/office/drawing/2010/main" val="0"/>
              </a:ext>
            </a:extLst>
          </a:blip>
          <a:stretch>
            <a:fillRect/>
          </a:stretch>
        </p:blipFill>
        <p:spPr>
          <a:xfrm>
            <a:off x="4072938" y="3131713"/>
            <a:ext cx="7406640" cy="945216"/>
          </a:xfrm>
          <a:prstGeom prst="rect">
            <a:avLst/>
          </a:prstGeom>
        </p:spPr>
      </p:pic>
      <p:sp>
        <p:nvSpPr>
          <p:cNvPr id="12" name="Title 1">
            <a:extLst>
              <a:ext uri="{FF2B5EF4-FFF2-40B4-BE49-F238E27FC236}">
                <a16:creationId xmlns:a16="http://schemas.microsoft.com/office/drawing/2014/main" id="{ED69211A-0306-4772-B798-654B4586322C}"/>
              </a:ext>
            </a:extLst>
          </p:cNvPr>
          <p:cNvSpPr>
            <a:spLocks noGrp="1"/>
          </p:cNvSpPr>
          <p:nvPr>
            <p:ph type="title"/>
          </p:nvPr>
        </p:nvSpPr>
        <p:spPr>
          <a:xfrm>
            <a:off x="233730" y="2766218"/>
            <a:ext cx="3415004" cy="1325563"/>
          </a:xfrm>
        </p:spPr>
        <p:txBody>
          <a:bodyPr>
            <a:noAutofit/>
          </a:bodyPr>
          <a:lstStyle/>
          <a:p>
            <a:r>
              <a:rPr lang="en-US" sz="6600" dirty="0"/>
              <a:t>The General Linear Model</a:t>
            </a:r>
          </a:p>
        </p:txBody>
      </p:sp>
      <p:sp>
        <p:nvSpPr>
          <p:cNvPr id="14" name="TextBox 13">
            <a:extLst>
              <a:ext uri="{FF2B5EF4-FFF2-40B4-BE49-F238E27FC236}">
                <a16:creationId xmlns:a16="http://schemas.microsoft.com/office/drawing/2014/main" id="{FD608C9E-D609-4389-A56B-18FE68E09F71}"/>
              </a:ext>
            </a:extLst>
          </p:cNvPr>
          <p:cNvSpPr txBox="1"/>
          <p:nvPr/>
        </p:nvSpPr>
        <p:spPr>
          <a:xfrm>
            <a:off x="3926002" y="2579008"/>
            <a:ext cx="1343608" cy="369332"/>
          </a:xfrm>
          <a:prstGeom prst="rect">
            <a:avLst/>
          </a:prstGeom>
          <a:noFill/>
        </p:spPr>
        <p:txBody>
          <a:bodyPr wrap="square" rtlCol="0">
            <a:spAutoFit/>
          </a:bodyPr>
          <a:lstStyle/>
          <a:p>
            <a:pPr algn="ctr"/>
            <a:r>
              <a:rPr lang="en-US" dirty="0">
                <a:solidFill>
                  <a:schemeClr val="accent4">
                    <a:lumMod val="75000"/>
                  </a:schemeClr>
                </a:solidFill>
              </a:rPr>
              <a:t>Outcomes</a:t>
            </a:r>
            <a:endParaRPr lang="en-US" b="1" i="1" dirty="0">
              <a:solidFill>
                <a:schemeClr val="accent4">
                  <a:lumMod val="75000"/>
                </a:schemeClr>
              </a:solidFill>
            </a:endParaRPr>
          </a:p>
        </p:txBody>
      </p:sp>
      <p:sp>
        <p:nvSpPr>
          <p:cNvPr id="16" name="!!Errors">
            <a:extLst>
              <a:ext uri="{FF2B5EF4-FFF2-40B4-BE49-F238E27FC236}">
                <a16:creationId xmlns:a16="http://schemas.microsoft.com/office/drawing/2014/main" id="{45EFD560-15CF-46D3-9053-0C5A36453816}"/>
              </a:ext>
            </a:extLst>
          </p:cNvPr>
          <p:cNvSpPr txBox="1"/>
          <p:nvPr/>
        </p:nvSpPr>
        <p:spPr>
          <a:xfrm>
            <a:off x="10407192" y="2581552"/>
            <a:ext cx="1343608" cy="369332"/>
          </a:xfrm>
          <a:prstGeom prst="rect">
            <a:avLst/>
          </a:prstGeom>
          <a:noFill/>
        </p:spPr>
        <p:txBody>
          <a:bodyPr wrap="square" rtlCol="0">
            <a:spAutoFit/>
          </a:bodyPr>
          <a:lstStyle/>
          <a:p>
            <a:pPr algn="ctr"/>
            <a:r>
              <a:rPr lang="en-US" dirty="0">
                <a:solidFill>
                  <a:srgbClr val="F9FED4"/>
                </a:solidFill>
              </a:rPr>
              <a:t>Errors</a:t>
            </a:r>
            <a:endParaRPr lang="en-US" b="1" i="1" dirty="0">
              <a:solidFill>
                <a:srgbClr val="F9FED4"/>
              </a:solidFill>
            </a:endParaRPr>
          </a:p>
        </p:txBody>
      </p:sp>
      <p:sp>
        <p:nvSpPr>
          <p:cNvPr id="17" name="TextBox 16">
            <a:extLst>
              <a:ext uri="{FF2B5EF4-FFF2-40B4-BE49-F238E27FC236}">
                <a16:creationId xmlns:a16="http://schemas.microsoft.com/office/drawing/2014/main" id="{B8347993-EF12-4C93-B336-18D1F05808C7}"/>
              </a:ext>
            </a:extLst>
          </p:cNvPr>
          <p:cNvSpPr txBox="1"/>
          <p:nvPr/>
        </p:nvSpPr>
        <p:spPr>
          <a:xfrm>
            <a:off x="6695495" y="2579008"/>
            <a:ext cx="1343608" cy="369332"/>
          </a:xfrm>
          <a:prstGeom prst="rect">
            <a:avLst/>
          </a:prstGeom>
          <a:noFill/>
        </p:spPr>
        <p:txBody>
          <a:bodyPr wrap="square" rtlCol="0">
            <a:spAutoFit/>
          </a:bodyPr>
          <a:lstStyle/>
          <a:p>
            <a:pPr algn="r"/>
            <a:r>
              <a:rPr lang="en-US" dirty="0">
                <a:solidFill>
                  <a:schemeClr val="accent1">
                    <a:lumMod val="25000"/>
                    <a:lumOff val="75000"/>
                  </a:schemeClr>
                </a:solidFill>
              </a:rPr>
              <a:t>Predictors</a:t>
            </a:r>
            <a:endParaRPr lang="en-US" b="1" i="1" dirty="0">
              <a:solidFill>
                <a:schemeClr val="accent1">
                  <a:lumMod val="25000"/>
                  <a:lumOff val="75000"/>
                </a:schemeClr>
              </a:solidFill>
            </a:endParaRPr>
          </a:p>
        </p:txBody>
      </p:sp>
      <p:sp>
        <p:nvSpPr>
          <p:cNvPr id="36" name="TextBox 35">
            <a:extLst>
              <a:ext uri="{FF2B5EF4-FFF2-40B4-BE49-F238E27FC236}">
                <a16:creationId xmlns:a16="http://schemas.microsoft.com/office/drawing/2014/main" id="{913E30CD-DA29-431E-8DFB-77926E29C2EE}"/>
              </a:ext>
            </a:extLst>
          </p:cNvPr>
          <p:cNvSpPr txBox="1"/>
          <p:nvPr/>
        </p:nvSpPr>
        <p:spPr>
          <a:xfrm>
            <a:off x="7981953" y="2579008"/>
            <a:ext cx="1343608" cy="369332"/>
          </a:xfrm>
          <a:prstGeom prst="rect">
            <a:avLst/>
          </a:prstGeom>
          <a:noFill/>
        </p:spPr>
        <p:txBody>
          <a:bodyPr wrap="square" rtlCol="0">
            <a:spAutoFit/>
          </a:bodyPr>
          <a:lstStyle/>
          <a:p>
            <a:r>
              <a:rPr lang="en-US" dirty="0">
                <a:solidFill>
                  <a:schemeClr val="accent2">
                    <a:lumMod val="60000"/>
                    <a:lumOff val="40000"/>
                  </a:schemeClr>
                </a:solidFill>
              </a:rPr>
              <a:t>Coefficients</a:t>
            </a:r>
            <a:endParaRPr lang="en-US" b="1" i="1" dirty="0">
              <a:solidFill>
                <a:schemeClr val="accent2">
                  <a:lumMod val="60000"/>
                  <a:lumOff val="40000"/>
                </a:schemeClr>
              </a:solidFill>
            </a:endParaRPr>
          </a:p>
        </p:txBody>
      </p:sp>
    </p:spTree>
    <p:extLst>
      <p:ext uri="{BB962C8B-B14F-4D97-AF65-F5344CB8AC3E}">
        <p14:creationId xmlns:p14="http://schemas.microsoft.com/office/powerpoint/2010/main" val="1832025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6"/>
                                        </p:tgtEl>
                                        <p:attrNameLst>
                                          <p:attrName>style.visibility</p:attrName>
                                        </p:attrNameLst>
                                      </p:cBhvr>
                                      <p:to>
                                        <p:strVal val="visible"/>
                                      </p:to>
                                    </p:set>
                                    <p:animEffect transition="in" filter="fade">
                                      <p:cBhvr>
                                        <p:cTn id="17" dur="500"/>
                                        <p:tgtEl>
                                          <p:spTgt spid="3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6" grpId="0"/>
      <p:bldP spid="17" grpId="0"/>
      <p:bldP spid="3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 name="Picture 121" descr="\documentclass{article}&#10;\usepackage{amsmath}&#10;\usepackage{xcolor}&#10;\definecolor{lightgray}{gray}{0.95}&#10;\definecolor{lgreen}{RGB}{123,179,131}&#10;\definecolor{lblue}{RGB}{117,147,181}&#10;\definecolor{lviolet}{RGB}{197,178,230}&#10;\definecolor{lyellow}{RGB}{249,254,212}&#10;\pagestyle{empty}&#10;\begin{document}&#10;\color{lightgray}&#10;$$&#10;\begin{aligned}&#10;\color{lgreen}\boldsymbol{Y}&amp;={{\color{lviolet}\boldsymbol{X}}\!\color{lblue}\boldsymbol{B}}+{\color{lyellow}\boldsymbol{E}}\\&#10;\color{lgreen}\boldsymbol{Y}_{n \times m} &amp;= \{{\color{lgreen}Y_{i1}}, {\color{lgreen}Y_{i2}},\ldots,{\color{lgreen}Y_{im}}\}\\&#10;\color{lviolet}\boldsymbol{X}_{n \times (1 + p)} &amp;= \{{\color{lviolet}\boldsymbol{X}_{i0}}, {\color{lviolet}X_{i1}}, {\color{lviolet}X_{i2}},\ldots,{\color{lviolet}X_{ip}}\}\\&#10;{\color{lblue}\boldsymbol{B}_{(1+p) \times m}} &amp;= \{{\color{lblue}{b}_{0j}}, {\color{lblue}{b}_{1j}}, {\color{lblue}{b}_{2j}},\ldots,{\color{lblue}{b}_{mj}}\}\\&#10;\color{lyellow}\boldsymbol{E}_{n \times m} &amp;= \{{\color{lyellow}e_{i1}}, {\color{lyellow}e_{i2}},\ldots,{\color{lyellow}e_{im}}\}\\&#10;{\color{lyellow}\boldsymbol{E}_{n \times m}} &amp;\sim \mathcal{N}(\boldsymbol{0},{\color{lyellow}\boldsymbol{\Sigma_{m \times m}}})\\&#10;\boldsymbol{{\color{lviolet}X}\!{\color{lblue}B}} &amp;= \sum_{i=0}^{p} {\color{lviolet}X_{ij}}{\color{lblue}{b}_{ij}} , \small{\text{ where } \color{lviolet}X_{0j} = \boldsymbol{1}}&#10;\end{aligned}&#10;$$&#10;\end{document}" title="IguanaTex Bitmap Display">
            <a:extLst>
              <a:ext uri="{FF2B5EF4-FFF2-40B4-BE49-F238E27FC236}">
                <a16:creationId xmlns:a16="http://schemas.microsoft.com/office/drawing/2014/main" id="{2015FC2D-8E16-4434-B24C-25CC6A4F7D9B}"/>
              </a:ext>
            </a:extLst>
          </p:cNvPr>
          <p:cNvPicPr>
            <a:picLocks noChangeAspect="1"/>
          </p:cNvPicPr>
          <p:nvPr>
            <p:custDataLst>
              <p:tags r:id="rId1"/>
            </p:custDataLst>
          </p:nvPr>
        </p:nvPicPr>
        <p:blipFill>
          <a:blip r:embed="rId3">
            <a:extLst>
              <a:ext uri="{28A0092B-C50C-407E-A947-70E740481C1C}">
                <a14:useLocalDpi xmlns:a14="http://schemas.microsoft.com/office/drawing/2010/main" val="0"/>
              </a:ext>
            </a:extLst>
          </a:blip>
          <a:stretch>
            <a:fillRect/>
          </a:stretch>
        </p:blipFill>
        <p:spPr>
          <a:xfrm>
            <a:off x="3562248" y="729495"/>
            <a:ext cx="8290796" cy="5919356"/>
          </a:xfrm>
          <a:prstGeom prst="rect">
            <a:avLst/>
          </a:prstGeom>
        </p:spPr>
      </p:pic>
      <p:sp>
        <p:nvSpPr>
          <p:cNvPr id="12" name="Title 1">
            <a:extLst>
              <a:ext uri="{FF2B5EF4-FFF2-40B4-BE49-F238E27FC236}">
                <a16:creationId xmlns:a16="http://schemas.microsoft.com/office/drawing/2014/main" id="{ED69211A-0306-4772-B798-654B4586322C}"/>
              </a:ext>
            </a:extLst>
          </p:cNvPr>
          <p:cNvSpPr>
            <a:spLocks noGrp="1"/>
          </p:cNvSpPr>
          <p:nvPr>
            <p:ph type="title"/>
          </p:nvPr>
        </p:nvSpPr>
        <p:spPr>
          <a:xfrm>
            <a:off x="233730" y="2766218"/>
            <a:ext cx="3415004" cy="1325563"/>
          </a:xfrm>
        </p:spPr>
        <p:txBody>
          <a:bodyPr>
            <a:noAutofit/>
          </a:bodyPr>
          <a:lstStyle/>
          <a:p>
            <a:r>
              <a:rPr lang="en-US" sz="6600" dirty="0"/>
              <a:t>The General Linear Model</a:t>
            </a:r>
          </a:p>
        </p:txBody>
      </p:sp>
      <p:sp>
        <p:nvSpPr>
          <p:cNvPr id="14" name="TextBox 13">
            <a:extLst>
              <a:ext uri="{FF2B5EF4-FFF2-40B4-BE49-F238E27FC236}">
                <a16:creationId xmlns:a16="http://schemas.microsoft.com/office/drawing/2014/main" id="{FD608C9E-D609-4389-A56B-18FE68E09F71}"/>
              </a:ext>
            </a:extLst>
          </p:cNvPr>
          <p:cNvSpPr txBox="1"/>
          <p:nvPr/>
        </p:nvSpPr>
        <p:spPr>
          <a:xfrm>
            <a:off x="4716577" y="209149"/>
            <a:ext cx="1343608" cy="369332"/>
          </a:xfrm>
          <a:prstGeom prst="rect">
            <a:avLst/>
          </a:prstGeom>
          <a:noFill/>
        </p:spPr>
        <p:txBody>
          <a:bodyPr wrap="square" rtlCol="0">
            <a:spAutoFit/>
          </a:bodyPr>
          <a:lstStyle/>
          <a:p>
            <a:pPr algn="ctr"/>
            <a:r>
              <a:rPr lang="en-US" dirty="0">
                <a:solidFill>
                  <a:schemeClr val="accent4">
                    <a:lumMod val="75000"/>
                  </a:schemeClr>
                </a:solidFill>
              </a:rPr>
              <a:t>Outcomes</a:t>
            </a:r>
            <a:endParaRPr lang="en-US" b="1" i="1" dirty="0">
              <a:solidFill>
                <a:schemeClr val="accent4">
                  <a:lumMod val="75000"/>
                </a:schemeClr>
              </a:solidFill>
            </a:endParaRPr>
          </a:p>
        </p:txBody>
      </p:sp>
      <p:sp>
        <p:nvSpPr>
          <p:cNvPr id="16" name="!!Errors">
            <a:extLst>
              <a:ext uri="{FF2B5EF4-FFF2-40B4-BE49-F238E27FC236}">
                <a16:creationId xmlns:a16="http://schemas.microsoft.com/office/drawing/2014/main" id="{45EFD560-15CF-46D3-9053-0C5A36453816}"/>
              </a:ext>
            </a:extLst>
          </p:cNvPr>
          <p:cNvSpPr txBox="1"/>
          <p:nvPr/>
        </p:nvSpPr>
        <p:spPr>
          <a:xfrm>
            <a:off x="7692567" y="209149"/>
            <a:ext cx="1343608" cy="369332"/>
          </a:xfrm>
          <a:prstGeom prst="rect">
            <a:avLst/>
          </a:prstGeom>
          <a:noFill/>
        </p:spPr>
        <p:txBody>
          <a:bodyPr wrap="square" rtlCol="0">
            <a:spAutoFit/>
          </a:bodyPr>
          <a:lstStyle/>
          <a:p>
            <a:pPr algn="ctr"/>
            <a:r>
              <a:rPr lang="en-US" dirty="0">
                <a:solidFill>
                  <a:srgbClr val="F9FED4"/>
                </a:solidFill>
              </a:rPr>
              <a:t>Errors</a:t>
            </a:r>
            <a:endParaRPr lang="en-US" b="1" i="1" dirty="0">
              <a:solidFill>
                <a:srgbClr val="F9FED4"/>
              </a:solidFill>
            </a:endParaRPr>
          </a:p>
        </p:txBody>
      </p:sp>
      <p:sp>
        <p:nvSpPr>
          <p:cNvPr id="17" name="TextBox 16">
            <a:extLst>
              <a:ext uri="{FF2B5EF4-FFF2-40B4-BE49-F238E27FC236}">
                <a16:creationId xmlns:a16="http://schemas.microsoft.com/office/drawing/2014/main" id="{B8347993-EF12-4C93-B336-18D1F05808C7}"/>
              </a:ext>
            </a:extLst>
          </p:cNvPr>
          <p:cNvSpPr txBox="1"/>
          <p:nvPr/>
        </p:nvSpPr>
        <p:spPr>
          <a:xfrm>
            <a:off x="5611202" y="209149"/>
            <a:ext cx="1343608" cy="369332"/>
          </a:xfrm>
          <a:prstGeom prst="rect">
            <a:avLst/>
          </a:prstGeom>
          <a:noFill/>
        </p:spPr>
        <p:txBody>
          <a:bodyPr wrap="square" rtlCol="0">
            <a:spAutoFit/>
          </a:bodyPr>
          <a:lstStyle/>
          <a:p>
            <a:pPr algn="r"/>
            <a:r>
              <a:rPr lang="en-US" dirty="0">
                <a:solidFill>
                  <a:schemeClr val="accent1">
                    <a:lumMod val="25000"/>
                    <a:lumOff val="75000"/>
                  </a:schemeClr>
                </a:solidFill>
              </a:rPr>
              <a:t>Predictors</a:t>
            </a:r>
            <a:endParaRPr lang="en-US" b="1" i="1" dirty="0">
              <a:solidFill>
                <a:schemeClr val="accent1">
                  <a:lumMod val="25000"/>
                  <a:lumOff val="75000"/>
                </a:schemeClr>
              </a:solidFill>
            </a:endParaRPr>
          </a:p>
        </p:txBody>
      </p:sp>
      <p:sp>
        <p:nvSpPr>
          <p:cNvPr id="36" name="TextBox 35">
            <a:extLst>
              <a:ext uri="{FF2B5EF4-FFF2-40B4-BE49-F238E27FC236}">
                <a16:creationId xmlns:a16="http://schemas.microsoft.com/office/drawing/2014/main" id="{913E30CD-DA29-431E-8DFB-77926E29C2EE}"/>
              </a:ext>
            </a:extLst>
          </p:cNvPr>
          <p:cNvSpPr txBox="1"/>
          <p:nvPr/>
        </p:nvSpPr>
        <p:spPr>
          <a:xfrm>
            <a:off x="6847935" y="209149"/>
            <a:ext cx="1343608" cy="369332"/>
          </a:xfrm>
          <a:prstGeom prst="rect">
            <a:avLst/>
          </a:prstGeom>
          <a:noFill/>
        </p:spPr>
        <p:txBody>
          <a:bodyPr wrap="square" rtlCol="0">
            <a:spAutoFit/>
          </a:bodyPr>
          <a:lstStyle/>
          <a:p>
            <a:r>
              <a:rPr lang="en-US" dirty="0">
                <a:solidFill>
                  <a:schemeClr val="accent2">
                    <a:lumMod val="60000"/>
                    <a:lumOff val="40000"/>
                  </a:schemeClr>
                </a:solidFill>
              </a:rPr>
              <a:t>Coefficients</a:t>
            </a:r>
            <a:endParaRPr lang="en-US" b="1" i="1" dirty="0">
              <a:solidFill>
                <a:schemeClr val="accent2">
                  <a:lumMod val="60000"/>
                  <a:lumOff val="40000"/>
                </a:schemeClr>
              </a:solidFill>
            </a:endParaRPr>
          </a:p>
        </p:txBody>
      </p:sp>
    </p:spTree>
    <p:extLst>
      <p:ext uri="{BB962C8B-B14F-4D97-AF65-F5344CB8AC3E}">
        <p14:creationId xmlns:p14="http://schemas.microsoft.com/office/powerpoint/2010/main" val="11849193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7">
            <a:extLst>
              <a:ext uri="{FF2B5EF4-FFF2-40B4-BE49-F238E27FC236}">
                <a16:creationId xmlns:a16="http://schemas.microsoft.com/office/drawing/2014/main" id="{5710EBC9-6BFE-455E-839F-072934AE9731}"/>
              </a:ext>
            </a:extLst>
          </p:cNvPr>
          <p:cNvSpPr>
            <a:spLocks/>
          </p:cNvSpPr>
          <p:nvPr>
            <p:custDataLst>
              <p:tags r:id="rId1"/>
            </p:custDataLst>
          </p:nvPr>
        </p:nvSpPr>
        <p:spPr bwMode="auto">
          <a:xfrm>
            <a:off x="6254453" y="1747838"/>
            <a:ext cx="749260" cy="661112"/>
          </a:xfrm>
          <a:custGeom>
            <a:avLst/>
            <a:gdLst>
              <a:gd name="T0" fmla="*/ 344 w 415"/>
              <a:gd name="T1" fmla="*/ 43 h 343"/>
              <a:gd name="T2" fmla="*/ 400 w 415"/>
              <a:gd name="T3" fmla="*/ 24 h 343"/>
              <a:gd name="T4" fmla="*/ 415 w 415"/>
              <a:gd name="T5" fmla="*/ 9 h 343"/>
              <a:gd name="T6" fmla="*/ 406 w 415"/>
              <a:gd name="T7" fmla="*/ 0 h 343"/>
              <a:gd name="T8" fmla="*/ 360 w 415"/>
              <a:gd name="T9" fmla="*/ 2 h 343"/>
              <a:gd name="T10" fmla="*/ 304 w 415"/>
              <a:gd name="T11" fmla="*/ 0 h 343"/>
              <a:gd name="T12" fmla="*/ 291 w 415"/>
              <a:gd name="T13" fmla="*/ 15 h 343"/>
              <a:gd name="T14" fmla="*/ 304 w 415"/>
              <a:gd name="T15" fmla="*/ 24 h 343"/>
              <a:gd name="T16" fmla="*/ 327 w 415"/>
              <a:gd name="T17" fmla="*/ 27 h 343"/>
              <a:gd name="T18" fmla="*/ 192 w 415"/>
              <a:gd name="T19" fmla="*/ 172 h 343"/>
              <a:gd name="T20" fmla="*/ 128 w 415"/>
              <a:gd name="T21" fmla="*/ 26 h 343"/>
              <a:gd name="T22" fmla="*/ 156 w 415"/>
              <a:gd name="T23" fmla="*/ 24 h 343"/>
              <a:gd name="T24" fmla="*/ 173 w 415"/>
              <a:gd name="T25" fmla="*/ 9 h 343"/>
              <a:gd name="T26" fmla="*/ 162 w 415"/>
              <a:gd name="T27" fmla="*/ 0 h 343"/>
              <a:gd name="T28" fmla="*/ 84 w 415"/>
              <a:gd name="T29" fmla="*/ 2 h 343"/>
              <a:gd name="T30" fmla="*/ 50 w 415"/>
              <a:gd name="T31" fmla="*/ 1 h 343"/>
              <a:gd name="T32" fmla="*/ 14 w 415"/>
              <a:gd name="T33" fmla="*/ 0 h 343"/>
              <a:gd name="T34" fmla="*/ 0 w 415"/>
              <a:gd name="T35" fmla="*/ 15 h 343"/>
              <a:gd name="T36" fmla="*/ 21 w 415"/>
              <a:gd name="T37" fmla="*/ 24 h 343"/>
              <a:gd name="T38" fmla="*/ 40 w 415"/>
              <a:gd name="T39" fmla="*/ 24 h 343"/>
              <a:gd name="T40" fmla="*/ 50 w 415"/>
              <a:gd name="T41" fmla="*/ 32 h 343"/>
              <a:gd name="T42" fmla="*/ 126 w 415"/>
              <a:gd name="T43" fmla="*/ 206 h 343"/>
              <a:gd name="T44" fmla="*/ 100 w 415"/>
              <a:gd name="T45" fmla="*/ 309 h 343"/>
              <a:gd name="T46" fmla="*/ 88 w 415"/>
              <a:gd name="T47" fmla="*/ 318 h 343"/>
              <a:gd name="T48" fmla="*/ 63 w 415"/>
              <a:gd name="T49" fmla="*/ 319 h 343"/>
              <a:gd name="T50" fmla="*/ 45 w 415"/>
              <a:gd name="T51" fmla="*/ 321 h 343"/>
              <a:gd name="T52" fmla="*/ 40 w 415"/>
              <a:gd name="T53" fmla="*/ 334 h 343"/>
              <a:gd name="T54" fmla="*/ 51 w 415"/>
              <a:gd name="T55" fmla="*/ 343 h 343"/>
              <a:gd name="T56" fmla="*/ 88 w 415"/>
              <a:gd name="T57" fmla="*/ 342 h 343"/>
              <a:gd name="T58" fmla="*/ 125 w 415"/>
              <a:gd name="T59" fmla="*/ 341 h 343"/>
              <a:gd name="T60" fmla="*/ 201 w 415"/>
              <a:gd name="T61" fmla="*/ 343 h 343"/>
              <a:gd name="T62" fmla="*/ 216 w 415"/>
              <a:gd name="T63" fmla="*/ 328 h 343"/>
              <a:gd name="T64" fmla="*/ 195 w 415"/>
              <a:gd name="T65" fmla="*/ 319 h 343"/>
              <a:gd name="T66" fmla="*/ 164 w 415"/>
              <a:gd name="T67" fmla="*/ 318 h 343"/>
              <a:gd name="T68" fmla="*/ 192 w 415"/>
              <a:gd name="T69" fmla="*/ 206 h 343"/>
              <a:gd name="T70" fmla="*/ 344 w 415"/>
              <a:gd name="T71" fmla="*/ 43 h 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15" h="343">
                <a:moveTo>
                  <a:pt x="344" y="43"/>
                </a:moveTo>
                <a:cubicBezTo>
                  <a:pt x="355" y="32"/>
                  <a:pt x="367" y="24"/>
                  <a:pt x="400" y="24"/>
                </a:cubicBezTo>
                <a:cubicBezTo>
                  <a:pt x="406" y="24"/>
                  <a:pt x="415" y="24"/>
                  <a:pt x="415" y="9"/>
                </a:cubicBezTo>
                <a:cubicBezTo>
                  <a:pt x="415" y="6"/>
                  <a:pt x="412" y="0"/>
                  <a:pt x="406" y="0"/>
                </a:cubicBezTo>
                <a:cubicBezTo>
                  <a:pt x="391" y="0"/>
                  <a:pt x="375" y="2"/>
                  <a:pt x="360" y="2"/>
                </a:cubicBezTo>
                <a:cubicBezTo>
                  <a:pt x="341" y="2"/>
                  <a:pt x="322" y="0"/>
                  <a:pt x="304" y="0"/>
                </a:cubicBezTo>
                <a:cubicBezTo>
                  <a:pt x="301" y="0"/>
                  <a:pt x="291" y="0"/>
                  <a:pt x="291" y="15"/>
                </a:cubicBezTo>
                <a:cubicBezTo>
                  <a:pt x="291" y="24"/>
                  <a:pt x="299" y="24"/>
                  <a:pt x="304" y="24"/>
                </a:cubicBezTo>
                <a:cubicBezTo>
                  <a:pt x="309" y="24"/>
                  <a:pt x="319" y="25"/>
                  <a:pt x="327" y="27"/>
                </a:cubicBezTo>
                <a:lnTo>
                  <a:pt x="192" y="172"/>
                </a:lnTo>
                <a:lnTo>
                  <a:pt x="128" y="26"/>
                </a:lnTo>
                <a:cubicBezTo>
                  <a:pt x="142" y="24"/>
                  <a:pt x="142" y="24"/>
                  <a:pt x="156" y="24"/>
                </a:cubicBezTo>
                <a:cubicBezTo>
                  <a:pt x="164" y="24"/>
                  <a:pt x="173" y="23"/>
                  <a:pt x="173" y="9"/>
                </a:cubicBezTo>
                <a:cubicBezTo>
                  <a:pt x="173" y="3"/>
                  <a:pt x="167" y="0"/>
                  <a:pt x="162" y="0"/>
                </a:cubicBezTo>
                <a:cubicBezTo>
                  <a:pt x="145" y="0"/>
                  <a:pt x="101" y="2"/>
                  <a:pt x="84" y="2"/>
                </a:cubicBezTo>
                <a:cubicBezTo>
                  <a:pt x="73" y="2"/>
                  <a:pt x="61" y="1"/>
                  <a:pt x="50" y="1"/>
                </a:cubicBezTo>
                <a:cubicBezTo>
                  <a:pt x="38" y="1"/>
                  <a:pt x="26" y="0"/>
                  <a:pt x="14" y="0"/>
                </a:cubicBezTo>
                <a:cubicBezTo>
                  <a:pt x="9" y="0"/>
                  <a:pt x="0" y="0"/>
                  <a:pt x="0" y="15"/>
                </a:cubicBezTo>
                <a:cubicBezTo>
                  <a:pt x="0" y="24"/>
                  <a:pt x="7" y="24"/>
                  <a:pt x="21" y="24"/>
                </a:cubicBezTo>
                <a:cubicBezTo>
                  <a:pt x="27" y="24"/>
                  <a:pt x="33" y="24"/>
                  <a:pt x="40" y="24"/>
                </a:cubicBezTo>
                <a:cubicBezTo>
                  <a:pt x="46" y="25"/>
                  <a:pt x="47" y="25"/>
                  <a:pt x="50" y="32"/>
                </a:cubicBezTo>
                <a:lnTo>
                  <a:pt x="126" y="206"/>
                </a:lnTo>
                <a:lnTo>
                  <a:pt x="100" y="309"/>
                </a:lnTo>
                <a:cubicBezTo>
                  <a:pt x="98" y="317"/>
                  <a:pt x="97" y="318"/>
                  <a:pt x="88" y="318"/>
                </a:cubicBezTo>
                <a:cubicBezTo>
                  <a:pt x="80" y="319"/>
                  <a:pt x="72" y="319"/>
                  <a:pt x="63" y="319"/>
                </a:cubicBezTo>
                <a:cubicBezTo>
                  <a:pt x="48" y="319"/>
                  <a:pt x="47" y="319"/>
                  <a:pt x="45" y="321"/>
                </a:cubicBezTo>
                <a:cubicBezTo>
                  <a:pt x="42" y="324"/>
                  <a:pt x="40" y="330"/>
                  <a:pt x="40" y="334"/>
                </a:cubicBezTo>
                <a:cubicBezTo>
                  <a:pt x="40" y="335"/>
                  <a:pt x="40" y="343"/>
                  <a:pt x="51" y="343"/>
                </a:cubicBezTo>
                <a:cubicBezTo>
                  <a:pt x="63" y="343"/>
                  <a:pt x="76" y="342"/>
                  <a:pt x="88" y="342"/>
                </a:cubicBezTo>
                <a:cubicBezTo>
                  <a:pt x="100" y="342"/>
                  <a:pt x="113" y="341"/>
                  <a:pt x="125" y="341"/>
                </a:cubicBezTo>
                <a:cubicBezTo>
                  <a:pt x="142" y="341"/>
                  <a:pt x="184" y="343"/>
                  <a:pt x="201" y="343"/>
                </a:cubicBezTo>
                <a:cubicBezTo>
                  <a:pt x="206" y="343"/>
                  <a:pt x="216" y="343"/>
                  <a:pt x="216" y="328"/>
                </a:cubicBezTo>
                <a:cubicBezTo>
                  <a:pt x="216" y="319"/>
                  <a:pt x="209" y="319"/>
                  <a:pt x="195" y="319"/>
                </a:cubicBezTo>
                <a:cubicBezTo>
                  <a:pt x="184" y="319"/>
                  <a:pt x="175" y="319"/>
                  <a:pt x="164" y="318"/>
                </a:cubicBezTo>
                <a:lnTo>
                  <a:pt x="192" y="206"/>
                </a:lnTo>
                <a:lnTo>
                  <a:pt x="344" y="43"/>
                </a:lnTo>
              </a:path>
            </a:pathLst>
          </a:custGeom>
          <a:solidFill>
            <a:srgbClr val="7BB383"/>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8">
            <a:extLst>
              <a:ext uri="{FF2B5EF4-FFF2-40B4-BE49-F238E27FC236}">
                <a16:creationId xmlns:a16="http://schemas.microsoft.com/office/drawing/2014/main" id="{CF83DF29-34B6-469F-A0E8-080503E901CC}"/>
              </a:ext>
            </a:extLst>
          </p:cNvPr>
          <p:cNvSpPr>
            <a:spLocks noEditPoints="1"/>
          </p:cNvSpPr>
          <p:nvPr>
            <p:custDataLst>
              <p:tags r:id="rId2"/>
            </p:custDataLst>
          </p:nvPr>
        </p:nvSpPr>
        <p:spPr bwMode="auto">
          <a:xfrm>
            <a:off x="7342675" y="2056357"/>
            <a:ext cx="597004" cy="224377"/>
          </a:xfrm>
          <a:custGeom>
            <a:avLst/>
            <a:gdLst>
              <a:gd name="T0" fmla="*/ 315 w 331"/>
              <a:gd name="T1" fmla="*/ 19 h 116"/>
              <a:gd name="T2" fmla="*/ 331 w 331"/>
              <a:gd name="T3" fmla="*/ 10 h 116"/>
              <a:gd name="T4" fmla="*/ 315 w 331"/>
              <a:gd name="T5" fmla="*/ 0 h 116"/>
              <a:gd name="T6" fmla="*/ 16 w 331"/>
              <a:gd name="T7" fmla="*/ 0 h 116"/>
              <a:gd name="T8" fmla="*/ 0 w 331"/>
              <a:gd name="T9" fmla="*/ 10 h 116"/>
              <a:gd name="T10" fmla="*/ 17 w 331"/>
              <a:gd name="T11" fmla="*/ 19 h 116"/>
              <a:gd name="T12" fmla="*/ 315 w 331"/>
              <a:gd name="T13" fmla="*/ 19 h 116"/>
              <a:gd name="T14" fmla="*/ 315 w 331"/>
              <a:gd name="T15" fmla="*/ 116 h 116"/>
              <a:gd name="T16" fmla="*/ 331 w 331"/>
              <a:gd name="T17" fmla="*/ 106 h 116"/>
              <a:gd name="T18" fmla="*/ 315 w 331"/>
              <a:gd name="T19" fmla="*/ 96 h 116"/>
              <a:gd name="T20" fmla="*/ 17 w 331"/>
              <a:gd name="T21" fmla="*/ 96 h 116"/>
              <a:gd name="T22" fmla="*/ 0 w 331"/>
              <a:gd name="T23" fmla="*/ 106 h 116"/>
              <a:gd name="T24" fmla="*/ 16 w 331"/>
              <a:gd name="T25" fmla="*/ 116 h 116"/>
              <a:gd name="T26" fmla="*/ 315 w 331"/>
              <a:gd name="T27" fmla="*/ 1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1" h="116">
                <a:moveTo>
                  <a:pt x="315" y="19"/>
                </a:moveTo>
                <a:cubicBezTo>
                  <a:pt x="322" y="19"/>
                  <a:pt x="331" y="19"/>
                  <a:pt x="331" y="10"/>
                </a:cubicBezTo>
                <a:cubicBezTo>
                  <a:pt x="331" y="0"/>
                  <a:pt x="322" y="0"/>
                  <a:pt x="315" y="0"/>
                </a:cubicBezTo>
                <a:lnTo>
                  <a:pt x="16" y="0"/>
                </a:lnTo>
                <a:cubicBezTo>
                  <a:pt x="9" y="0"/>
                  <a:pt x="0" y="0"/>
                  <a:pt x="0" y="10"/>
                </a:cubicBezTo>
                <a:cubicBezTo>
                  <a:pt x="0" y="19"/>
                  <a:pt x="9" y="19"/>
                  <a:pt x="17" y="19"/>
                </a:cubicBezTo>
                <a:lnTo>
                  <a:pt x="315" y="19"/>
                </a:lnTo>
                <a:close/>
                <a:moveTo>
                  <a:pt x="315" y="116"/>
                </a:moveTo>
                <a:cubicBezTo>
                  <a:pt x="322" y="116"/>
                  <a:pt x="331" y="116"/>
                  <a:pt x="331" y="106"/>
                </a:cubicBezTo>
                <a:cubicBezTo>
                  <a:pt x="331" y="96"/>
                  <a:pt x="322" y="96"/>
                  <a:pt x="315" y="96"/>
                </a:cubicBezTo>
                <a:lnTo>
                  <a:pt x="17" y="96"/>
                </a:lnTo>
                <a:cubicBezTo>
                  <a:pt x="9" y="96"/>
                  <a:pt x="0" y="96"/>
                  <a:pt x="0" y="106"/>
                </a:cubicBezTo>
                <a:cubicBezTo>
                  <a:pt x="0" y="116"/>
                  <a:pt x="9" y="116"/>
                  <a:pt x="16" y="116"/>
                </a:cubicBezTo>
                <a:lnTo>
                  <a:pt x="315" y="116"/>
                </a:lnTo>
              </a:path>
            </a:pathLst>
          </a:custGeom>
          <a:solidFill>
            <a:srgbClr val="F2F2F2"/>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9">
            <a:extLst>
              <a:ext uri="{FF2B5EF4-FFF2-40B4-BE49-F238E27FC236}">
                <a16:creationId xmlns:a16="http://schemas.microsoft.com/office/drawing/2014/main" id="{D9FB55A5-925D-49B4-A198-710132D88CB2}"/>
              </a:ext>
            </a:extLst>
          </p:cNvPr>
          <p:cNvSpPr>
            <a:spLocks/>
          </p:cNvSpPr>
          <p:nvPr>
            <p:custDataLst>
              <p:tags r:id="rId3"/>
            </p:custDataLst>
          </p:nvPr>
        </p:nvSpPr>
        <p:spPr bwMode="auto">
          <a:xfrm>
            <a:off x="8283866" y="1747838"/>
            <a:ext cx="823386" cy="661112"/>
          </a:xfrm>
          <a:custGeom>
            <a:avLst/>
            <a:gdLst>
              <a:gd name="T0" fmla="*/ 271 w 456"/>
              <a:gd name="T1" fmla="*/ 146 h 343"/>
              <a:gd name="T2" fmla="*/ 337 w 456"/>
              <a:gd name="T3" fmla="*/ 81 h 343"/>
              <a:gd name="T4" fmla="*/ 368 w 456"/>
              <a:gd name="T5" fmla="*/ 49 h 343"/>
              <a:gd name="T6" fmla="*/ 446 w 456"/>
              <a:gd name="T7" fmla="*/ 24 h 343"/>
              <a:gd name="T8" fmla="*/ 456 w 456"/>
              <a:gd name="T9" fmla="*/ 9 h 343"/>
              <a:gd name="T10" fmla="*/ 446 w 456"/>
              <a:gd name="T11" fmla="*/ 0 h 343"/>
              <a:gd name="T12" fmla="*/ 392 w 456"/>
              <a:gd name="T13" fmla="*/ 2 h 343"/>
              <a:gd name="T14" fmla="*/ 327 w 456"/>
              <a:gd name="T15" fmla="*/ 0 h 343"/>
              <a:gd name="T16" fmla="*/ 313 w 456"/>
              <a:gd name="T17" fmla="*/ 14 h 343"/>
              <a:gd name="T18" fmla="*/ 325 w 456"/>
              <a:gd name="T19" fmla="*/ 24 h 343"/>
              <a:gd name="T20" fmla="*/ 355 w 456"/>
              <a:gd name="T21" fmla="*/ 29 h 343"/>
              <a:gd name="T22" fmla="*/ 260 w 456"/>
              <a:gd name="T23" fmla="*/ 123 h 343"/>
              <a:gd name="T24" fmla="*/ 214 w 456"/>
              <a:gd name="T25" fmla="*/ 27 h 343"/>
              <a:gd name="T26" fmla="*/ 243 w 456"/>
              <a:gd name="T27" fmla="*/ 24 h 343"/>
              <a:gd name="T28" fmla="*/ 258 w 456"/>
              <a:gd name="T29" fmla="*/ 10 h 343"/>
              <a:gd name="T30" fmla="*/ 247 w 456"/>
              <a:gd name="T31" fmla="*/ 0 h 343"/>
              <a:gd name="T32" fmla="*/ 171 w 456"/>
              <a:gd name="T33" fmla="*/ 2 h 343"/>
              <a:gd name="T34" fmla="*/ 136 w 456"/>
              <a:gd name="T35" fmla="*/ 1 h 343"/>
              <a:gd name="T36" fmla="*/ 102 w 456"/>
              <a:gd name="T37" fmla="*/ 0 h 343"/>
              <a:gd name="T38" fmla="*/ 88 w 456"/>
              <a:gd name="T39" fmla="*/ 14 h 343"/>
              <a:gd name="T40" fmla="*/ 108 w 456"/>
              <a:gd name="T41" fmla="*/ 24 h 343"/>
              <a:gd name="T42" fmla="*/ 128 w 456"/>
              <a:gd name="T43" fmla="*/ 24 h 343"/>
              <a:gd name="T44" fmla="*/ 138 w 456"/>
              <a:gd name="T45" fmla="*/ 32 h 343"/>
              <a:gd name="T46" fmla="*/ 207 w 456"/>
              <a:gd name="T47" fmla="*/ 176 h 343"/>
              <a:gd name="T48" fmla="*/ 82 w 456"/>
              <a:gd name="T49" fmla="*/ 300 h 343"/>
              <a:gd name="T50" fmla="*/ 18 w 456"/>
              <a:gd name="T51" fmla="*/ 319 h 343"/>
              <a:gd name="T52" fmla="*/ 0 w 456"/>
              <a:gd name="T53" fmla="*/ 334 h 343"/>
              <a:gd name="T54" fmla="*/ 10 w 456"/>
              <a:gd name="T55" fmla="*/ 343 h 343"/>
              <a:gd name="T56" fmla="*/ 65 w 456"/>
              <a:gd name="T57" fmla="*/ 341 h 343"/>
              <a:gd name="T58" fmla="*/ 129 w 456"/>
              <a:gd name="T59" fmla="*/ 343 h 343"/>
              <a:gd name="T60" fmla="*/ 143 w 456"/>
              <a:gd name="T61" fmla="*/ 328 h 343"/>
              <a:gd name="T62" fmla="*/ 131 w 456"/>
              <a:gd name="T63" fmla="*/ 319 h 343"/>
              <a:gd name="T64" fmla="*/ 101 w 456"/>
              <a:gd name="T65" fmla="*/ 314 h 343"/>
              <a:gd name="T66" fmla="*/ 217 w 456"/>
              <a:gd name="T67" fmla="*/ 198 h 343"/>
              <a:gd name="T68" fmla="*/ 274 w 456"/>
              <a:gd name="T69" fmla="*/ 316 h 343"/>
              <a:gd name="T70" fmla="*/ 245 w 456"/>
              <a:gd name="T71" fmla="*/ 319 h 343"/>
              <a:gd name="T72" fmla="*/ 230 w 456"/>
              <a:gd name="T73" fmla="*/ 334 h 343"/>
              <a:gd name="T74" fmla="*/ 241 w 456"/>
              <a:gd name="T75" fmla="*/ 343 h 343"/>
              <a:gd name="T76" fmla="*/ 318 w 456"/>
              <a:gd name="T77" fmla="*/ 341 h 343"/>
              <a:gd name="T78" fmla="*/ 352 w 456"/>
              <a:gd name="T79" fmla="*/ 342 h 343"/>
              <a:gd name="T80" fmla="*/ 387 w 456"/>
              <a:gd name="T81" fmla="*/ 343 h 343"/>
              <a:gd name="T82" fmla="*/ 401 w 456"/>
              <a:gd name="T83" fmla="*/ 328 h 343"/>
              <a:gd name="T84" fmla="*/ 381 w 456"/>
              <a:gd name="T85" fmla="*/ 319 h 343"/>
              <a:gd name="T86" fmla="*/ 361 w 456"/>
              <a:gd name="T87" fmla="*/ 319 h 343"/>
              <a:gd name="T88" fmla="*/ 350 w 456"/>
              <a:gd name="T89" fmla="*/ 311 h 343"/>
              <a:gd name="T90" fmla="*/ 271 w 456"/>
              <a:gd name="T91" fmla="*/ 146 h 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56" h="343">
                <a:moveTo>
                  <a:pt x="271" y="146"/>
                </a:moveTo>
                <a:lnTo>
                  <a:pt x="337" y="81"/>
                </a:lnTo>
                <a:lnTo>
                  <a:pt x="368" y="49"/>
                </a:lnTo>
                <a:cubicBezTo>
                  <a:pt x="388" y="30"/>
                  <a:pt x="394" y="24"/>
                  <a:pt x="446" y="24"/>
                </a:cubicBezTo>
                <a:cubicBezTo>
                  <a:pt x="455" y="24"/>
                  <a:pt x="456" y="11"/>
                  <a:pt x="456" y="9"/>
                </a:cubicBezTo>
                <a:cubicBezTo>
                  <a:pt x="456" y="6"/>
                  <a:pt x="454" y="0"/>
                  <a:pt x="446" y="0"/>
                </a:cubicBezTo>
                <a:cubicBezTo>
                  <a:pt x="429" y="0"/>
                  <a:pt x="410" y="2"/>
                  <a:pt x="392" y="2"/>
                </a:cubicBezTo>
                <a:cubicBezTo>
                  <a:pt x="377" y="2"/>
                  <a:pt x="341" y="0"/>
                  <a:pt x="327" y="0"/>
                </a:cubicBezTo>
                <a:cubicBezTo>
                  <a:pt x="323" y="0"/>
                  <a:pt x="313" y="0"/>
                  <a:pt x="313" y="14"/>
                </a:cubicBezTo>
                <a:cubicBezTo>
                  <a:pt x="313" y="23"/>
                  <a:pt x="321" y="24"/>
                  <a:pt x="325" y="24"/>
                </a:cubicBezTo>
                <a:cubicBezTo>
                  <a:pt x="340" y="24"/>
                  <a:pt x="353" y="28"/>
                  <a:pt x="355" y="29"/>
                </a:cubicBezTo>
                <a:lnTo>
                  <a:pt x="260" y="123"/>
                </a:lnTo>
                <a:lnTo>
                  <a:pt x="214" y="27"/>
                </a:lnTo>
                <a:cubicBezTo>
                  <a:pt x="219" y="26"/>
                  <a:pt x="235" y="24"/>
                  <a:pt x="243" y="24"/>
                </a:cubicBezTo>
                <a:cubicBezTo>
                  <a:pt x="249" y="24"/>
                  <a:pt x="258" y="24"/>
                  <a:pt x="258" y="10"/>
                </a:cubicBezTo>
                <a:cubicBezTo>
                  <a:pt x="258" y="3"/>
                  <a:pt x="253" y="0"/>
                  <a:pt x="247" y="0"/>
                </a:cubicBezTo>
                <a:cubicBezTo>
                  <a:pt x="230" y="0"/>
                  <a:pt x="188" y="2"/>
                  <a:pt x="171" y="2"/>
                </a:cubicBezTo>
                <a:cubicBezTo>
                  <a:pt x="159" y="2"/>
                  <a:pt x="148" y="1"/>
                  <a:pt x="136" y="1"/>
                </a:cubicBezTo>
                <a:cubicBezTo>
                  <a:pt x="125" y="1"/>
                  <a:pt x="113" y="0"/>
                  <a:pt x="102" y="0"/>
                </a:cubicBezTo>
                <a:cubicBezTo>
                  <a:pt x="97" y="0"/>
                  <a:pt x="88" y="0"/>
                  <a:pt x="88" y="14"/>
                </a:cubicBezTo>
                <a:cubicBezTo>
                  <a:pt x="88" y="24"/>
                  <a:pt x="94" y="24"/>
                  <a:pt x="108" y="24"/>
                </a:cubicBezTo>
                <a:cubicBezTo>
                  <a:pt x="115" y="24"/>
                  <a:pt x="121" y="24"/>
                  <a:pt x="128" y="24"/>
                </a:cubicBezTo>
                <a:cubicBezTo>
                  <a:pt x="134" y="25"/>
                  <a:pt x="135" y="26"/>
                  <a:pt x="138" y="32"/>
                </a:cubicBezTo>
                <a:lnTo>
                  <a:pt x="207" y="176"/>
                </a:lnTo>
                <a:lnTo>
                  <a:pt x="82" y="300"/>
                </a:lnTo>
                <a:cubicBezTo>
                  <a:pt x="73" y="308"/>
                  <a:pt x="62" y="319"/>
                  <a:pt x="18" y="319"/>
                </a:cubicBezTo>
                <a:cubicBezTo>
                  <a:pt x="9" y="319"/>
                  <a:pt x="0" y="319"/>
                  <a:pt x="0" y="334"/>
                </a:cubicBezTo>
                <a:cubicBezTo>
                  <a:pt x="0" y="337"/>
                  <a:pt x="3" y="343"/>
                  <a:pt x="10" y="343"/>
                </a:cubicBezTo>
                <a:cubicBezTo>
                  <a:pt x="22" y="343"/>
                  <a:pt x="53" y="341"/>
                  <a:pt x="65" y="341"/>
                </a:cubicBezTo>
                <a:cubicBezTo>
                  <a:pt x="79" y="341"/>
                  <a:pt x="115" y="343"/>
                  <a:pt x="129" y="343"/>
                </a:cubicBezTo>
                <a:cubicBezTo>
                  <a:pt x="134" y="343"/>
                  <a:pt x="143" y="343"/>
                  <a:pt x="143" y="328"/>
                </a:cubicBezTo>
                <a:cubicBezTo>
                  <a:pt x="143" y="319"/>
                  <a:pt x="134" y="319"/>
                  <a:pt x="131" y="319"/>
                </a:cubicBezTo>
                <a:cubicBezTo>
                  <a:pt x="121" y="319"/>
                  <a:pt x="111" y="318"/>
                  <a:pt x="101" y="314"/>
                </a:cubicBezTo>
                <a:lnTo>
                  <a:pt x="217" y="198"/>
                </a:lnTo>
                <a:lnTo>
                  <a:pt x="274" y="316"/>
                </a:lnTo>
                <a:cubicBezTo>
                  <a:pt x="273" y="316"/>
                  <a:pt x="257" y="319"/>
                  <a:pt x="245" y="319"/>
                </a:cubicBezTo>
                <a:cubicBezTo>
                  <a:pt x="240" y="319"/>
                  <a:pt x="230" y="319"/>
                  <a:pt x="230" y="334"/>
                </a:cubicBezTo>
                <a:cubicBezTo>
                  <a:pt x="230" y="335"/>
                  <a:pt x="231" y="343"/>
                  <a:pt x="241" y="343"/>
                </a:cubicBezTo>
                <a:cubicBezTo>
                  <a:pt x="258" y="343"/>
                  <a:pt x="301" y="341"/>
                  <a:pt x="318" y="341"/>
                </a:cubicBezTo>
                <a:cubicBezTo>
                  <a:pt x="329" y="341"/>
                  <a:pt x="340" y="342"/>
                  <a:pt x="352" y="342"/>
                </a:cubicBezTo>
                <a:cubicBezTo>
                  <a:pt x="363" y="342"/>
                  <a:pt x="375" y="343"/>
                  <a:pt x="387" y="343"/>
                </a:cubicBezTo>
                <a:cubicBezTo>
                  <a:pt x="391" y="343"/>
                  <a:pt x="401" y="343"/>
                  <a:pt x="401" y="328"/>
                </a:cubicBezTo>
                <a:cubicBezTo>
                  <a:pt x="401" y="319"/>
                  <a:pt x="393" y="319"/>
                  <a:pt x="381" y="319"/>
                </a:cubicBezTo>
                <a:cubicBezTo>
                  <a:pt x="374" y="319"/>
                  <a:pt x="369" y="319"/>
                  <a:pt x="361" y="319"/>
                </a:cubicBezTo>
                <a:cubicBezTo>
                  <a:pt x="354" y="318"/>
                  <a:pt x="353" y="317"/>
                  <a:pt x="350" y="311"/>
                </a:cubicBezTo>
                <a:lnTo>
                  <a:pt x="271" y="146"/>
                </a:lnTo>
              </a:path>
            </a:pathLst>
          </a:custGeom>
          <a:solidFill>
            <a:srgbClr val="C5B2E6"/>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0">
            <a:extLst>
              <a:ext uri="{FF2B5EF4-FFF2-40B4-BE49-F238E27FC236}">
                <a16:creationId xmlns:a16="http://schemas.microsoft.com/office/drawing/2014/main" id="{E85A4185-25D8-45B3-8545-2891E369FED9}"/>
              </a:ext>
            </a:extLst>
          </p:cNvPr>
          <p:cNvSpPr>
            <a:spLocks noEditPoints="1"/>
          </p:cNvSpPr>
          <p:nvPr>
            <p:custDataLst>
              <p:tags r:id="rId4"/>
            </p:custDataLst>
          </p:nvPr>
        </p:nvSpPr>
        <p:spPr bwMode="auto">
          <a:xfrm>
            <a:off x="9142048" y="1747838"/>
            <a:ext cx="729227" cy="661112"/>
          </a:xfrm>
          <a:custGeom>
            <a:avLst/>
            <a:gdLst>
              <a:gd name="T0" fmla="*/ 60 w 404"/>
              <a:gd name="T1" fmla="*/ 309 h 343"/>
              <a:gd name="T2" fmla="*/ 48 w 404"/>
              <a:gd name="T3" fmla="*/ 319 h 343"/>
              <a:gd name="T4" fmla="*/ 22 w 404"/>
              <a:gd name="T5" fmla="*/ 319 h 343"/>
              <a:gd name="T6" fmla="*/ 6 w 404"/>
              <a:gd name="T7" fmla="*/ 320 h 343"/>
              <a:gd name="T8" fmla="*/ 0 w 404"/>
              <a:gd name="T9" fmla="*/ 334 h 343"/>
              <a:gd name="T10" fmla="*/ 17 w 404"/>
              <a:gd name="T11" fmla="*/ 343 h 343"/>
              <a:gd name="T12" fmla="*/ 228 w 404"/>
              <a:gd name="T13" fmla="*/ 343 h 343"/>
              <a:gd name="T14" fmla="*/ 379 w 404"/>
              <a:gd name="T15" fmla="*/ 232 h 343"/>
              <a:gd name="T16" fmla="*/ 296 w 404"/>
              <a:gd name="T17" fmla="*/ 164 h 343"/>
              <a:gd name="T18" fmla="*/ 404 w 404"/>
              <a:gd name="T19" fmla="*/ 70 h 343"/>
              <a:gd name="T20" fmla="*/ 298 w 404"/>
              <a:gd name="T21" fmla="*/ 0 h 343"/>
              <a:gd name="T22" fmla="*/ 98 w 404"/>
              <a:gd name="T23" fmla="*/ 0 h 343"/>
              <a:gd name="T24" fmla="*/ 80 w 404"/>
              <a:gd name="T25" fmla="*/ 15 h 343"/>
              <a:gd name="T26" fmla="*/ 101 w 404"/>
              <a:gd name="T27" fmla="*/ 24 h 343"/>
              <a:gd name="T28" fmla="*/ 131 w 404"/>
              <a:gd name="T29" fmla="*/ 25 h 343"/>
              <a:gd name="T30" fmla="*/ 60 w 404"/>
              <a:gd name="T31" fmla="*/ 309 h 343"/>
              <a:gd name="T32" fmla="*/ 193 w 404"/>
              <a:gd name="T33" fmla="*/ 33 h 343"/>
              <a:gd name="T34" fmla="*/ 199 w 404"/>
              <a:gd name="T35" fmla="*/ 24 h 343"/>
              <a:gd name="T36" fmla="*/ 212 w 404"/>
              <a:gd name="T37" fmla="*/ 24 h 343"/>
              <a:gd name="T38" fmla="*/ 287 w 404"/>
              <a:gd name="T39" fmla="*/ 24 h 343"/>
              <a:gd name="T40" fmla="*/ 337 w 404"/>
              <a:gd name="T41" fmla="*/ 67 h 343"/>
              <a:gd name="T42" fmla="*/ 241 w 404"/>
              <a:gd name="T43" fmla="*/ 156 h 343"/>
              <a:gd name="T44" fmla="*/ 163 w 404"/>
              <a:gd name="T45" fmla="*/ 156 h 343"/>
              <a:gd name="T46" fmla="*/ 193 w 404"/>
              <a:gd name="T47" fmla="*/ 33 h 343"/>
              <a:gd name="T48" fmla="*/ 134 w 404"/>
              <a:gd name="T49" fmla="*/ 319 h 343"/>
              <a:gd name="T50" fmla="*/ 122 w 404"/>
              <a:gd name="T51" fmla="*/ 319 h 343"/>
              <a:gd name="T52" fmla="*/ 158 w 404"/>
              <a:gd name="T53" fmla="*/ 174 h 343"/>
              <a:gd name="T54" fmla="*/ 255 w 404"/>
              <a:gd name="T55" fmla="*/ 174 h 343"/>
              <a:gd name="T56" fmla="*/ 310 w 404"/>
              <a:gd name="T57" fmla="*/ 224 h 343"/>
              <a:gd name="T58" fmla="*/ 214 w 404"/>
              <a:gd name="T59" fmla="*/ 319 h 343"/>
              <a:gd name="T60" fmla="*/ 134 w 404"/>
              <a:gd name="T61" fmla="*/ 319 h 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04" h="343">
                <a:moveTo>
                  <a:pt x="60" y="309"/>
                </a:moveTo>
                <a:cubicBezTo>
                  <a:pt x="58" y="317"/>
                  <a:pt x="57" y="318"/>
                  <a:pt x="48" y="319"/>
                </a:cubicBezTo>
                <a:cubicBezTo>
                  <a:pt x="40" y="319"/>
                  <a:pt x="30" y="319"/>
                  <a:pt x="22" y="319"/>
                </a:cubicBezTo>
                <a:cubicBezTo>
                  <a:pt x="9" y="319"/>
                  <a:pt x="8" y="319"/>
                  <a:pt x="6" y="320"/>
                </a:cubicBezTo>
                <a:cubicBezTo>
                  <a:pt x="0" y="324"/>
                  <a:pt x="0" y="332"/>
                  <a:pt x="0" y="334"/>
                </a:cubicBezTo>
                <a:cubicBezTo>
                  <a:pt x="0" y="343"/>
                  <a:pt x="9" y="343"/>
                  <a:pt x="17" y="343"/>
                </a:cubicBezTo>
                <a:lnTo>
                  <a:pt x="228" y="343"/>
                </a:lnTo>
                <a:cubicBezTo>
                  <a:pt x="333" y="343"/>
                  <a:pt x="379" y="277"/>
                  <a:pt x="379" y="232"/>
                </a:cubicBezTo>
                <a:cubicBezTo>
                  <a:pt x="379" y="189"/>
                  <a:pt x="342" y="168"/>
                  <a:pt x="296" y="164"/>
                </a:cubicBezTo>
                <a:cubicBezTo>
                  <a:pt x="376" y="150"/>
                  <a:pt x="404" y="103"/>
                  <a:pt x="404" y="70"/>
                </a:cubicBezTo>
                <a:cubicBezTo>
                  <a:pt x="404" y="29"/>
                  <a:pt x="369" y="0"/>
                  <a:pt x="298" y="0"/>
                </a:cubicBezTo>
                <a:lnTo>
                  <a:pt x="98" y="0"/>
                </a:lnTo>
                <a:cubicBezTo>
                  <a:pt x="88" y="0"/>
                  <a:pt x="80" y="0"/>
                  <a:pt x="80" y="15"/>
                </a:cubicBezTo>
                <a:cubicBezTo>
                  <a:pt x="80" y="24"/>
                  <a:pt x="86" y="24"/>
                  <a:pt x="101" y="24"/>
                </a:cubicBezTo>
                <a:cubicBezTo>
                  <a:pt x="111" y="24"/>
                  <a:pt x="121" y="24"/>
                  <a:pt x="131" y="25"/>
                </a:cubicBezTo>
                <a:lnTo>
                  <a:pt x="60" y="309"/>
                </a:lnTo>
                <a:close/>
                <a:moveTo>
                  <a:pt x="193" y="33"/>
                </a:moveTo>
                <a:cubicBezTo>
                  <a:pt x="195" y="25"/>
                  <a:pt x="196" y="25"/>
                  <a:pt x="199" y="24"/>
                </a:cubicBezTo>
                <a:cubicBezTo>
                  <a:pt x="203" y="24"/>
                  <a:pt x="207" y="24"/>
                  <a:pt x="212" y="24"/>
                </a:cubicBezTo>
                <a:lnTo>
                  <a:pt x="287" y="24"/>
                </a:lnTo>
                <a:cubicBezTo>
                  <a:pt x="297" y="24"/>
                  <a:pt x="337" y="24"/>
                  <a:pt x="337" y="67"/>
                </a:cubicBezTo>
                <a:cubicBezTo>
                  <a:pt x="337" y="102"/>
                  <a:pt x="309" y="156"/>
                  <a:pt x="241" y="156"/>
                </a:cubicBezTo>
                <a:lnTo>
                  <a:pt x="163" y="156"/>
                </a:lnTo>
                <a:lnTo>
                  <a:pt x="193" y="33"/>
                </a:lnTo>
                <a:close/>
                <a:moveTo>
                  <a:pt x="134" y="319"/>
                </a:moveTo>
                <a:cubicBezTo>
                  <a:pt x="127" y="319"/>
                  <a:pt x="126" y="319"/>
                  <a:pt x="122" y="319"/>
                </a:cubicBezTo>
                <a:lnTo>
                  <a:pt x="158" y="174"/>
                </a:lnTo>
                <a:lnTo>
                  <a:pt x="255" y="174"/>
                </a:lnTo>
                <a:cubicBezTo>
                  <a:pt x="268" y="174"/>
                  <a:pt x="310" y="174"/>
                  <a:pt x="310" y="224"/>
                </a:cubicBezTo>
                <a:cubicBezTo>
                  <a:pt x="310" y="263"/>
                  <a:pt x="285" y="319"/>
                  <a:pt x="214" y="319"/>
                </a:cubicBezTo>
                <a:lnTo>
                  <a:pt x="134" y="319"/>
                </a:lnTo>
              </a:path>
            </a:pathLst>
          </a:custGeom>
          <a:solidFill>
            <a:srgbClr val="7593B5"/>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1">
            <a:extLst>
              <a:ext uri="{FF2B5EF4-FFF2-40B4-BE49-F238E27FC236}">
                <a16:creationId xmlns:a16="http://schemas.microsoft.com/office/drawing/2014/main" id="{1CFBD396-F725-4CAF-9F6B-DBA9104102A3}"/>
              </a:ext>
            </a:extLst>
          </p:cNvPr>
          <p:cNvSpPr>
            <a:spLocks/>
          </p:cNvSpPr>
          <p:nvPr>
            <p:custDataLst>
              <p:tags r:id="rId5"/>
            </p:custDataLst>
          </p:nvPr>
        </p:nvSpPr>
        <p:spPr bwMode="auto">
          <a:xfrm>
            <a:off x="10233537" y="1848007"/>
            <a:ext cx="599008" cy="641078"/>
          </a:xfrm>
          <a:custGeom>
            <a:avLst/>
            <a:gdLst>
              <a:gd name="T0" fmla="*/ 176 w 332"/>
              <a:gd name="T1" fmla="*/ 176 h 332"/>
              <a:gd name="T2" fmla="*/ 315 w 332"/>
              <a:gd name="T3" fmla="*/ 176 h 332"/>
              <a:gd name="T4" fmla="*/ 332 w 332"/>
              <a:gd name="T5" fmla="*/ 166 h 332"/>
              <a:gd name="T6" fmla="*/ 315 w 332"/>
              <a:gd name="T7" fmla="*/ 156 h 332"/>
              <a:gd name="T8" fmla="*/ 176 w 332"/>
              <a:gd name="T9" fmla="*/ 156 h 332"/>
              <a:gd name="T10" fmla="*/ 176 w 332"/>
              <a:gd name="T11" fmla="*/ 16 h 332"/>
              <a:gd name="T12" fmla="*/ 166 w 332"/>
              <a:gd name="T13" fmla="*/ 0 h 332"/>
              <a:gd name="T14" fmla="*/ 156 w 332"/>
              <a:gd name="T15" fmla="*/ 16 h 332"/>
              <a:gd name="T16" fmla="*/ 156 w 332"/>
              <a:gd name="T17" fmla="*/ 156 h 332"/>
              <a:gd name="T18" fmla="*/ 16 w 332"/>
              <a:gd name="T19" fmla="*/ 156 h 332"/>
              <a:gd name="T20" fmla="*/ 0 w 332"/>
              <a:gd name="T21" fmla="*/ 166 h 332"/>
              <a:gd name="T22" fmla="*/ 16 w 332"/>
              <a:gd name="T23" fmla="*/ 176 h 332"/>
              <a:gd name="T24" fmla="*/ 156 w 332"/>
              <a:gd name="T25" fmla="*/ 176 h 332"/>
              <a:gd name="T26" fmla="*/ 156 w 332"/>
              <a:gd name="T27" fmla="*/ 316 h 332"/>
              <a:gd name="T28" fmla="*/ 166 w 332"/>
              <a:gd name="T29" fmla="*/ 332 h 332"/>
              <a:gd name="T30" fmla="*/ 176 w 332"/>
              <a:gd name="T31" fmla="*/ 316 h 332"/>
              <a:gd name="T32" fmla="*/ 176 w 332"/>
              <a:gd name="T33" fmla="*/ 176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32" h="332">
                <a:moveTo>
                  <a:pt x="176" y="176"/>
                </a:moveTo>
                <a:lnTo>
                  <a:pt x="315" y="176"/>
                </a:lnTo>
                <a:cubicBezTo>
                  <a:pt x="322" y="176"/>
                  <a:pt x="332" y="176"/>
                  <a:pt x="332" y="166"/>
                </a:cubicBezTo>
                <a:cubicBezTo>
                  <a:pt x="332" y="156"/>
                  <a:pt x="322" y="156"/>
                  <a:pt x="315" y="156"/>
                </a:cubicBezTo>
                <a:lnTo>
                  <a:pt x="176" y="156"/>
                </a:lnTo>
                <a:lnTo>
                  <a:pt x="176" y="16"/>
                </a:lnTo>
                <a:cubicBezTo>
                  <a:pt x="176" y="9"/>
                  <a:pt x="176" y="0"/>
                  <a:pt x="166" y="0"/>
                </a:cubicBezTo>
                <a:cubicBezTo>
                  <a:pt x="156" y="0"/>
                  <a:pt x="156" y="9"/>
                  <a:pt x="156" y="16"/>
                </a:cubicBezTo>
                <a:lnTo>
                  <a:pt x="156" y="156"/>
                </a:lnTo>
                <a:lnTo>
                  <a:pt x="16" y="156"/>
                </a:lnTo>
                <a:cubicBezTo>
                  <a:pt x="9" y="156"/>
                  <a:pt x="0" y="156"/>
                  <a:pt x="0" y="166"/>
                </a:cubicBezTo>
                <a:cubicBezTo>
                  <a:pt x="0" y="176"/>
                  <a:pt x="9" y="176"/>
                  <a:pt x="16" y="176"/>
                </a:cubicBezTo>
                <a:lnTo>
                  <a:pt x="156" y="176"/>
                </a:lnTo>
                <a:lnTo>
                  <a:pt x="156" y="316"/>
                </a:lnTo>
                <a:cubicBezTo>
                  <a:pt x="156" y="323"/>
                  <a:pt x="156" y="332"/>
                  <a:pt x="166" y="332"/>
                </a:cubicBezTo>
                <a:cubicBezTo>
                  <a:pt x="176" y="332"/>
                  <a:pt x="176" y="323"/>
                  <a:pt x="176" y="316"/>
                </a:cubicBezTo>
                <a:lnTo>
                  <a:pt x="176" y="176"/>
                </a:lnTo>
              </a:path>
            </a:pathLst>
          </a:custGeom>
          <a:solidFill>
            <a:srgbClr val="F2F2F2"/>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2">
            <a:extLst>
              <a:ext uri="{FF2B5EF4-FFF2-40B4-BE49-F238E27FC236}">
                <a16:creationId xmlns:a16="http://schemas.microsoft.com/office/drawing/2014/main" id="{7B20F9CC-229B-4D6E-94EF-E963872CE3B0}"/>
              </a:ext>
            </a:extLst>
          </p:cNvPr>
          <p:cNvSpPr>
            <a:spLocks/>
          </p:cNvSpPr>
          <p:nvPr>
            <p:custDataLst>
              <p:tags r:id="rId6"/>
            </p:custDataLst>
          </p:nvPr>
        </p:nvSpPr>
        <p:spPr bwMode="auto">
          <a:xfrm>
            <a:off x="11140280" y="1744224"/>
            <a:ext cx="703184" cy="655103"/>
          </a:xfrm>
          <a:custGeom>
            <a:avLst/>
            <a:gdLst>
              <a:gd name="T0" fmla="*/ 368 w 389"/>
              <a:gd name="T1" fmla="*/ 221 h 340"/>
              <a:gd name="T2" fmla="*/ 371 w 389"/>
              <a:gd name="T3" fmla="*/ 212 h 340"/>
              <a:gd name="T4" fmla="*/ 359 w 389"/>
              <a:gd name="T5" fmla="*/ 203 h 340"/>
              <a:gd name="T6" fmla="*/ 344 w 389"/>
              <a:gd name="T7" fmla="*/ 217 h 340"/>
              <a:gd name="T8" fmla="*/ 204 w 389"/>
              <a:gd name="T9" fmla="*/ 316 h 340"/>
              <a:gd name="T10" fmla="*/ 139 w 389"/>
              <a:gd name="T11" fmla="*/ 316 h 340"/>
              <a:gd name="T12" fmla="*/ 127 w 389"/>
              <a:gd name="T13" fmla="*/ 316 h 340"/>
              <a:gd name="T14" fmla="*/ 162 w 389"/>
              <a:gd name="T15" fmla="*/ 175 h 340"/>
              <a:gd name="T16" fmla="*/ 196 w 389"/>
              <a:gd name="T17" fmla="*/ 175 h 340"/>
              <a:gd name="T18" fmla="*/ 236 w 389"/>
              <a:gd name="T19" fmla="*/ 197 h 340"/>
              <a:gd name="T20" fmla="*/ 232 w 389"/>
              <a:gd name="T21" fmla="*/ 220 h 340"/>
              <a:gd name="T22" fmla="*/ 231 w 389"/>
              <a:gd name="T23" fmla="*/ 225 h 340"/>
              <a:gd name="T24" fmla="*/ 243 w 389"/>
              <a:gd name="T25" fmla="*/ 234 h 340"/>
              <a:gd name="T26" fmla="*/ 255 w 389"/>
              <a:gd name="T27" fmla="*/ 222 h 340"/>
              <a:gd name="T28" fmla="*/ 283 w 389"/>
              <a:gd name="T29" fmla="*/ 111 h 340"/>
              <a:gd name="T30" fmla="*/ 285 w 389"/>
              <a:gd name="T31" fmla="*/ 103 h 340"/>
              <a:gd name="T32" fmla="*/ 273 w 389"/>
              <a:gd name="T33" fmla="*/ 94 h 340"/>
              <a:gd name="T34" fmla="*/ 260 w 389"/>
              <a:gd name="T35" fmla="*/ 107 h 340"/>
              <a:gd name="T36" fmla="*/ 198 w 389"/>
              <a:gd name="T37" fmla="*/ 152 h 340"/>
              <a:gd name="T38" fmla="*/ 168 w 389"/>
              <a:gd name="T39" fmla="*/ 152 h 340"/>
              <a:gd name="T40" fmla="*/ 199 w 389"/>
              <a:gd name="T41" fmla="*/ 25 h 340"/>
              <a:gd name="T42" fmla="*/ 216 w 389"/>
              <a:gd name="T43" fmla="*/ 24 h 340"/>
              <a:gd name="T44" fmla="*/ 282 w 389"/>
              <a:gd name="T45" fmla="*/ 24 h 340"/>
              <a:gd name="T46" fmla="*/ 358 w 389"/>
              <a:gd name="T47" fmla="*/ 83 h 340"/>
              <a:gd name="T48" fmla="*/ 356 w 389"/>
              <a:gd name="T49" fmla="*/ 111 h 340"/>
              <a:gd name="T50" fmla="*/ 368 w 389"/>
              <a:gd name="T51" fmla="*/ 121 h 340"/>
              <a:gd name="T52" fmla="*/ 380 w 389"/>
              <a:gd name="T53" fmla="*/ 107 h 340"/>
              <a:gd name="T54" fmla="*/ 389 w 389"/>
              <a:gd name="T55" fmla="*/ 17 h 340"/>
              <a:gd name="T56" fmla="*/ 389 w 389"/>
              <a:gd name="T57" fmla="*/ 9 h 340"/>
              <a:gd name="T58" fmla="*/ 373 w 389"/>
              <a:gd name="T59" fmla="*/ 0 h 340"/>
              <a:gd name="T60" fmla="*/ 97 w 389"/>
              <a:gd name="T61" fmla="*/ 0 h 340"/>
              <a:gd name="T62" fmla="*/ 83 w 389"/>
              <a:gd name="T63" fmla="*/ 3 h 340"/>
              <a:gd name="T64" fmla="*/ 79 w 389"/>
              <a:gd name="T65" fmla="*/ 15 h 340"/>
              <a:gd name="T66" fmla="*/ 99 w 389"/>
              <a:gd name="T67" fmla="*/ 24 h 340"/>
              <a:gd name="T68" fmla="*/ 130 w 389"/>
              <a:gd name="T69" fmla="*/ 25 h 340"/>
              <a:gd name="T70" fmla="*/ 59 w 389"/>
              <a:gd name="T71" fmla="*/ 306 h 340"/>
              <a:gd name="T72" fmla="*/ 48 w 389"/>
              <a:gd name="T73" fmla="*/ 316 h 340"/>
              <a:gd name="T74" fmla="*/ 21 w 389"/>
              <a:gd name="T75" fmla="*/ 316 h 340"/>
              <a:gd name="T76" fmla="*/ 6 w 389"/>
              <a:gd name="T77" fmla="*/ 317 h 340"/>
              <a:gd name="T78" fmla="*/ 0 w 389"/>
              <a:gd name="T79" fmla="*/ 331 h 340"/>
              <a:gd name="T80" fmla="*/ 16 w 389"/>
              <a:gd name="T81" fmla="*/ 340 h 340"/>
              <a:gd name="T82" fmla="*/ 301 w 389"/>
              <a:gd name="T83" fmla="*/ 340 h 340"/>
              <a:gd name="T84" fmla="*/ 320 w 389"/>
              <a:gd name="T85" fmla="*/ 329 h 340"/>
              <a:gd name="T86" fmla="*/ 368 w 389"/>
              <a:gd name="T87" fmla="*/ 221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9" h="340">
                <a:moveTo>
                  <a:pt x="368" y="221"/>
                </a:moveTo>
                <a:cubicBezTo>
                  <a:pt x="371" y="214"/>
                  <a:pt x="371" y="212"/>
                  <a:pt x="371" y="212"/>
                </a:cubicBezTo>
                <a:cubicBezTo>
                  <a:pt x="371" y="203"/>
                  <a:pt x="361" y="203"/>
                  <a:pt x="359" y="203"/>
                </a:cubicBezTo>
                <a:cubicBezTo>
                  <a:pt x="351" y="203"/>
                  <a:pt x="350" y="204"/>
                  <a:pt x="344" y="217"/>
                </a:cubicBezTo>
                <a:cubicBezTo>
                  <a:pt x="314" y="283"/>
                  <a:pt x="288" y="316"/>
                  <a:pt x="204" y="316"/>
                </a:cubicBezTo>
                <a:lnTo>
                  <a:pt x="139" y="316"/>
                </a:lnTo>
                <a:cubicBezTo>
                  <a:pt x="132" y="316"/>
                  <a:pt x="131" y="316"/>
                  <a:pt x="127" y="316"/>
                </a:cubicBezTo>
                <a:lnTo>
                  <a:pt x="162" y="175"/>
                </a:lnTo>
                <a:lnTo>
                  <a:pt x="196" y="175"/>
                </a:lnTo>
                <a:cubicBezTo>
                  <a:pt x="226" y="175"/>
                  <a:pt x="236" y="180"/>
                  <a:pt x="236" y="197"/>
                </a:cubicBezTo>
                <a:cubicBezTo>
                  <a:pt x="236" y="205"/>
                  <a:pt x="232" y="218"/>
                  <a:pt x="232" y="220"/>
                </a:cubicBezTo>
                <a:lnTo>
                  <a:pt x="231" y="225"/>
                </a:lnTo>
                <a:cubicBezTo>
                  <a:pt x="231" y="232"/>
                  <a:pt x="238" y="234"/>
                  <a:pt x="243" y="234"/>
                </a:cubicBezTo>
                <a:cubicBezTo>
                  <a:pt x="252" y="234"/>
                  <a:pt x="253" y="231"/>
                  <a:pt x="255" y="222"/>
                </a:cubicBezTo>
                <a:lnTo>
                  <a:pt x="283" y="111"/>
                </a:lnTo>
                <a:cubicBezTo>
                  <a:pt x="285" y="104"/>
                  <a:pt x="285" y="103"/>
                  <a:pt x="285" y="103"/>
                </a:cubicBezTo>
                <a:cubicBezTo>
                  <a:pt x="285" y="94"/>
                  <a:pt x="275" y="94"/>
                  <a:pt x="273" y="94"/>
                </a:cubicBezTo>
                <a:cubicBezTo>
                  <a:pt x="264" y="94"/>
                  <a:pt x="263" y="97"/>
                  <a:pt x="260" y="107"/>
                </a:cubicBezTo>
                <a:cubicBezTo>
                  <a:pt x="250" y="144"/>
                  <a:pt x="235" y="152"/>
                  <a:pt x="198" y="152"/>
                </a:cubicBezTo>
                <a:lnTo>
                  <a:pt x="168" y="152"/>
                </a:lnTo>
                <a:lnTo>
                  <a:pt x="199" y="25"/>
                </a:lnTo>
                <a:cubicBezTo>
                  <a:pt x="206" y="24"/>
                  <a:pt x="211" y="24"/>
                  <a:pt x="216" y="24"/>
                </a:cubicBezTo>
                <a:lnTo>
                  <a:pt x="282" y="24"/>
                </a:lnTo>
                <a:cubicBezTo>
                  <a:pt x="336" y="24"/>
                  <a:pt x="358" y="36"/>
                  <a:pt x="358" y="83"/>
                </a:cubicBezTo>
                <a:cubicBezTo>
                  <a:pt x="358" y="92"/>
                  <a:pt x="356" y="103"/>
                  <a:pt x="356" y="111"/>
                </a:cubicBezTo>
                <a:cubicBezTo>
                  <a:pt x="356" y="121"/>
                  <a:pt x="366" y="121"/>
                  <a:pt x="368" y="121"/>
                </a:cubicBezTo>
                <a:cubicBezTo>
                  <a:pt x="379" y="121"/>
                  <a:pt x="379" y="116"/>
                  <a:pt x="380" y="107"/>
                </a:cubicBezTo>
                <a:lnTo>
                  <a:pt x="389" y="17"/>
                </a:lnTo>
                <a:lnTo>
                  <a:pt x="389" y="9"/>
                </a:lnTo>
                <a:cubicBezTo>
                  <a:pt x="389" y="0"/>
                  <a:pt x="381" y="0"/>
                  <a:pt x="373" y="0"/>
                </a:cubicBezTo>
                <a:lnTo>
                  <a:pt x="97" y="0"/>
                </a:lnTo>
                <a:cubicBezTo>
                  <a:pt x="86" y="0"/>
                  <a:pt x="86" y="1"/>
                  <a:pt x="83" y="3"/>
                </a:cubicBezTo>
                <a:cubicBezTo>
                  <a:pt x="80" y="5"/>
                  <a:pt x="79" y="14"/>
                  <a:pt x="79" y="15"/>
                </a:cubicBezTo>
                <a:cubicBezTo>
                  <a:pt x="79" y="24"/>
                  <a:pt x="86" y="24"/>
                  <a:pt x="99" y="24"/>
                </a:cubicBezTo>
                <a:cubicBezTo>
                  <a:pt x="110" y="24"/>
                  <a:pt x="119" y="24"/>
                  <a:pt x="130" y="25"/>
                </a:cubicBezTo>
                <a:lnTo>
                  <a:pt x="59" y="306"/>
                </a:lnTo>
                <a:cubicBezTo>
                  <a:pt x="57" y="314"/>
                  <a:pt x="57" y="315"/>
                  <a:pt x="48" y="316"/>
                </a:cubicBezTo>
                <a:cubicBezTo>
                  <a:pt x="39" y="316"/>
                  <a:pt x="29" y="316"/>
                  <a:pt x="21" y="316"/>
                </a:cubicBezTo>
                <a:cubicBezTo>
                  <a:pt x="9" y="316"/>
                  <a:pt x="8" y="316"/>
                  <a:pt x="6" y="317"/>
                </a:cubicBezTo>
                <a:cubicBezTo>
                  <a:pt x="0" y="321"/>
                  <a:pt x="0" y="329"/>
                  <a:pt x="0" y="331"/>
                </a:cubicBezTo>
                <a:cubicBezTo>
                  <a:pt x="0" y="340"/>
                  <a:pt x="8" y="340"/>
                  <a:pt x="16" y="340"/>
                </a:cubicBezTo>
                <a:lnTo>
                  <a:pt x="301" y="340"/>
                </a:lnTo>
                <a:cubicBezTo>
                  <a:pt x="313" y="340"/>
                  <a:pt x="315" y="340"/>
                  <a:pt x="320" y="329"/>
                </a:cubicBezTo>
                <a:lnTo>
                  <a:pt x="368" y="221"/>
                </a:lnTo>
              </a:path>
            </a:pathLst>
          </a:custGeom>
          <a:solidFill>
            <a:srgbClr val="F9FED4"/>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3">
            <a:extLst>
              <a:ext uri="{FF2B5EF4-FFF2-40B4-BE49-F238E27FC236}">
                <a16:creationId xmlns:a16="http://schemas.microsoft.com/office/drawing/2014/main" id="{FB803343-2EAD-4F4F-A87F-66B1415E393B}"/>
              </a:ext>
            </a:extLst>
          </p:cNvPr>
          <p:cNvSpPr>
            <a:spLocks/>
          </p:cNvSpPr>
          <p:nvPr>
            <p:custDataLst>
              <p:tags r:id="rId7"/>
            </p:custDataLst>
          </p:nvPr>
        </p:nvSpPr>
        <p:spPr bwMode="auto">
          <a:xfrm>
            <a:off x="3816351" y="3172235"/>
            <a:ext cx="482813" cy="699177"/>
          </a:xfrm>
          <a:custGeom>
            <a:avLst/>
            <a:gdLst>
              <a:gd name="T0" fmla="*/ 105 w 268"/>
              <a:gd name="T1" fmla="*/ 171 h 363"/>
              <a:gd name="T2" fmla="*/ 0 w 268"/>
              <a:gd name="T3" fmla="*/ 301 h 363"/>
              <a:gd name="T4" fmla="*/ 84 w 268"/>
              <a:gd name="T5" fmla="*/ 363 h 363"/>
              <a:gd name="T6" fmla="*/ 235 w 268"/>
              <a:gd name="T7" fmla="*/ 274 h 363"/>
              <a:gd name="T8" fmla="*/ 230 w 268"/>
              <a:gd name="T9" fmla="*/ 270 h 363"/>
              <a:gd name="T10" fmla="*/ 193 w 268"/>
              <a:gd name="T11" fmla="*/ 292 h 363"/>
              <a:gd name="T12" fmla="*/ 117 w 268"/>
              <a:gd name="T13" fmla="*/ 336 h 363"/>
              <a:gd name="T14" fmla="*/ 43 w 268"/>
              <a:gd name="T15" fmla="*/ 280 h 363"/>
              <a:gd name="T16" fmla="*/ 149 w 268"/>
              <a:gd name="T17" fmla="*/ 178 h 363"/>
              <a:gd name="T18" fmla="*/ 190 w 268"/>
              <a:gd name="T19" fmla="*/ 155 h 363"/>
              <a:gd name="T20" fmla="*/ 185 w 268"/>
              <a:gd name="T21" fmla="*/ 151 h 363"/>
              <a:gd name="T22" fmla="*/ 101 w 268"/>
              <a:gd name="T23" fmla="*/ 94 h 363"/>
              <a:gd name="T24" fmla="*/ 178 w 268"/>
              <a:gd name="T25" fmla="*/ 28 h 363"/>
              <a:gd name="T26" fmla="*/ 226 w 268"/>
              <a:gd name="T27" fmla="*/ 55 h 363"/>
              <a:gd name="T28" fmla="*/ 220 w 268"/>
              <a:gd name="T29" fmla="*/ 73 h 363"/>
              <a:gd name="T30" fmla="*/ 217 w 268"/>
              <a:gd name="T31" fmla="*/ 79 h 363"/>
              <a:gd name="T32" fmla="*/ 222 w 268"/>
              <a:gd name="T33" fmla="*/ 82 h 363"/>
              <a:gd name="T34" fmla="*/ 268 w 268"/>
              <a:gd name="T35" fmla="*/ 34 h 363"/>
              <a:gd name="T36" fmla="*/ 211 w 268"/>
              <a:gd name="T37" fmla="*/ 0 h 363"/>
              <a:gd name="T38" fmla="*/ 59 w 268"/>
              <a:gd name="T39" fmla="*/ 115 h 363"/>
              <a:gd name="T40" fmla="*/ 105 w 268"/>
              <a:gd name="T41" fmla="*/ 171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8" h="363">
                <a:moveTo>
                  <a:pt x="105" y="171"/>
                </a:moveTo>
                <a:cubicBezTo>
                  <a:pt x="6" y="225"/>
                  <a:pt x="0" y="289"/>
                  <a:pt x="0" y="301"/>
                </a:cubicBezTo>
                <a:cubicBezTo>
                  <a:pt x="0" y="339"/>
                  <a:pt x="37" y="363"/>
                  <a:pt x="84" y="363"/>
                </a:cubicBezTo>
                <a:cubicBezTo>
                  <a:pt x="168" y="363"/>
                  <a:pt x="235" y="284"/>
                  <a:pt x="235" y="274"/>
                </a:cubicBezTo>
                <a:cubicBezTo>
                  <a:pt x="235" y="271"/>
                  <a:pt x="232" y="270"/>
                  <a:pt x="230" y="270"/>
                </a:cubicBezTo>
                <a:cubicBezTo>
                  <a:pt x="224" y="270"/>
                  <a:pt x="205" y="277"/>
                  <a:pt x="193" y="292"/>
                </a:cubicBezTo>
                <a:cubicBezTo>
                  <a:pt x="183" y="307"/>
                  <a:pt x="162" y="336"/>
                  <a:pt x="117" y="336"/>
                </a:cubicBezTo>
                <a:cubicBezTo>
                  <a:pt x="82" y="336"/>
                  <a:pt x="43" y="317"/>
                  <a:pt x="43" y="280"/>
                </a:cubicBezTo>
                <a:cubicBezTo>
                  <a:pt x="43" y="255"/>
                  <a:pt x="70" y="181"/>
                  <a:pt x="149" y="178"/>
                </a:cubicBezTo>
                <a:cubicBezTo>
                  <a:pt x="173" y="177"/>
                  <a:pt x="190" y="160"/>
                  <a:pt x="190" y="155"/>
                </a:cubicBezTo>
                <a:cubicBezTo>
                  <a:pt x="190" y="152"/>
                  <a:pt x="188" y="151"/>
                  <a:pt x="185" y="151"/>
                </a:cubicBezTo>
                <a:cubicBezTo>
                  <a:pt x="115" y="148"/>
                  <a:pt x="101" y="114"/>
                  <a:pt x="101" y="94"/>
                </a:cubicBezTo>
                <a:cubicBezTo>
                  <a:pt x="101" y="82"/>
                  <a:pt x="108" y="28"/>
                  <a:pt x="178" y="28"/>
                </a:cubicBezTo>
                <a:cubicBezTo>
                  <a:pt x="188" y="28"/>
                  <a:pt x="226" y="29"/>
                  <a:pt x="226" y="55"/>
                </a:cubicBezTo>
                <a:cubicBezTo>
                  <a:pt x="226" y="63"/>
                  <a:pt x="222" y="70"/>
                  <a:pt x="220" y="73"/>
                </a:cubicBezTo>
                <a:cubicBezTo>
                  <a:pt x="219" y="75"/>
                  <a:pt x="217" y="77"/>
                  <a:pt x="217" y="79"/>
                </a:cubicBezTo>
                <a:cubicBezTo>
                  <a:pt x="217" y="82"/>
                  <a:pt x="221" y="82"/>
                  <a:pt x="222" y="82"/>
                </a:cubicBezTo>
                <a:cubicBezTo>
                  <a:pt x="237" y="82"/>
                  <a:pt x="268" y="63"/>
                  <a:pt x="268" y="34"/>
                </a:cubicBezTo>
                <a:cubicBezTo>
                  <a:pt x="268" y="5"/>
                  <a:pt x="234" y="0"/>
                  <a:pt x="211" y="0"/>
                </a:cubicBezTo>
                <a:cubicBezTo>
                  <a:pt x="143" y="0"/>
                  <a:pt x="59" y="54"/>
                  <a:pt x="59" y="115"/>
                </a:cubicBezTo>
                <a:cubicBezTo>
                  <a:pt x="59" y="145"/>
                  <a:pt x="81" y="162"/>
                  <a:pt x="105" y="171"/>
                </a:cubicBezTo>
              </a:path>
            </a:pathLst>
          </a:custGeom>
          <a:solidFill>
            <a:srgbClr val="F2F2F2"/>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4">
            <a:extLst>
              <a:ext uri="{FF2B5EF4-FFF2-40B4-BE49-F238E27FC236}">
                <a16:creationId xmlns:a16="http://schemas.microsoft.com/office/drawing/2014/main" id="{13690EF0-B633-43C6-A967-D28FB0FDE909}"/>
              </a:ext>
            </a:extLst>
          </p:cNvPr>
          <p:cNvSpPr>
            <a:spLocks/>
          </p:cNvSpPr>
          <p:nvPr>
            <p:custDataLst>
              <p:tags r:id="rId8"/>
            </p:custDataLst>
          </p:nvPr>
        </p:nvSpPr>
        <p:spPr bwMode="auto">
          <a:xfrm>
            <a:off x="4435393" y="3130163"/>
            <a:ext cx="208350" cy="961618"/>
          </a:xfrm>
          <a:custGeom>
            <a:avLst/>
            <a:gdLst>
              <a:gd name="T0" fmla="*/ 116 w 116"/>
              <a:gd name="T1" fmla="*/ 494 h 499"/>
              <a:gd name="T2" fmla="*/ 107 w 116"/>
              <a:gd name="T3" fmla="*/ 483 h 499"/>
              <a:gd name="T4" fmla="*/ 29 w 116"/>
              <a:gd name="T5" fmla="*/ 249 h 499"/>
              <a:gd name="T6" fmla="*/ 109 w 116"/>
              <a:gd name="T7" fmla="*/ 13 h 499"/>
              <a:gd name="T8" fmla="*/ 116 w 116"/>
              <a:gd name="T9" fmla="*/ 5 h 499"/>
              <a:gd name="T10" fmla="*/ 111 w 116"/>
              <a:gd name="T11" fmla="*/ 0 h 499"/>
              <a:gd name="T12" fmla="*/ 32 w 116"/>
              <a:gd name="T13" fmla="*/ 97 h 499"/>
              <a:gd name="T14" fmla="*/ 0 w 116"/>
              <a:gd name="T15" fmla="*/ 249 h 499"/>
              <a:gd name="T16" fmla="*/ 33 w 116"/>
              <a:gd name="T17" fmla="*/ 405 h 499"/>
              <a:gd name="T18" fmla="*/ 111 w 116"/>
              <a:gd name="T19" fmla="*/ 499 h 499"/>
              <a:gd name="T20" fmla="*/ 116 w 116"/>
              <a:gd name="T21" fmla="*/ 494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6" h="499">
                <a:moveTo>
                  <a:pt x="116" y="494"/>
                </a:moveTo>
                <a:cubicBezTo>
                  <a:pt x="116" y="492"/>
                  <a:pt x="116" y="491"/>
                  <a:pt x="107" y="483"/>
                </a:cubicBezTo>
                <a:cubicBezTo>
                  <a:pt x="45" y="420"/>
                  <a:pt x="29" y="326"/>
                  <a:pt x="29" y="249"/>
                </a:cubicBezTo>
                <a:cubicBezTo>
                  <a:pt x="29" y="163"/>
                  <a:pt x="48" y="76"/>
                  <a:pt x="109" y="13"/>
                </a:cubicBezTo>
                <a:cubicBezTo>
                  <a:pt x="116" y="7"/>
                  <a:pt x="116" y="6"/>
                  <a:pt x="116" y="5"/>
                </a:cubicBezTo>
                <a:cubicBezTo>
                  <a:pt x="116" y="1"/>
                  <a:pt x="114" y="0"/>
                  <a:pt x="111" y="0"/>
                </a:cubicBezTo>
                <a:cubicBezTo>
                  <a:pt x="106" y="0"/>
                  <a:pt x="61" y="34"/>
                  <a:pt x="32" y="97"/>
                </a:cubicBezTo>
                <a:cubicBezTo>
                  <a:pt x="6" y="152"/>
                  <a:pt x="0" y="207"/>
                  <a:pt x="0" y="249"/>
                </a:cubicBezTo>
                <a:cubicBezTo>
                  <a:pt x="0" y="288"/>
                  <a:pt x="6" y="349"/>
                  <a:pt x="33" y="405"/>
                </a:cubicBezTo>
                <a:cubicBezTo>
                  <a:pt x="63" y="466"/>
                  <a:pt x="106" y="499"/>
                  <a:pt x="111" y="499"/>
                </a:cubicBezTo>
                <a:cubicBezTo>
                  <a:pt x="114" y="499"/>
                  <a:pt x="116" y="497"/>
                  <a:pt x="116" y="494"/>
                </a:cubicBezTo>
              </a:path>
            </a:pathLst>
          </a:custGeom>
          <a:solidFill>
            <a:srgbClr val="F2F2F2"/>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15">
            <a:extLst>
              <a:ext uri="{FF2B5EF4-FFF2-40B4-BE49-F238E27FC236}">
                <a16:creationId xmlns:a16="http://schemas.microsoft.com/office/drawing/2014/main" id="{A7F3EEE8-6E3A-4277-9AC3-DF786F72F4AD}"/>
              </a:ext>
            </a:extLst>
          </p:cNvPr>
          <p:cNvSpPr>
            <a:spLocks/>
          </p:cNvSpPr>
          <p:nvPr>
            <p:custDataLst>
              <p:tags r:id="rId9"/>
            </p:custDataLst>
          </p:nvPr>
        </p:nvSpPr>
        <p:spPr bwMode="auto">
          <a:xfrm>
            <a:off x="4733894" y="3190264"/>
            <a:ext cx="749260" cy="661112"/>
          </a:xfrm>
          <a:custGeom>
            <a:avLst/>
            <a:gdLst>
              <a:gd name="T0" fmla="*/ 345 w 415"/>
              <a:gd name="T1" fmla="*/ 43 h 342"/>
              <a:gd name="T2" fmla="*/ 400 w 415"/>
              <a:gd name="T3" fmla="*/ 23 h 342"/>
              <a:gd name="T4" fmla="*/ 415 w 415"/>
              <a:gd name="T5" fmla="*/ 9 h 342"/>
              <a:gd name="T6" fmla="*/ 406 w 415"/>
              <a:gd name="T7" fmla="*/ 0 h 342"/>
              <a:gd name="T8" fmla="*/ 360 w 415"/>
              <a:gd name="T9" fmla="*/ 1 h 342"/>
              <a:gd name="T10" fmla="*/ 305 w 415"/>
              <a:gd name="T11" fmla="*/ 0 h 342"/>
              <a:gd name="T12" fmla="*/ 291 w 415"/>
              <a:gd name="T13" fmla="*/ 14 h 342"/>
              <a:gd name="T14" fmla="*/ 305 w 415"/>
              <a:gd name="T15" fmla="*/ 23 h 342"/>
              <a:gd name="T16" fmla="*/ 327 w 415"/>
              <a:gd name="T17" fmla="*/ 27 h 342"/>
              <a:gd name="T18" fmla="*/ 192 w 415"/>
              <a:gd name="T19" fmla="*/ 171 h 342"/>
              <a:gd name="T20" fmla="*/ 128 w 415"/>
              <a:gd name="T21" fmla="*/ 25 h 342"/>
              <a:gd name="T22" fmla="*/ 156 w 415"/>
              <a:gd name="T23" fmla="*/ 23 h 342"/>
              <a:gd name="T24" fmla="*/ 173 w 415"/>
              <a:gd name="T25" fmla="*/ 9 h 342"/>
              <a:gd name="T26" fmla="*/ 162 w 415"/>
              <a:gd name="T27" fmla="*/ 0 h 342"/>
              <a:gd name="T28" fmla="*/ 85 w 415"/>
              <a:gd name="T29" fmla="*/ 1 h 342"/>
              <a:gd name="T30" fmla="*/ 50 w 415"/>
              <a:gd name="T31" fmla="*/ 1 h 342"/>
              <a:gd name="T32" fmla="*/ 14 w 415"/>
              <a:gd name="T33" fmla="*/ 0 h 342"/>
              <a:gd name="T34" fmla="*/ 0 w 415"/>
              <a:gd name="T35" fmla="*/ 14 h 342"/>
              <a:gd name="T36" fmla="*/ 21 w 415"/>
              <a:gd name="T37" fmla="*/ 23 h 342"/>
              <a:gd name="T38" fmla="*/ 40 w 415"/>
              <a:gd name="T39" fmla="*/ 24 h 342"/>
              <a:gd name="T40" fmla="*/ 50 w 415"/>
              <a:gd name="T41" fmla="*/ 31 h 342"/>
              <a:gd name="T42" fmla="*/ 126 w 415"/>
              <a:gd name="T43" fmla="*/ 205 h 342"/>
              <a:gd name="T44" fmla="*/ 100 w 415"/>
              <a:gd name="T45" fmla="*/ 308 h 342"/>
              <a:gd name="T46" fmla="*/ 89 w 415"/>
              <a:gd name="T47" fmla="*/ 318 h 342"/>
              <a:gd name="T48" fmla="*/ 63 w 415"/>
              <a:gd name="T49" fmla="*/ 319 h 342"/>
              <a:gd name="T50" fmla="*/ 45 w 415"/>
              <a:gd name="T51" fmla="*/ 321 h 342"/>
              <a:gd name="T52" fmla="*/ 40 w 415"/>
              <a:gd name="T53" fmla="*/ 333 h 342"/>
              <a:gd name="T54" fmla="*/ 51 w 415"/>
              <a:gd name="T55" fmla="*/ 342 h 342"/>
              <a:gd name="T56" fmla="*/ 89 w 415"/>
              <a:gd name="T57" fmla="*/ 341 h 342"/>
              <a:gd name="T58" fmla="*/ 125 w 415"/>
              <a:gd name="T59" fmla="*/ 341 h 342"/>
              <a:gd name="T60" fmla="*/ 201 w 415"/>
              <a:gd name="T61" fmla="*/ 342 h 342"/>
              <a:gd name="T62" fmla="*/ 216 w 415"/>
              <a:gd name="T63" fmla="*/ 328 h 342"/>
              <a:gd name="T64" fmla="*/ 195 w 415"/>
              <a:gd name="T65" fmla="*/ 319 h 342"/>
              <a:gd name="T66" fmla="*/ 165 w 415"/>
              <a:gd name="T67" fmla="*/ 318 h 342"/>
              <a:gd name="T68" fmla="*/ 192 w 415"/>
              <a:gd name="T69" fmla="*/ 205 h 342"/>
              <a:gd name="T70" fmla="*/ 345 w 415"/>
              <a:gd name="T71" fmla="*/ 43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15" h="342">
                <a:moveTo>
                  <a:pt x="345" y="43"/>
                </a:moveTo>
                <a:cubicBezTo>
                  <a:pt x="356" y="31"/>
                  <a:pt x="367" y="24"/>
                  <a:pt x="400" y="23"/>
                </a:cubicBezTo>
                <a:cubicBezTo>
                  <a:pt x="406" y="23"/>
                  <a:pt x="415" y="23"/>
                  <a:pt x="415" y="9"/>
                </a:cubicBezTo>
                <a:cubicBezTo>
                  <a:pt x="415" y="6"/>
                  <a:pt x="412" y="0"/>
                  <a:pt x="406" y="0"/>
                </a:cubicBezTo>
                <a:cubicBezTo>
                  <a:pt x="391" y="0"/>
                  <a:pt x="375" y="1"/>
                  <a:pt x="360" y="1"/>
                </a:cubicBezTo>
                <a:cubicBezTo>
                  <a:pt x="342" y="1"/>
                  <a:pt x="323" y="0"/>
                  <a:pt x="305" y="0"/>
                </a:cubicBezTo>
                <a:cubicBezTo>
                  <a:pt x="301" y="0"/>
                  <a:pt x="291" y="0"/>
                  <a:pt x="291" y="14"/>
                </a:cubicBezTo>
                <a:cubicBezTo>
                  <a:pt x="291" y="23"/>
                  <a:pt x="300" y="23"/>
                  <a:pt x="305" y="23"/>
                </a:cubicBezTo>
                <a:cubicBezTo>
                  <a:pt x="310" y="23"/>
                  <a:pt x="320" y="24"/>
                  <a:pt x="327" y="27"/>
                </a:cubicBezTo>
                <a:lnTo>
                  <a:pt x="192" y="171"/>
                </a:lnTo>
                <a:lnTo>
                  <a:pt x="128" y="25"/>
                </a:lnTo>
                <a:cubicBezTo>
                  <a:pt x="142" y="23"/>
                  <a:pt x="143" y="23"/>
                  <a:pt x="156" y="23"/>
                </a:cubicBezTo>
                <a:cubicBezTo>
                  <a:pt x="165" y="23"/>
                  <a:pt x="173" y="23"/>
                  <a:pt x="173" y="9"/>
                </a:cubicBezTo>
                <a:cubicBezTo>
                  <a:pt x="173" y="2"/>
                  <a:pt x="168" y="0"/>
                  <a:pt x="162" y="0"/>
                </a:cubicBezTo>
                <a:cubicBezTo>
                  <a:pt x="145" y="0"/>
                  <a:pt x="102" y="1"/>
                  <a:pt x="85" y="1"/>
                </a:cubicBezTo>
                <a:cubicBezTo>
                  <a:pt x="73" y="1"/>
                  <a:pt x="61" y="1"/>
                  <a:pt x="50" y="1"/>
                </a:cubicBezTo>
                <a:cubicBezTo>
                  <a:pt x="38" y="1"/>
                  <a:pt x="26" y="0"/>
                  <a:pt x="14" y="0"/>
                </a:cubicBezTo>
                <a:cubicBezTo>
                  <a:pt x="9" y="0"/>
                  <a:pt x="0" y="0"/>
                  <a:pt x="0" y="14"/>
                </a:cubicBezTo>
                <a:cubicBezTo>
                  <a:pt x="0" y="23"/>
                  <a:pt x="7" y="23"/>
                  <a:pt x="21" y="23"/>
                </a:cubicBezTo>
                <a:cubicBezTo>
                  <a:pt x="27" y="23"/>
                  <a:pt x="33" y="23"/>
                  <a:pt x="40" y="24"/>
                </a:cubicBezTo>
                <a:cubicBezTo>
                  <a:pt x="46" y="25"/>
                  <a:pt x="47" y="25"/>
                  <a:pt x="50" y="31"/>
                </a:cubicBezTo>
                <a:lnTo>
                  <a:pt x="126" y="205"/>
                </a:lnTo>
                <a:lnTo>
                  <a:pt x="100" y="308"/>
                </a:lnTo>
                <a:cubicBezTo>
                  <a:pt x="98" y="317"/>
                  <a:pt x="98" y="317"/>
                  <a:pt x="89" y="318"/>
                </a:cubicBezTo>
                <a:cubicBezTo>
                  <a:pt x="80" y="319"/>
                  <a:pt x="72" y="319"/>
                  <a:pt x="63" y="319"/>
                </a:cubicBezTo>
                <a:cubicBezTo>
                  <a:pt x="48" y="319"/>
                  <a:pt x="47" y="319"/>
                  <a:pt x="45" y="321"/>
                </a:cubicBezTo>
                <a:cubicBezTo>
                  <a:pt x="42" y="323"/>
                  <a:pt x="40" y="330"/>
                  <a:pt x="40" y="333"/>
                </a:cubicBezTo>
                <a:cubicBezTo>
                  <a:pt x="40" y="334"/>
                  <a:pt x="40" y="342"/>
                  <a:pt x="51" y="342"/>
                </a:cubicBezTo>
                <a:cubicBezTo>
                  <a:pt x="63" y="342"/>
                  <a:pt x="76" y="341"/>
                  <a:pt x="89" y="341"/>
                </a:cubicBezTo>
                <a:cubicBezTo>
                  <a:pt x="101" y="341"/>
                  <a:pt x="113" y="341"/>
                  <a:pt x="125" y="341"/>
                </a:cubicBezTo>
                <a:cubicBezTo>
                  <a:pt x="142" y="341"/>
                  <a:pt x="184" y="342"/>
                  <a:pt x="201" y="342"/>
                </a:cubicBezTo>
                <a:cubicBezTo>
                  <a:pt x="206" y="342"/>
                  <a:pt x="216" y="342"/>
                  <a:pt x="216" y="328"/>
                </a:cubicBezTo>
                <a:cubicBezTo>
                  <a:pt x="216" y="319"/>
                  <a:pt x="209" y="319"/>
                  <a:pt x="195" y="319"/>
                </a:cubicBezTo>
                <a:cubicBezTo>
                  <a:pt x="184" y="319"/>
                  <a:pt x="175" y="318"/>
                  <a:pt x="165" y="318"/>
                </a:cubicBezTo>
                <a:lnTo>
                  <a:pt x="192" y="205"/>
                </a:lnTo>
                <a:lnTo>
                  <a:pt x="345" y="43"/>
                </a:lnTo>
              </a:path>
            </a:pathLst>
          </a:custGeom>
          <a:solidFill>
            <a:srgbClr val="7BB383"/>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16">
            <a:extLst>
              <a:ext uri="{FF2B5EF4-FFF2-40B4-BE49-F238E27FC236}">
                <a16:creationId xmlns:a16="http://schemas.microsoft.com/office/drawing/2014/main" id="{AEA2C9E7-7211-4E7D-A2C1-BE1F6F92BB85}"/>
              </a:ext>
            </a:extLst>
          </p:cNvPr>
          <p:cNvSpPr>
            <a:spLocks/>
          </p:cNvSpPr>
          <p:nvPr>
            <p:custDataLst>
              <p:tags r:id="rId10"/>
            </p:custDataLst>
          </p:nvPr>
        </p:nvSpPr>
        <p:spPr bwMode="auto">
          <a:xfrm>
            <a:off x="5637415" y="3130163"/>
            <a:ext cx="36061" cy="961618"/>
          </a:xfrm>
          <a:custGeom>
            <a:avLst/>
            <a:gdLst>
              <a:gd name="T0" fmla="*/ 20 w 20"/>
              <a:gd name="T1" fmla="*/ 18 h 499"/>
              <a:gd name="T2" fmla="*/ 10 w 20"/>
              <a:gd name="T3" fmla="*/ 0 h 499"/>
              <a:gd name="T4" fmla="*/ 0 w 20"/>
              <a:gd name="T5" fmla="*/ 18 h 499"/>
              <a:gd name="T6" fmla="*/ 0 w 20"/>
              <a:gd name="T7" fmla="*/ 481 h 499"/>
              <a:gd name="T8" fmla="*/ 10 w 20"/>
              <a:gd name="T9" fmla="*/ 499 h 499"/>
              <a:gd name="T10" fmla="*/ 20 w 20"/>
              <a:gd name="T11" fmla="*/ 481 h 499"/>
              <a:gd name="T12" fmla="*/ 20 w 20"/>
              <a:gd name="T13" fmla="*/ 18 h 499"/>
            </a:gdLst>
            <a:ahLst/>
            <a:cxnLst>
              <a:cxn ang="0">
                <a:pos x="T0" y="T1"/>
              </a:cxn>
              <a:cxn ang="0">
                <a:pos x="T2" y="T3"/>
              </a:cxn>
              <a:cxn ang="0">
                <a:pos x="T4" y="T5"/>
              </a:cxn>
              <a:cxn ang="0">
                <a:pos x="T6" y="T7"/>
              </a:cxn>
              <a:cxn ang="0">
                <a:pos x="T8" y="T9"/>
              </a:cxn>
              <a:cxn ang="0">
                <a:pos x="T10" y="T11"/>
              </a:cxn>
              <a:cxn ang="0">
                <a:pos x="T12" y="T13"/>
              </a:cxn>
            </a:cxnLst>
            <a:rect l="0" t="0" r="r" b="b"/>
            <a:pathLst>
              <a:path w="20" h="499">
                <a:moveTo>
                  <a:pt x="20" y="18"/>
                </a:moveTo>
                <a:cubicBezTo>
                  <a:pt x="20" y="9"/>
                  <a:pt x="20" y="0"/>
                  <a:pt x="10" y="0"/>
                </a:cubicBezTo>
                <a:cubicBezTo>
                  <a:pt x="0" y="0"/>
                  <a:pt x="0" y="9"/>
                  <a:pt x="0" y="18"/>
                </a:cubicBezTo>
                <a:lnTo>
                  <a:pt x="0" y="481"/>
                </a:lnTo>
                <a:cubicBezTo>
                  <a:pt x="0" y="490"/>
                  <a:pt x="0" y="499"/>
                  <a:pt x="10" y="499"/>
                </a:cubicBezTo>
                <a:cubicBezTo>
                  <a:pt x="20" y="499"/>
                  <a:pt x="20" y="490"/>
                  <a:pt x="20" y="481"/>
                </a:cubicBezTo>
                <a:lnTo>
                  <a:pt x="20" y="18"/>
                </a:lnTo>
              </a:path>
            </a:pathLst>
          </a:custGeom>
          <a:solidFill>
            <a:srgbClr val="F2F2F2"/>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17">
            <a:extLst>
              <a:ext uri="{FF2B5EF4-FFF2-40B4-BE49-F238E27FC236}">
                <a16:creationId xmlns:a16="http://schemas.microsoft.com/office/drawing/2014/main" id="{2FA8D51B-0610-4F1D-AC22-027712E3FF44}"/>
              </a:ext>
            </a:extLst>
          </p:cNvPr>
          <p:cNvSpPr>
            <a:spLocks/>
          </p:cNvSpPr>
          <p:nvPr>
            <p:custDataLst>
              <p:tags r:id="rId11"/>
            </p:custDataLst>
          </p:nvPr>
        </p:nvSpPr>
        <p:spPr bwMode="auto">
          <a:xfrm>
            <a:off x="5817718" y="3190264"/>
            <a:ext cx="819379" cy="661112"/>
          </a:xfrm>
          <a:custGeom>
            <a:avLst/>
            <a:gdLst>
              <a:gd name="T0" fmla="*/ 270 w 455"/>
              <a:gd name="T1" fmla="*/ 145 h 342"/>
              <a:gd name="T2" fmla="*/ 336 w 455"/>
              <a:gd name="T3" fmla="*/ 80 h 342"/>
              <a:gd name="T4" fmla="*/ 367 w 455"/>
              <a:gd name="T5" fmla="*/ 49 h 342"/>
              <a:gd name="T6" fmla="*/ 445 w 455"/>
              <a:gd name="T7" fmla="*/ 23 h 342"/>
              <a:gd name="T8" fmla="*/ 455 w 455"/>
              <a:gd name="T9" fmla="*/ 9 h 342"/>
              <a:gd name="T10" fmla="*/ 445 w 455"/>
              <a:gd name="T11" fmla="*/ 0 h 342"/>
              <a:gd name="T12" fmla="*/ 391 w 455"/>
              <a:gd name="T13" fmla="*/ 1 h 342"/>
              <a:gd name="T14" fmla="*/ 326 w 455"/>
              <a:gd name="T15" fmla="*/ 0 h 342"/>
              <a:gd name="T16" fmla="*/ 312 w 455"/>
              <a:gd name="T17" fmla="*/ 14 h 342"/>
              <a:gd name="T18" fmla="*/ 325 w 455"/>
              <a:gd name="T19" fmla="*/ 23 h 342"/>
              <a:gd name="T20" fmla="*/ 355 w 455"/>
              <a:gd name="T21" fmla="*/ 28 h 342"/>
              <a:gd name="T22" fmla="*/ 259 w 455"/>
              <a:gd name="T23" fmla="*/ 123 h 342"/>
              <a:gd name="T24" fmla="*/ 214 w 455"/>
              <a:gd name="T25" fmla="*/ 26 h 342"/>
              <a:gd name="T26" fmla="*/ 243 w 455"/>
              <a:gd name="T27" fmla="*/ 23 h 342"/>
              <a:gd name="T28" fmla="*/ 257 w 455"/>
              <a:gd name="T29" fmla="*/ 9 h 342"/>
              <a:gd name="T30" fmla="*/ 246 w 455"/>
              <a:gd name="T31" fmla="*/ 0 h 342"/>
              <a:gd name="T32" fmla="*/ 170 w 455"/>
              <a:gd name="T33" fmla="*/ 1 h 342"/>
              <a:gd name="T34" fmla="*/ 136 w 455"/>
              <a:gd name="T35" fmla="*/ 1 h 342"/>
              <a:gd name="T36" fmla="*/ 101 w 455"/>
              <a:gd name="T37" fmla="*/ 0 h 342"/>
              <a:gd name="T38" fmla="*/ 87 w 455"/>
              <a:gd name="T39" fmla="*/ 14 h 342"/>
              <a:gd name="T40" fmla="*/ 107 w 455"/>
              <a:gd name="T41" fmla="*/ 23 h 342"/>
              <a:gd name="T42" fmla="*/ 127 w 455"/>
              <a:gd name="T43" fmla="*/ 24 h 342"/>
              <a:gd name="T44" fmla="*/ 137 w 455"/>
              <a:gd name="T45" fmla="*/ 31 h 342"/>
              <a:gd name="T46" fmla="*/ 206 w 455"/>
              <a:gd name="T47" fmla="*/ 175 h 342"/>
              <a:gd name="T48" fmla="*/ 81 w 455"/>
              <a:gd name="T49" fmla="*/ 299 h 342"/>
              <a:gd name="T50" fmla="*/ 17 w 455"/>
              <a:gd name="T51" fmla="*/ 319 h 342"/>
              <a:gd name="T52" fmla="*/ 0 w 455"/>
              <a:gd name="T53" fmla="*/ 333 h 342"/>
              <a:gd name="T54" fmla="*/ 10 w 455"/>
              <a:gd name="T55" fmla="*/ 342 h 342"/>
              <a:gd name="T56" fmla="*/ 64 w 455"/>
              <a:gd name="T57" fmla="*/ 341 h 342"/>
              <a:gd name="T58" fmla="*/ 129 w 455"/>
              <a:gd name="T59" fmla="*/ 342 h 342"/>
              <a:gd name="T60" fmla="*/ 143 w 455"/>
              <a:gd name="T61" fmla="*/ 328 h 342"/>
              <a:gd name="T62" fmla="*/ 130 w 455"/>
              <a:gd name="T63" fmla="*/ 319 h 342"/>
              <a:gd name="T64" fmla="*/ 100 w 455"/>
              <a:gd name="T65" fmla="*/ 314 h 342"/>
              <a:gd name="T66" fmla="*/ 217 w 455"/>
              <a:gd name="T67" fmla="*/ 198 h 342"/>
              <a:gd name="T68" fmla="*/ 273 w 455"/>
              <a:gd name="T69" fmla="*/ 316 h 342"/>
              <a:gd name="T70" fmla="*/ 244 w 455"/>
              <a:gd name="T71" fmla="*/ 319 h 342"/>
              <a:gd name="T72" fmla="*/ 230 w 455"/>
              <a:gd name="T73" fmla="*/ 333 h 342"/>
              <a:gd name="T74" fmla="*/ 241 w 455"/>
              <a:gd name="T75" fmla="*/ 342 h 342"/>
              <a:gd name="T76" fmla="*/ 317 w 455"/>
              <a:gd name="T77" fmla="*/ 341 h 342"/>
              <a:gd name="T78" fmla="*/ 351 w 455"/>
              <a:gd name="T79" fmla="*/ 341 h 342"/>
              <a:gd name="T80" fmla="*/ 386 w 455"/>
              <a:gd name="T81" fmla="*/ 342 h 342"/>
              <a:gd name="T82" fmla="*/ 400 w 455"/>
              <a:gd name="T83" fmla="*/ 328 h 342"/>
              <a:gd name="T84" fmla="*/ 380 w 455"/>
              <a:gd name="T85" fmla="*/ 319 h 342"/>
              <a:gd name="T86" fmla="*/ 361 w 455"/>
              <a:gd name="T87" fmla="*/ 318 h 342"/>
              <a:gd name="T88" fmla="*/ 349 w 455"/>
              <a:gd name="T89" fmla="*/ 310 h 342"/>
              <a:gd name="T90" fmla="*/ 270 w 455"/>
              <a:gd name="T91" fmla="*/ 145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55" h="342">
                <a:moveTo>
                  <a:pt x="270" y="145"/>
                </a:moveTo>
                <a:lnTo>
                  <a:pt x="336" y="80"/>
                </a:lnTo>
                <a:lnTo>
                  <a:pt x="367" y="49"/>
                </a:lnTo>
                <a:cubicBezTo>
                  <a:pt x="387" y="30"/>
                  <a:pt x="393" y="24"/>
                  <a:pt x="445" y="23"/>
                </a:cubicBezTo>
                <a:cubicBezTo>
                  <a:pt x="454" y="23"/>
                  <a:pt x="455" y="10"/>
                  <a:pt x="455" y="9"/>
                </a:cubicBezTo>
                <a:cubicBezTo>
                  <a:pt x="455" y="6"/>
                  <a:pt x="453" y="0"/>
                  <a:pt x="445" y="0"/>
                </a:cubicBezTo>
                <a:cubicBezTo>
                  <a:pt x="428" y="0"/>
                  <a:pt x="409" y="1"/>
                  <a:pt x="391" y="1"/>
                </a:cubicBezTo>
                <a:cubicBezTo>
                  <a:pt x="377" y="1"/>
                  <a:pt x="341" y="0"/>
                  <a:pt x="326" y="0"/>
                </a:cubicBezTo>
                <a:cubicBezTo>
                  <a:pt x="322" y="0"/>
                  <a:pt x="312" y="0"/>
                  <a:pt x="312" y="14"/>
                </a:cubicBezTo>
                <a:cubicBezTo>
                  <a:pt x="312" y="23"/>
                  <a:pt x="320" y="23"/>
                  <a:pt x="325" y="23"/>
                </a:cubicBezTo>
                <a:cubicBezTo>
                  <a:pt x="340" y="24"/>
                  <a:pt x="353" y="28"/>
                  <a:pt x="355" y="28"/>
                </a:cubicBezTo>
                <a:lnTo>
                  <a:pt x="259" y="123"/>
                </a:lnTo>
                <a:lnTo>
                  <a:pt x="214" y="26"/>
                </a:lnTo>
                <a:cubicBezTo>
                  <a:pt x="219" y="25"/>
                  <a:pt x="234" y="23"/>
                  <a:pt x="243" y="23"/>
                </a:cubicBezTo>
                <a:cubicBezTo>
                  <a:pt x="248" y="23"/>
                  <a:pt x="257" y="23"/>
                  <a:pt x="257" y="9"/>
                </a:cubicBezTo>
                <a:cubicBezTo>
                  <a:pt x="257" y="2"/>
                  <a:pt x="252" y="0"/>
                  <a:pt x="246" y="0"/>
                </a:cubicBezTo>
                <a:cubicBezTo>
                  <a:pt x="229" y="0"/>
                  <a:pt x="187" y="1"/>
                  <a:pt x="170" y="1"/>
                </a:cubicBezTo>
                <a:cubicBezTo>
                  <a:pt x="159" y="1"/>
                  <a:pt x="147" y="1"/>
                  <a:pt x="136" y="1"/>
                </a:cubicBezTo>
                <a:cubicBezTo>
                  <a:pt x="124" y="1"/>
                  <a:pt x="112" y="0"/>
                  <a:pt x="101" y="0"/>
                </a:cubicBezTo>
                <a:cubicBezTo>
                  <a:pt x="96" y="0"/>
                  <a:pt x="87" y="0"/>
                  <a:pt x="87" y="14"/>
                </a:cubicBezTo>
                <a:cubicBezTo>
                  <a:pt x="87" y="23"/>
                  <a:pt x="93" y="23"/>
                  <a:pt x="107" y="23"/>
                </a:cubicBezTo>
                <a:cubicBezTo>
                  <a:pt x="114" y="23"/>
                  <a:pt x="120" y="23"/>
                  <a:pt x="127" y="24"/>
                </a:cubicBezTo>
                <a:cubicBezTo>
                  <a:pt x="134" y="25"/>
                  <a:pt x="134" y="25"/>
                  <a:pt x="137" y="31"/>
                </a:cubicBezTo>
                <a:lnTo>
                  <a:pt x="206" y="175"/>
                </a:lnTo>
                <a:lnTo>
                  <a:pt x="81" y="299"/>
                </a:lnTo>
                <a:cubicBezTo>
                  <a:pt x="72" y="308"/>
                  <a:pt x="62" y="318"/>
                  <a:pt x="17" y="319"/>
                </a:cubicBezTo>
                <a:cubicBezTo>
                  <a:pt x="8" y="319"/>
                  <a:pt x="0" y="319"/>
                  <a:pt x="0" y="333"/>
                </a:cubicBezTo>
                <a:cubicBezTo>
                  <a:pt x="0" y="337"/>
                  <a:pt x="2" y="342"/>
                  <a:pt x="10" y="342"/>
                </a:cubicBezTo>
                <a:cubicBezTo>
                  <a:pt x="22" y="342"/>
                  <a:pt x="52" y="341"/>
                  <a:pt x="64" y="341"/>
                </a:cubicBezTo>
                <a:cubicBezTo>
                  <a:pt x="78" y="341"/>
                  <a:pt x="114" y="342"/>
                  <a:pt x="129" y="342"/>
                </a:cubicBezTo>
                <a:cubicBezTo>
                  <a:pt x="133" y="342"/>
                  <a:pt x="143" y="342"/>
                  <a:pt x="143" y="328"/>
                </a:cubicBezTo>
                <a:cubicBezTo>
                  <a:pt x="143" y="319"/>
                  <a:pt x="134" y="319"/>
                  <a:pt x="130" y="319"/>
                </a:cubicBezTo>
                <a:cubicBezTo>
                  <a:pt x="120" y="319"/>
                  <a:pt x="110" y="317"/>
                  <a:pt x="100" y="314"/>
                </a:cubicBezTo>
                <a:lnTo>
                  <a:pt x="217" y="198"/>
                </a:lnTo>
                <a:lnTo>
                  <a:pt x="273" y="316"/>
                </a:lnTo>
                <a:cubicBezTo>
                  <a:pt x="272" y="316"/>
                  <a:pt x="256" y="319"/>
                  <a:pt x="244" y="319"/>
                </a:cubicBezTo>
                <a:cubicBezTo>
                  <a:pt x="239" y="319"/>
                  <a:pt x="230" y="319"/>
                  <a:pt x="230" y="333"/>
                </a:cubicBezTo>
                <a:cubicBezTo>
                  <a:pt x="230" y="335"/>
                  <a:pt x="230" y="342"/>
                  <a:pt x="241" y="342"/>
                </a:cubicBezTo>
                <a:cubicBezTo>
                  <a:pt x="257" y="342"/>
                  <a:pt x="300" y="341"/>
                  <a:pt x="317" y="341"/>
                </a:cubicBezTo>
                <a:cubicBezTo>
                  <a:pt x="328" y="341"/>
                  <a:pt x="340" y="341"/>
                  <a:pt x="351" y="341"/>
                </a:cubicBezTo>
                <a:cubicBezTo>
                  <a:pt x="363" y="341"/>
                  <a:pt x="375" y="342"/>
                  <a:pt x="386" y="342"/>
                </a:cubicBezTo>
                <a:cubicBezTo>
                  <a:pt x="390" y="342"/>
                  <a:pt x="400" y="342"/>
                  <a:pt x="400" y="328"/>
                </a:cubicBezTo>
                <a:cubicBezTo>
                  <a:pt x="400" y="319"/>
                  <a:pt x="392" y="319"/>
                  <a:pt x="380" y="319"/>
                </a:cubicBezTo>
                <a:cubicBezTo>
                  <a:pt x="373" y="319"/>
                  <a:pt x="368" y="319"/>
                  <a:pt x="361" y="318"/>
                </a:cubicBezTo>
                <a:cubicBezTo>
                  <a:pt x="353" y="317"/>
                  <a:pt x="353" y="317"/>
                  <a:pt x="349" y="310"/>
                </a:cubicBezTo>
                <a:lnTo>
                  <a:pt x="270" y="145"/>
                </a:lnTo>
              </a:path>
            </a:pathLst>
          </a:custGeom>
          <a:solidFill>
            <a:srgbClr val="C5B2E6"/>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18">
            <a:extLst>
              <a:ext uri="{FF2B5EF4-FFF2-40B4-BE49-F238E27FC236}">
                <a16:creationId xmlns:a16="http://schemas.microsoft.com/office/drawing/2014/main" id="{3AC875CD-2273-46C7-A67C-836485FD004E}"/>
              </a:ext>
            </a:extLst>
          </p:cNvPr>
          <p:cNvSpPr>
            <a:spLocks/>
          </p:cNvSpPr>
          <p:nvPr>
            <p:custDataLst>
              <p:tags r:id="rId12"/>
            </p:custDataLst>
          </p:nvPr>
        </p:nvSpPr>
        <p:spPr bwMode="auto">
          <a:xfrm>
            <a:off x="6753291" y="3130163"/>
            <a:ext cx="208350" cy="961618"/>
          </a:xfrm>
          <a:custGeom>
            <a:avLst/>
            <a:gdLst>
              <a:gd name="T0" fmla="*/ 116 w 116"/>
              <a:gd name="T1" fmla="*/ 249 h 499"/>
              <a:gd name="T2" fmla="*/ 83 w 116"/>
              <a:gd name="T3" fmla="*/ 94 h 499"/>
              <a:gd name="T4" fmla="*/ 5 w 116"/>
              <a:gd name="T5" fmla="*/ 0 h 499"/>
              <a:gd name="T6" fmla="*/ 0 w 116"/>
              <a:gd name="T7" fmla="*/ 5 h 499"/>
              <a:gd name="T8" fmla="*/ 10 w 116"/>
              <a:gd name="T9" fmla="*/ 16 h 499"/>
              <a:gd name="T10" fmla="*/ 87 w 116"/>
              <a:gd name="T11" fmla="*/ 249 h 499"/>
              <a:gd name="T12" fmla="*/ 7 w 116"/>
              <a:gd name="T13" fmla="*/ 485 h 499"/>
              <a:gd name="T14" fmla="*/ 0 w 116"/>
              <a:gd name="T15" fmla="*/ 494 h 499"/>
              <a:gd name="T16" fmla="*/ 5 w 116"/>
              <a:gd name="T17" fmla="*/ 499 h 499"/>
              <a:gd name="T18" fmla="*/ 85 w 116"/>
              <a:gd name="T19" fmla="*/ 401 h 499"/>
              <a:gd name="T20" fmla="*/ 116 w 116"/>
              <a:gd name="T21" fmla="*/ 249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6" h="499">
                <a:moveTo>
                  <a:pt x="116" y="249"/>
                </a:moveTo>
                <a:cubicBezTo>
                  <a:pt x="116" y="210"/>
                  <a:pt x="111" y="150"/>
                  <a:pt x="83" y="94"/>
                </a:cubicBezTo>
                <a:cubicBezTo>
                  <a:pt x="53" y="32"/>
                  <a:pt x="10" y="0"/>
                  <a:pt x="5" y="0"/>
                </a:cubicBezTo>
                <a:cubicBezTo>
                  <a:pt x="2" y="0"/>
                  <a:pt x="0" y="2"/>
                  <a:pt x="0" y="5"/>
                </a:cubicBezTo>
                <a:cubicBezTo>
                  <a:pt x="0" y="6"/>
                  <a:pt x="0" y="7"/>
                  <a:pt x="10" y="16"/>
                </a:cubicBezTo>
                <a:cubicBezTo>
                  <a:pt x="59" y="66"/>
                  <a:pt x="87" y="145"/>
                  <a:pt x="87" y="249"/>
                </a:cubicBezTo>
                <a:cubicBezTo>
                  <a:pt x="87" y="335"/>
                  <a:pt x="69" y="422"/>
                  <a:pt x="7" y="485"/>
                </a:cubicBezTo>
                <a:cubicBezTo>
                  <a:pt x="0" y="491"/>
                  <a:pt x="0" y="492"/>
                  <a:pt x="0" y="494"/>
                </a:cubicBezTo>
                <a:cubicBezTo>
                  <a:pt x="0" y="497"/>
                  <a:pt x="2" y="499"/>
                  <a:pt x="5" y="499"/>
                </a:cubicBezTo>
                <a:cubicBezTo>
                  <a:pt x="10" y="499"/>
                  <a:pt x="55" y="465"/>
                  <a:pt x="85" y="401"/>
                </a:cubicBezTo>
                <a:cubicBezTo>
                  <a:pt x="110" y="347"/>
                  <a:pt x="116" y="291"/>
                  <a:pt x="116" y="249"/>
                </a:cubicBezTo>
              </a:path>
            </a:pathLst>
          </a:custGeom>
          <a:solidFill>
            <a:srgbClr val="F2F2F2"/>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19">
            <a:extLst>
              <a:ext uri="{FF2B5EF4-FFF2-40B4-BE49-F238E27FC236}">
                <a16:creationId xmlns:a16="http://schemas.microsoft.com/office/drawing/2014/main" id="{9475DDB4-6C52-46C7-B9E6-8020CFFD436E}"/>
              </a:ext>
            </a:extLst>
          </p:cNvPr>
          <p:cNvSpPr>
            <a:spLocks noEditPoints="1"/>
          </p:cNvSpPr>
          <p:nvPr>
            <p:custDataLst>
              <p:tags r:id="rId13"/>
            </p:custDataLst>
          </p:nvPr>
        </p:nvSpPr>
        <p:spPr bwMode="auto">
          <a:xfrm>
            <a:off x="7352300" y="3498783"/>
            <a:ext cx="599008" cy="224377"/>
          </a:xfrm>
          <a:custGeom>
            <a:avLst/>
            <a:gdLst>
              <a:gd name="T0" fmla="*/ 315 w 332"/>
              <a:gd name="T1" fmla="*/ 20 h 117"/>
              <a:gd name="T2" fmla="*/ 332 w 332"/>
              <a:gd name="T3" fmla="*/ 10 h 117"/>
              <a:gd name="T4" fmla="*/ 315 w 332"/>
              <a:gd name="T5" fmla="*/ 0 h 117"/>
              <a:gd name="T6" fmla="*/ 17 w 332"/>
              <a:gd name="T7" fmla="*/ 0 h 117"/>
              <a:gd name="T8" fmla="*/ 0 w 332"/>
              <a:gd name="T9" fmla="*/ 10 h 117"/>
              <a:gd name="T10" fmla="*/ 17 w 332"/>
              <a:gd name="T11" fmla="*/ 20 h 117"/>
              <a:gd name="T12" fmla="*/ 315 w 332"/>
              <a:gd name="T13" fmla="*/ 20 h 117"/>
              <a:gd name="T14" fmla="*/ 315 w 332"/>
              <a:gd name="T15" fmla="*/ 117 h 117"/>
              <a:gd name="T16" fmla="*/ 332 w 332"/>
              <a:gd name="T17" fmla="*/ 107 h 117"/>
              <a:gd name="T18" fmla="*/ 315 w 332"/>
              <a:gd name="T19" fmla="*/ 97 h 117"/>
              <a:gd name="T20" fmla="*/ 17 w 332"/>
              <a:gd name="T21" fmla="*/ 97 h 117"/>
              <a:gd name="T22" fmla="*/ 0 w 332"/>
              <a:gd name="T23" fmla="*/ 107 h 117"/>
              <a:gd name="T24" fmla="*/ 17 w 332"/>
              <a:gd name="T25" fmla="*/ 117 h 117"/>
              <a:gd name="T26" fmla="*/ 315 w 332"/>
              <a:gd name="T27" fmla="*/ 117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2" h="117">
                <a:moveTo>
                  <a:pt x="315" y="20"/>
                </a:moveTo>
                <a:cubicBezTo>
                  <a:pt x="322" y="20"/>
                  <a:pt x="332" y="20"/>
                  <a:pt x="332" y="10"/>
                </a:cubicBezTo>
                <a:cubicBezTo>
                  <a:pt x="332" y="0"/>
                  <a:pt x="322" y="0"/>
                  <a:pt x="315" y="0"/>
                </a:cubicBezTo>
                <a:lnTo>
                  <a:pt x="17" y="0"/>
                </a:lnTo>
                <a:cubicBezTo>
                  <a:pt x="10" y="0"/>
                  <a:pt x="0" y="0"/>
                  <a:pt x="0" y="10"/>
                </a:cubicBezTo>
                <a:cubicBezTo>
                  <a:pt x="0" y="20"/>
                  <a:pt x="10" y="20"/>
                  <a:pt x="17" y="20"/>
                </a:cubicBezTo>
                <a:lnTo>
                  <a:pt x="315" y="20"/>
                </a:lnTo>
                <a:close/>
                <a:moveTo>
                  <a:pt x="315" y="117"/>
                </a:moveTo>
                <a:cubicBezTo>
                  <a:pt x="322" y="117"/>
                  <a:pt x="332" y="117"/>
                  <a:pt x="332" y="107"/>
                </a:cubicBezTo>
                <a:cubicBezTo>
                  <a:pt x="332" y="97"/>
                  <a:pt x="322" y="97"/>
                  <a:pt x="315" y="97"/>
                </a:cubicBezTo>
                <a:lnTo>
                  <a:pt x="17" y="97"/>
                </a:lnTo>
                <a:cubicBezTo>
                  <a:pt x="10" y="97"/>
                  <a:pt x="0" y="97"/>
                  <a:pt x="0" y="107"/>
                </a:cubicBezTo>
                <a:cubicBezTo>
                  <a:pt x="0" y="117"/>
                  <a:pt x="10" y="117"/>
                  <a:pt x="17" y="117"/>
                </a:cubicBezTo>
                <a:lnTo>
                  <a:pt x="315" y="117"/>
                </a:lnTo>
              </a:path>
            </a:pathLst>
          </a:custGeom>
          <a:solidFill>
            <a:srgbClr val="F2F2F2"/>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0">
            <a:extLst>
              <a:ext uri="{FF2B5EF4-FFF2-40B4-BE49-F238E27FC236}">
                <a16:creationId xmlns:a16="http://schemas.microsoft.com/office/drawing/2014/main" id="{ED88A55B-6CDB-46C0-B220-349644B06027}"/>
              </a:ext>
            </a:extLst>
          </p:cNvPr>
          <p:cNvSpPr>
            <a:spLocks/>
          </p:cNvSpPr>
          <p:nvPr>
            <p:custDataLst>
              <p:tags r:id="rId14"/>
            </p:custDataLst>
          </p:nvPr>
        </p:nvSpPr>
        <p:spPr bwMode="auto">
          <a:xfrm>
            <a:off x="8283866" y="3190264"/>
            <a:ext cx="823386" cy="661112"/>
          </a:xfrm>
          <a:custGeom>
            <a:avLst/>
            <a:gdLst>
              <a:gd name="T0" fmla="*/ 271 w 456"/>
              <a:gd name="T1" fmla="*/ 145 h 342"/>
              <a:gd name="T2" fmla="*/ 337 w 456"/>
              <a:gd name="T3" fmla="*/ 80 h 342"/>
              <a:gd name="T4" fmla="*/ 368 w 456"/>
              <a:gd name="T5" fmla="*/ 49 h 342"/>
              <a:gd name="T6" fmla="*/ 446 w 456"/>
              <a:gd name="T7" fmla="*/ 23 h 342"/>
              <a:gd name="T8" fmla="*/ 456 w 456"/>
              <a:gd name="T9" fmla="*/ 9 h 342"/>
              <a:gd name="T10" fmla="*/ 446 w 456"/>
              <a:gd name="T11" fmla="*/ 0 h 342"/>
              <a:gd name="T12" fmla="*/ 392 w 456"/>
              <a:gd name="T13" fmla="*/ 1 h 342"/>
              <a:gd name="T14" fmla="*/ 327 w 456"/>
              <a:gd name="T15" fmla="*/ 0 h 342"/>
              <a:gd name="T16" fmla="*/ 313 w 456"/>
              <a:gd name="T17" fmla="*/ 14 h 342"/>
              <a:gd name="T18" fmla="*/ 325 w 456"/>
              <a:gd name="T19" fmla="*/ 23 h 342"/>
              <a:gd name="T20" fmla="*/ 355 w 456"/>
              <a:gd name="T21" fmla="*/ 28 h 342"/>
              <a:gd name="T22" fmla="*/ 260 w 456"/>
              <a:gd name="T23" fmla="*/ 123 h 342"/>
              <a:gd name="T24" fmla="*/ 214 w 456"/>
              <a:gd name="T25" fmla="*/ 26 h 342"/>
              <a:gd name="T26" fmla="*/ 243 w 456"/>
              <a:gd name="T27" fmla="*/ 23 h 342"/>
              <a:gd name="T28" fmla="*/ 258 w 456"/>
              <a:gd name="T29" fmla="*/ 9 h 342"/>
              <a:gd name="T30" fmla="*/ 247 w 456"/>
              <a:gd name="T31" fmla="*/ 0 h 342"/>
              <a:gd name="T32" fmla="*/ 171 w 456"/>
              <a:gd name="T33" fmla="*/ 1 h 342"/>
              <a:gd name="T34" fmla="*/ 136 w 456"/>
              <a:gd name="T35" fmla="*/ 1 h 342"/>
              <a:gd name="T36" fmla="*/ 102 w 456"/>
              <a:gd name="T37" fmla="*/ 0 h 342"/>
              <a:gd name="T38" fmla="*/ 88 w 456"/>
              <a:gd name="T39" fmla="*/ 14 h 342"/>
              <a:gd name="T40" fmla="*/ 108 w 456"/>
              <a:gd name="T41" fmla="*/ 23 h 342"/>
              <a:gd name="T42" fmla="*/ 128 w 456"/>
              <a:gd name="T43" fmla="*/ 24 h 342"/>
              <a:gd name="T44" fmla="*/ 138 w 456"/>
              <a:gd name="T45" fmla="*/ 31 h 342"/>
              <a:gd name="T46" fmla="*/ 207 w 456"/>
              <a:gd name="T47" fmla="*/ 175 h 342"/>
              <a:gd name="T48" fmla="*/ 82 w 456"/>
              <a:gd name="T49" fmla="*/ 299 h 342"/>
              <a:gd name="T50" fmla="*/ 18 w 456"/>
              <a:gd name="T51" fmla="*/ 319 h 342"/>
              <a:gd name="T52" fmla="*/ 0 w 456"/>
              <a:gd name="T53" fmla="*/ 333 h 342"/>
              <a:gd name="T54" fmla="*/ 10 w 456"/>
              <a:gd name="T55" fmla="*/ 342 h 342"/>
              <a:gd name="T56" fmla="*/ 65 w 456"/>
              <a:gd name="T57" fmla="*/ 341 h 342"/>
              <a:gd name="T58" fmla="*/ 129 w 456"/>
              <a:gd name="T59" fmla="*/ 342 h 342"/>
              <a:gd name="T60" fmla="*/ 143 w 456"/>
              <a:gd name="T61" fmla="*/ 328 h 342"/>
              <a:gd name="T62" fmla="*/ 131 w 456"/>
              <a:gd name="T63" fmla="*/ 319 h 342"/>
              <a:gd name="T64" fmla="*/ 101 w 456"/>
              <a:gd name="T65" fmla="*/ 314 h 342"/>
              <a:gd name="T66" fmla="*/ 217 w 456"/>
              <a:gd name="T67" fmla="*/ 198 h 342"/>
              <a:gd name="T68" fmla="*/ 274 w 456"/>
              <a:gd name="T69" fmla="*/ 316 h 342"/>
              <a:gd name="T70" fmla="*/ 245 w 456"/>
              <a:gd name="T71" fmla="*/ 319 h 342"/>
              <a:gd name="T72" fmla="*/ 230 w 456"/>
              <a:gd name="T73" fmla="*/ 333 h 342"/>
              <a:gd name="T74" fmla="*/ 241 w 456"/>
              <a:gd name="T75" fmla="*/ 342 h 342"/>
              <a:gd name="T76" fmla="*/ 318 w 456"/>
              <a:gd name="T77" fmla="*/ 341 h 342"/>
              <a:gd name="T78" fmla="*/ 352 w 456"/>
              <a:gd name="T79" fmla="*/ 341 h 342"/>
              <a:gd name="T80" fmla="*/ 387 w 456"/>
              <a:gd name="T81" fmla="*/ 342 h 342"/>
              <a:gd name="T82" fmla="*/ 401 w 456"/>
              <a:gd name="T83" fmla="*/ 328 h 342"/>
              <a:gd name="T84" fmla="*/ 381 w 456"/>
              <a:gd name="T85" fmla="*/ 319 h 342"/>
              <a:gd name="T86" fmla="*/ 361 w 456"/>
              <a:gd name="T87" fmla="*/ 318 h 342"/>
              <a:gd name="T88" fmla="*/ 350 w 456"/>
              <a:gd name="T89" fmla="*/ 310 h 342"/>
              <a:gd name="T90" fmla="*/ 271 w 456"/>
              <a:gd name="T91" fmla="*/ 145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56" h="342">
                <a:moveTo>
                  <a:pt x="271" y="145"/>
                </a:moveTo>
                <a:lnTo>
                  <a:pt x="337" y="80"/>
                </a:lnTo>
                <a:lnTo>
                  <a:pt x="368" y="49"/>
                </a:lnTo>
                <a:cubicBezTo>
                  <a:pt x="388" y="30"/>
                  <a:pt x="394" y="24"/>
                  <a:pt x="446" y="23"/>
                </a:cubicBezTo>
                <a:cubicBezTo>
                  <a:pt x="455" y="23"/>
                  <a:pt x="456" y="10"/>
                  <a:pt x="456" y="9"/>
                </a:cubicBezTo>
                <a:cubicBezTo>
                  <a:pt x="456" y="6"/>
                  <a:pt x="454" y="0"/>
                  <a:pt x="446" y="0"/>
                </a:cubicBezTo>
                <a:cubicBezTo>
                  <a:pt x="429" y="0"/>
                  <a:pt x="410" y="1"/>
                  <a:pt x="392" y="1"/>
                </a:cubicBezTo>
                <a:cubicBezTo>
                  <a:pt x="377" y="1"/>
                  <a:pt x="341" y="0"/>
                  <a:pt x="327" y="0"/>
                </a:cubicBezTo>
                <a:cubicBezTo>
                  <a:pt x="323" y="0"/>
                  <a:pt x="313" y="0"/>
                  <a:pt x="313" y="14"/>
                </a:cubicBezTo>
                <a:cubicBezTo>
                  <a:pt x="313" y="23"/>
                  <a:pt x="321" y="23"/>
                  <a:pt x="325" y="23"/>
                </a:cubicBezTo>
                <a:cubicBezTo>
                  <a:pt x="340" y="24"/>
                  <a:pt x="353" y="28"/>
                  <a:pt x="355" y="28"/>
                </a:cubicBezTo>
                <a:lnTo>
                  <a:pt x="260" y="123"/>
                </a:lnTo>
                <a:lnTo>
                  <a:pt x="214" y="26"/>
                </a:lnTo>
                <a:cubicBezTo>
                  <a:pt x="219" y="25"/>
                  <a:pt x="235" y="23"/>
                  <a:pt x="243" y="23"/>
                </a:cubicBezTo>
                <a:cubicBezTo>
                  <a:pt x="249" y="23"/>
                  <a:pt x="258" y="23"/>
                  <a:pt x="258" y="9"/>
                </a:cubicBezTo>
                <a:cubicBezTo>
                  <a:pt x="258" y="2"/>
                  <a:pt x="253" y="0"/>
                  <a:pt x="247" y="0"/>
                </a:cubicBezTo>
                <a:cubicBezTo>
                  <a:pt x="230" y="0"/>
                  <a:pt x="188" y="1"/>
                  <a:pt x="171" y="1"/>
                </a:cubicBezTo>
                <a:cubicBezTo>
                  <a:pt x="159" y="1"/>
                  <a:pt x="148" y="1"/>
                  <a:pt x="136" y="1"/>
                </a:cubicBezTo>
                <a:cubicBezTo>
                  <a:pt x="125" y="1"/>
                  <a:pt x="113" y="0"/>
                  <a:pt x="102" y="0"/>
                </a:cubicBezTo>
                <a:cubicBezTo>
                  <a:pt x="97" y="0"/>
                  <a:pt x="88" y="0"/>
                  <a:pt x="88" y="14"/>
                </a:cubicBezTo>
                <a:cubicBezTo>
                  <a:pt x="88" y="23"/>
                  <a:pt x="94" y="23"/>
                  <a:pt x="108" y="23"/>
                </a:cubicBezTo>
                <a:cubicBezTo>
                  <a:pt x="115" y="23"/>
                  <a:pt x="121" y="23"/>
                  <a:pt x="128" y="24"/>
                </a:cubicBezTo>
                <a:cubicBezTo>
                  <a:pt x="134" y="25"/>
                  <a:pt x="135" y="25"/>
                  <a:pt x="138" y="31"/>
                </a:cubicBezTo>
                <a:lnTo>
                  <a:pt x="207" y="175"/>
                </a:lnTo>
                <a:lnTo>
                  <a:pt x="82" y="299"/>
                </a:lnTo>
                <a:cubicBezTo>
                  <a:pt x="73" y="308"/>
                  <a:pt x="62" y="318"/>
                  <a:pt x="18" y="319"/>
                </a:cubicBezTo>
                <a:cubicBezTo>
                  <a:pt x="9" y="319"/>
                  <a:pt x="0" y="319"/>
                  <a:pt x="0" y="333"/>
                </a:cubicBezTo>
                <a:cubicBezTo>
                  <a:pt x="0" y="337"/>
                  <a:pt x="3" y="342"/>
                  <a:pt x="10" y="342"/>
                </a:cubicBezTo>
                <a:cubicBezTo>
                  <a:pt x="22" y="342"/>
                  <a:pt x="53" y="341"/>
                  <a:pt x="65" y="341"/>
                </a:cubicBezTo>
                <a:cubicBezTo>
                  <a:pt x="79" y="341"/>
                  <a:pt x="115" y="342"/>
                  <a:pt x="129" y="342"/>
                </a:cubicBezTo>
                <a:cubicBezTo>
                  <a:pt x="134" y="342"/>
                  <a:pt x="143" y="342"/>
                  <a:pt x="143" y="328"/>
                </a:cubicBezTo>
                <a:cubicBezTo>
                  <a:pt x="143" y="319"/>
                  <a:pt x="134" y="319"/>
                  <a:pt x="131" y="319"/>
                </a:cubicBezTo>
                <a:cubicBezTo>
                  <a:pt x="121" y="319"/>
                  <a:pt x="111" y="317"/>
                  <a:pt x="101" y="314"/>
                </a:cubicBezTo>
                <a:lnTo>
                  <a:pt x="217" y="198"/>
                </a:lnTo>
                <a:lnTo>
                  <a:pt x="274" y="316"/>
                </a:lnTo>
                <a:cubicBezTo>
                  <a:pt x="273" y="316"/>
                  <a:pt x="257" y="319"/>
                  <a:pt x="245" y="319"/>
                </a:cubicBezTo>
                <a:cubicBezTo>
                  <a:pt x="240" y="319"/>
                  <a:pt x="230" y="319"/>
                  <a:pt x="230" y="333"/>
                </a:cubicBezTo>
                <a:cubicBezTo>
                  <a:pt x="230" y="335"/>
                  <a:pt x="231" y="342"/>
                  <a:pt x="241" y="342"/>
                </a:cubicBezTo>
                <a:cubicBezTo>
                  <a:pt x="258" y="342"/>
                  <a:pt x="301" y="341"/>
                  <a:pt x="318" y="341"/>
                </a:cubicBezTo>
                <a:cubicBezTo>
                  <a:pt x="329" y="341"/>
                  <a:pt x="340" y="341"/>
                  <a:pt x="352" y="341"/>
                </a:cubicBezTo>
                <a:cubicBezTo>
                  <a:pt x="363" y="341"/>
                  <a:pt x="375" y="342"/>
                  <a:pt x="387" y="342"/>
                </a:cubicBezTo>
                <a:cubicBezTo>
                  <a:pt x="391" y="342"/>
                  <a:pt x="401" y="342"/>
                  <a:pt x="401" y="328"/>
                </a:cubicBezTo>
                <a:cubicBezTo>
                  <a:pt x="401" y="319"/>
                  <a:pt x="393" y="319"/>
                  <a:pt x="381" y="319"/>
                </a:cubicBezTo>
                <a:cubicBezTo>
                  <a:pt x="374" y="319"/>
                  <a:pt x="369" y="319"/>
                  <a:pt x="361" y="318"/>
                </a:cubicBezTo>
                <a:cubicBezTo>
                  <a:pt x="354" y="317"/>
                  <a:pt x="353" y="317"/>
                  <a:pt x="350" y="310"/>
                </a:cubicBezTo>
                <a:lnTo>
                  <a:pt x="271" y="145"/>
                </a:lnTo>
              </a:path>
            </a:pathLst>
          </a:custGeom>
          <a:solidFill>
            <a:srgbClr val="C5B2E6"/>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21">
            <a:extLst>
              <a:ext uri="{FF2B5EF4-FFF2-40B4-BE49-F238E27FC236}">
                <a16:creationId xmlns:a16="http://schemas.microsoft.com/office/drawing/2014/main" id="{DE5C4780-00A3-418E-AD25-8B9DF2973A00}"/>
              </a:ext>
            </a:extLst>
          </p:cNvPr>
          <p:cNvSpPr>
            <a:spLocks noEditPoints="1"/>
          </p:cNvSpPr>
          <p:nvPr>
            <p:custDataLst>
              <p:tags r:id="rId15"/>
            </p:custDataLst>
          </p:nvPr>
        </p:nvSpPr>
        <p:spPr bwMode="auto">
          <a:xfrm>
            <a:off x="9209423" y="3190264"/>
            <a:ext cx="729227" cy="661112"/>
          </a:xfrm>
          <a:custGeom>
            <a:avLst/>
            <a:gdLst>
              <a:gd name="T0" fmla="*/ 60 w 404"/>
              <a:gd name="T1" fmla="*/ 309 h 342"/>
              <a:gd name="T2" fmla="*/ 48 w 404"/>
              <a:gd name="T3" fmla="*/ 318 h 342"/>
              <a:gd name="T4" fmla="*/ 22 w 404"/>
              <a:gd name="T5" fmla="*/ 319 h 342"/>
              <a:gd name="T6" fmla="*/ 6 w 404"/>
              <a:gd name="T7" fmla="*/ 320 h 342"/>
              <a:gd name="T8" fmla="*/ 0 w 404"/>
              <a:gd name="T9" fmla="*/ 333 h 342"/>
              <a:gd name="T10" fmla="*/ 17 w 404"/>
              <a:gd name="T11" fmla="*/ 342 h 342"/>
              <a:gd name="T12" fmla="*/ 228 w 404"/>
              <a:gd name="T13" fmla="*/ 342 h 342"/>
              <a:gd name="T14" fmla="*/ 379 w 404"/>
              <a:gd name="T15" fmla="*/ 232 h 342"/>
              <a:gd name="T16" fmla="*/ 296 w 404"/>
              <a:gd name="T17" fmla="*/ 163 h 342"/>
              <a:gd name="T18" fmla="*/ 404 w 404"/>
              <a:gd name="T19" fmla="*/ 69 h 342"/>
              <a:gd name="T20" fmla="*/ 298 w 404"/>
              <a:gd name="T21" fmla="*/ 0 h 342"/>
              <a:gd name="T22" fmla="*/ 98 w 404"/>
              <a:gd name="T23" fmla="*/ 0 h 342"/>
              <a:gd name="T24" fmla="*/ 80 w 404"/>
              <a:gd name="T25" fmla="*/ 14 h 342"/>
              <a:gd name="T26" fmla="*/ 101 w 404"/>
              <a:gd name="T27" fmla="*/ 23 h 342"/>
              <a:gd name="T28" fmla="*/ 131 w 404"/>
              <a:gd name="T29" fmla="*/ 24 h 342"/>
              <a:gd name="T30" fmla="*/ 60 w 404"/>
              <a:gd name="T31" fmla="*/ 309 h 342"/>
              <a:gd name="T32" fmla="*/ 193 w 404"/>
              <a:gd name="T33" fmla="*/ 32 h 342"/>
              <a:gd name="T34" fmla="*/ 199 w 404"/>
              <a:gd name="T35" fmla="*/ 24 h 342"/>
              <a:gd name="T36" fmla="*/ 212 w 404"/>
              <a:gd name="T37" fmla="*/ 23 h 342"/>
              <a:gd name="T38" fmla="*/ 287 w 404"/>
              <a:gd name="T39" fmla="*/ 23 h 342"/>
              <a:gd name="T40" fmla="*/ 337 w 404"/>
              <a:gd name="T41" fmla="*/ 67 h 342"/>
              <a:gd name="T42" fmla="*/ 241 w 404"/>
              <a:gd name="T43" fmla="*/ 155 h 342"/>
              <a:gd name="T44" fmla="*/ 163 w 404"/>
              <a:gd name="T45" fmla="*/ 155 h 342"/>
              <a:gd name="T46" fmla="*/ 193 w 404"/>
              <a:gd name="T47" fmla="*/ 32 h 342"/>
              <a:gd name="T48" fmla="*/ 134 w 404"/>
              <a:gd name="T49" fmla="*/ 319 h 342"/>
              <a:gd name="T50" fmla="*/ 122 w 404"/>
              <a:gd name="T51" fmla="*/ 318 h 342"/>
              <a:gd name="T52" fmla="*/ 158 w 404"/>
              <a:gd name="T53" fmla="*/ 173 h 342"/>
              <a:gd name="T54" fmla="*/ 255 w 404"/>
              <a:gd name="T55" fmla="*/ 173 h 342"/>
              <a:gd name="T56" fmla="*/ 310 w 404"/>
              <a:gd name="T57" fmla="*/ 224 h 342"/>
              <a:gd name="T58" fmla="*/ 214 w 404"/>
              <a:gd name="T59" fmla="*/ 319 h 342"/>
              <a:gd name="T60" fmla="*/ 134 w 404"/>
              <a:gd name="T61" fmla="*/ 319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04" h="342">
                <a:moveTo>
                  <a:pt x="60" y="309"/>
                </a:moveTo>
                <a:cubicBezTo>
                  <a:pt x="58" y="317"/>
                  <a:pt x="57" y="317"/>
                  <a:pt x="48" y="318"/>
                </a:cubicBezTo>
                <a:cubicBezTo>
                  <a:pt x="40" y="319"/>
                  <a:pt x="30" y="319"/>
                  <a:pt x="22" y="319"/>
                </a:cubicBezTo>
                <a:cubicBezTo>
                  <a:pt x="9" y="319"/>
                  <a:pt x="8" y="319"/>
                  <a:pt x="6" y="320"/>
                </a:cubicBezTo>
                <a:cubicBezTo>
                  <a:pt x="0" y="323"/>
                  <a:pt x="0" y="331"/>
                  <a:pt x="0" y="333"/>
                </a:cubicBezTo>
                <a:cubicBezTo>
                  <a:pt x="0" y="342"/>
                  <a:pt x="9" y="342"/>
                  <a:pt x="17" y="342"/>
                </a:cubicBezTo>
                <a:lnTo>
                  <a:pt x="228" y="342"/>
                </a:lnTo>
                <a:cubicBezTo>
                  <a:pt x="333" y="342"/>
                  <a:pt x="379" y="276"/>
                  <a:pt x="379" y="232"/>
                </a:cubicBezTo>
                <a:cubicBezTo>
                  <a:pt x="379" y="189"/>
                  <a:pt x="342" y="167"/>
                  <a:pt x="296" y="163"/>
                </a:cubicBezTo>
                <a:cubicBezTo>
                  <a:pt x="376" y="149"/>
                  <a:pt x="404" y="103"/>
                  <a:pt x="404" y="69"/>
                </a:cubicBezTo>
                <a:cubicBezTo>
                  <a:pt x="404" y="28"/>
                  <a:pt x="369" y="0"/>
                  <a:pt x="298" y="0"/>
                </a:cubicBezTo>
                <a:lnTo>
                  <a:pt x="98" y="0"/>
                </a:lnTo>
                <a:cubicBezTo>
                  <a:pt x="88" y="0"/>
                  <a:pt x="80" y="0"/>
                  <a:pt x="80" y="14"/>
                </a:cubicBezTo>
                <a:cubicBezTo>
                  <a:pt x="80" y="23"/>
                  <a:pt x="86" y="23"/>
                  <a:pt x="101" y="23"/>
                </a:cubicBezTo>
                <a:cubicBezTo>
                  <a:pt x="111" y="23"/>
                  <a:pt x="121" y="24"/>
                  <a:pt x="131" y="24"/>
                </a:cubicBezTo>
                <a:lnTo>
                  <a:pt x="60" y="309"/>
                </a:lnTo>
                <a:close/>
                <a:moveTo>
                  <a:pt x="193" y="32"/>
                </a:moveTo>
                <a:cubicBezTo>
                  <a:pt x="195" y="25"/>
                  <a:pt x="196" y="24"/>
                  <a:pt x="199" y="24"/>
                </a:cubicBezTo>
                <a:cubicBezTo>
                  <a:pt x="203" y="23"/>
                  <a:pt x="207" y="23"/>
                  <a:pt x="212" y="23"/>
                </a:cubicBezTo>
                <a:lnTo>
                  <a:pt x="287" y="23"/>
                </a:lnTo>
                <a:cubicBezTo>
                  <a:pt x="297" y="23"/>
                  <a:pt x="337" y="23"/>
                  <a:pt x="337" y="67"/>
                </a:cubicBezTo>
                <a:cubicBezTo>
                  <a:pt x="337" y="102"/>
                  <a:pt x="309" y="155"/>
                  <a:pt x="241" y="155"/>
                </a:cubicBezTo>
                <a:lnTo>
                  <a:pt x="163" y="155"/>
                </a:lnTo>
                <a:lnTo>
                  <a:pt x="193" y="32"/>
                </a:lnTo>
                <a:close/>
                <a:moveTo>
                  <a:pt x="134" y="319"/>
                </a:moveTo>
                <a:cubicBezTo>
                  <a:pt x="127" y="319"/>
                  <a:pt x="126" y="319"/>
                  <a:pt x="122" y="318"/>
                </a:cubicBezTo>
                <a:lnTo>
                  <a:pt x="158" y="173"/>
                </a:lnTo>
                <a:lnTo>
                  <a:pt x="255" y="173"/>
                </a:lnTo>
                <a:cubicBezTo>
                  <a:pt x="268" y="173"/>
                  <a:pt x="310" y="173"/>
                  <a:pt x="310" y="224"/>
                </a:cubicBezTo>
                <a:cubicBezTo>
                  <a:pt x="310" y="262"/>
                  <a:pt x="285" y="319"/>
                  <a:pt x="214" y="319"/>
                </a:cubicBezTo>
                <a:lnTo>
                  <a:pt x="134" y="319"/>
                </a:lnTo>
              </a:path>
            </a:pathLst>
          </a:custGeom>
          <a:solidFill>
            <a:srgbClr val="7593B5"/>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TextBox 6">
            <a:extLst>
              <a:ext uri="{FF2B5EF4-FFF2-40B4-BE49-F238E27FC236}">
                <a16:creationId xmlns:a16="http://schemas.microsoft.com/office/drawing/2014/main" id="{4CAB29C6-B6B8-4CA7-BE44-39C402FA9D60}"/>
              </a:ext>
            </a:extLst>
          </p:cNvPr>
          <p:cNvSpPr txBox="1"/>
          <p:nvPr/>
        </p:nvSpPr>
        <p:spPr>
          <a:xfrm>
            <a:off x="3927835" y="4022426"/>
            <a:ext cx="3260905" cy="1200329"/>
          </a:xfrm>
          <a:prstGeom prst="rect">
            <a:avLst/>
          </a:prstGeom>
          <a:noFill/>
        </p:spPr>
        <p:txBody>
          <a:bodyPr wrap="square" rtlCol="0">
            <a:spAutoFit/>
          </a:bodyPr>
          <a:lstStyle/>
          <a:p>
            <a:pPr algn="ctr"/>
            <a:r>
              <a:rPr lang="en-US" sz="3600" dirty="0"/>
              <a:t>Expected Values of </a:t>
            </a:r>
            <a:r>
              <a:rPr lang="en-US" sz="3600" b="1" i="1" dirty="0">
                <a:solidFill>
                  <a:srgbClr val="7BB383"/>
                </a:solidFill>
              </a:rPr>
              <a:t>Y</a:t>
            </a:r>
            <a:r>
              <a:rPr lang="en-US" sz="3600" dirty="0"/>
              <a:t>, Given </a:t>
            </a:r>
            <a:r>
              <a:rPr lang="en-US" sz="3600" b="1" i="1" dirty="0">
                <a:solidFill>
                  <a:srgbClr val="C5B2E6"/>
                </a:solidFill>
              </a:rPr>
              <a:t>X</a:t>
            </a:r>
          </a:p>
        </p:txBody>
      </p:sp>
      <p:sp>
        <p:nvSpPr>
          <p:cNvPr id="10" name="TextBox 9">
            <a:extLst>
              <a:ext uri="{FF2B5EF4-FFF2-40B4-BE49-F238E27FC236}">
                <a16:creationId xmlns:a16="http://schemas.microsoft.com/office/drawing/2014/main" id="{44FBDF50-5B58-483F-AFDF-AE3AFFD76D7E}"/>
              </a:ext>
            </a:extLst>
          </p:cNvPr>
          <p:cNvSpPr txBox="1"/>
          <p:nvPr/>
        </p:nvSpPr>
        <p:spPr>
          <a:xfrm>
            <a:off x="8028088" y="1369664"/>
            <a:ext cx="1343608" cy="369332"/>
          </a:xfrm>
          <a:prstGeom prst="rect">
            <a:avLst/>
          </a:prstGeom>
          <a:noFill/>
        </p:spPr>
        <p:txBody>
          <a:bodyPr wrap="square" rtlCol="0">
            <a:spAutoFit/>
          </a:bodyPr>
          <a:lstStyle/>
          <a:p>
            <a:pPr algn="ctr"/>
            <a:r>
              <a:rPr lang="en-US" dirty="0">
                <a:solidFill>
                  <a:schemeClr val="accent1">
                    <a:lumMod val="25000"/>
                    <a:lumOff val="75000"/>
                  </a:schemeClr>
                </a:solidFill>
              </a:rPr>
              <a:t>Predictors</a:t>
            </a:r>
            <a:endParaRPr lang="en-US" b="1" i="1" dirty="0">
              <a:solidFill>
                <a:schemeClr val="accent1">
                  <a:lumMod val="25000"/>
                  <a:lumOff val="75000"/>
                </a:schemeClr>
              </a:solidFill>
            </a:endParaRPr>
          </a:p>
        </p:txBody>
      </p:sp>
      <p:sp>
        <p:nvSpPr>
          <p:cNvPr id="11" name="!!Errors">
            <a:extLst>
              <a:ext uri="{FF2B5EF4-FFF2-40B4-BE49-F238E27FC236}">
                <a16:creationId xmlns:a16="http://schemas.microsoft.com/office/drawing/2014/main" id="{D2381BF6-8E8E-4D4A-A635-FF3009CA26CD}"/>
              </a:ext>
            </a:extLst>
          </p:cNvPr>
          <p:cNvSpPr txBox="1"/>
          <p:nvPr/>
        </p:nvSpPr>
        <p:spPr>
          <a:xfrm>
            <a:off x="10996526" y="1369664"/>
            <a:ext cx="926203" cy="369332"/>
          </a:xfrm>
          <a:prstGeom prst="rect">
            <a:avLst/>
          </a:prstGeom>
          <a:noFill/>
        </p:spPr>
        <p:txBody>
          <a:bodyPr wrap="square" rtlCol="0">
            <a:spAutoFit/>
          </a:bodyPr>
          <a:lstStyle/>
          <a:p>
            <a:pPr algn="ctr"/>
            <a:r>
              <a:rPr lang="en-US" dirty="0">
                <a:solidFill>
                  <a:srgbClr val="F9FED4"/>
                </a:solidFill>
              </a:rPr>
              <a:t>Error</a:t>
            </a:r>
            <a:endParaRPr lang="en-US" b="1" i="1" dirty="0">
              <a:solidFill>
                <a:srgbClr val="F9FED4"/>
              </a:solidFill>
            </a:endParaRPr>
          </a:p>
        </p:txBody>
      </p:sp>
      <p:sp>
        <p:nvSpPr>
          <p:cNvPr id="13" name="TextBox 12">
            <a:extLst>
              <a:ext uri="{FF2B5EF4-FFF2-40B4-BE49-F238E27FC236}">
                <a16:creationId xmlns:a16="http://schemas.microsoft.com/office/drawing/2014/main" id="{6ABED4E8-04FE-47A8-9358-11D6C4C18B03}"/>
              </a:ext>
            </a:extLst>
          </p:cNvPr>
          <p:cNvSpPr txBox="1"/>
          <p:nvPr/>
        </p:nvSpPr>
        <p:spPr>
          <a:xfrm>
            <a:off x="5919511" y="1369664"/>
            <a:ext cx="1343608" cy="369332"/>
          </a:xfrm>
          <a:prstGeom prst="rect">
            <a:avLst/>
          </a:prstGeom>
          <a:noFill/>
        </p:spPr>
        <p:txBody>
          <a:bodyPr wrap="square" rtlCol="0">
            <a:spAutoFit/>
          </a:bodyPr>
          <a:lstStyle/>
          <a:p>
            <a:pPr algn="ctr"/>
            <a:r>
              <a:rPr lang="en-US" dirty="0">
                <a:solidFill>
                  <a:schemeClr val="accent4">
                    <a:lumMod val="75000"/>
                  </a:schemeClr>
                </a:solidFill>
              </a:rPr>
              <a:t>Outcomes</a:t>
            </a:r>
            <a:endParaRPr lang="en-US" b="1" i="1" dirty="0">
              <a:solidFill>
                <a:schemeClr val="accent4">
                  <a:lumMod val="75000"/>
                </a:schemeClr>
              </a:solidFill>
            </a:endParaRPr>
          </a:p>
        </p:txBody>
      </p:sp>
      <p:sp>
        <p:nvSpPr>
          <p:cNvPr id="15" name="TextBox 14">
            <a:extLst>
              <a:ext uri="{FF2B5EF4-FFF2-40B4-BE49-F238E27FC236}">
                <a16:creationId xmlns:a16="http://schemas.microsoft.com/office/drawing/2014/main" id="{86EDC2C5-0E2C-49A6-A0BA-7C90757807C1}"/>
              </a:ext>
            </a:extLst>
          </p:cNvPr>
          <p:cNvSpPr txBox="1"/>
          <p:nvPr/>
        </p:nvSpPr>
        <p:spPr>
          <a:xfrm>
            <a:off x="9079865" y="1369664"/>
            <a:ext cx="1343608" cy="369332"/>
          </a:xfrm>
          <a:prstGeom prst="rect">
            <a:avLst/>
          </a:prstGeom>
          <a:noFill/>
        </p:spPr>
        <p:txBody>
          <a:bodyPr wrap="square" rtlCol="0">
            <a:spAutoFit/>
          </a:bodyPr>
          <a:lstStyle/>
          <a:p>
            <a:pPr algn="r"/>
            <a:r>
              <a:rPr lang="en-US" dirty="0">
                <a:solidFill>
                  <a:schemeClr val="accent2">
                    <a:lumMod val="60000"/>
                    <a:lumOff val="40000"/>
                  </a:schemeClr>
                </a:solidFill>
              </a:rPr>
              <a:t>Coefficients</a:t>
            </a:r>
            <a:endParaRPr lang="en-US" b="1" i="1" dirty="0">
              <a:solidFill>
                <a:schemeClr val="accent2">
                  <a:lumMod val="60000"/>
                  <a:lumOff val="40000"/>
                </a:schemeClr>
              </a:solidFill>
            </a:endParaRPr>
          </a:p>
        </p:txBody>
      </p:sp>
      <p:sp>
        <p:nvSpPr>
          <p:cNvPr id="28" name="Title 1">
            <a:extLst>
              <a:ext uri="{FF2B5EF4-FFF2-40B4-BE49-F238E27FC236}">
                <a16:creationId xmlns:a16="http://schemas.microsoft.com/office/drawing/2014/main" id="{9AB30AC0-9E5F-4CAD-A2C2-0A2AC785D42C}"/>
              </a:ext>
            </a:extLst>
          </p:cNvPr>
          <p:cNvSpPr txBox="1">
            <a:spLocks/>
          </p:cNvSpPr>
          <p:nvPr/>
        </p:nvSpPr>
        <p:spPr>
          <a:xfrm>
            <a:off x="233730" y="2766218"/>
            <a:ext cx="3415004" cy="1325563"/>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6600"/>
              <a:t>The General Linear Model</a:t>
            </a:r>
            <a:endParaRPr lang="en-US" sz="6600" dirty="0"/>
          </a:p>
        </p:txBody>
      </p:sp>
      <p:sp>
        <p:nvSpPr>
          <p:cNvPr id="40" name="TextBox 39">
            <a:extLst>
              <a:ext uri="{FF2B5EF4-FFF2-40B4-BE49-F238E27FC236}">
                <a16:creationId xmlns:a16="http://schemas.microsoft.com/office/drawing/2014/main" id="{0622A701-D235-464B-AA4A-F0A459ECFCF4}"/>
              </a:ext>
            </a:extLst>
          </p:cNvPr>
          <p:cNvSpPr txBox="1"/>
          <p:nvPr/>
        </p:nvSpPr>
        <p:spPr>
          <a:xfrm>
            <a:off x="8028088" y="1369664"/>
            <a:ext cx="1343608" cy="369332"/>
          </a:xfrm>
          <a:prstGeom prst="rect">
            <a:avLst/>
          </a:prstGeom>
          <a:noFill/>
        </p:spPr>
        <p:txBody>
          <a:bodyPr wrap="square" rtlCol="0">
            <a:spAutoFit/>
          </a:bodyPr>
          <a:lstStyle/>
          <a:p>
            <a:pPr algn="ctr"/>
            <a:r>
              <a:rPr lang="en-US" dirty="0">
                <a:solidFill>
                  <a:schemeClr val="accent1">
                    <a:lumMod val="25000"/>
                    <a:lumOff val="75000"/>
                  </a:schemeClr>
                </a:solidFill>
              </a:rPr>
              <a:t>Predictors</a:t>
            </a:r>
            <a:endParaRPr lang="en-US" b="1" i="1" dirty="0">
              <a:solidFill>
                <a:schemeClr val="accent1">
                  <a:lumMod val="25000"/>
                  <a:lumOff val="75000"/>
                </a:schemeClr>
              </a:solidFill>
            </a:endParaRPr>
          </a:p>
        </p:txBody>
      </p:sp>
    </p:spTree>
    <p:extLst>
      <p:ext uri="{BB962C8B-B14F-4D97-AF65-F5344CB8AC3E}">
        <p14:creationId xmlns:p14="http://schemas.microsoft.com/office/powerpoint/2010/main" val="3606624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3" name="Picture 112" descr="\documentclass{article}&#10;\usepackage{amsmath}&#10;\usepackage{xcolor}&#10;\definecolor{lightgray}{gray}{0.95}&#10;\definecolor{lgreen}{RGB}{123,179,131}&#10;\definecolor{lblue}{RGB}{117,147,181}&#10;\definecolor{lviolet}{RGB}{197,178,230}&#10;\definecolor{lyellow}{RGB}{249,254,212}&#10;\pagestyle{empty}&#10;\begin{document}&#10;\color{white}&#10;$$&#10;{\color{lyellow}g^{-1}}\!\!\left(\phantom{\boldsymbol{XB}}\right)&#10;$$&#10;&#10;&#10;\end{document}" title="IguanaTex Bitmap Display">
            <a:extLst>
              <a:ext uri="{FF2B5EF4-FFF2-40B4-BE49-F238E27FC236}">
                <a16:creationId xmlns:a16="http://schemas.microsoft.com/office/drawing/2014/main" id="{9E83AE9F-BCA9-48E5-A47E-89EAFAB68271}"/>
              </a:ext>
            </a:extLst>
          </p:cNvPr>
          <p:cNvPicPr>
            <a:picLocks noChangeAspect="1"/>
          </p:cNvPicPr>
          <p:nvPr>
            <p:custDataLst>
              <p:tags r:id="rId1"/>
            </p:custDataLst>
          </p:nvPr>
        </p:nvPicPr>
        <p:blipFill>
          <a:blip r:embed="rId13">
            <a:extLst>
              <a:ext uri="{28A0092B-C50C-407E-A947-70E740481C1C}">
                <a14:useLocalDpi xmlns:a14="http://schemas.microsoft.com/office/drawing/2010/main" val="0"/>
              </a:ext>
            </a:extLst>
          </a:blip>
          <a:stretch>
            <a:fillRect/>
          </a:stretch>
        </p:blipFill>
        <p:spPr>
          <a:xfrm>
            <a:off x="8227470" y="2968559"/>
            <a:ext cx="3548325" cy="1066073"/>
          </a:xfrm>
          <a:prstGeom prst="rect">
            <a:avLst/>
          </a:prstGeom>
        </p:spPr>
      </p:pic>
      <p:sp>
        <p:nvSpPr>
          <p:cNvPr id="20" name="Freeform 13">
            <a:extLst>
              <a:ext uri="{FF2B5EF4-FFF2-40B4-BE49-F238E27FC236}">
                <a16:creationId xmlns:a16="http://schemas.microsoft.com/office/drawing/2014/main" id="{FB803343-2EAD-4F4F-A87F-66B1415E393B}"/>
              </a:ext>
            </a:extLst>
          </p:cNvPr>
          <p:cNvSpPr>
            <a:spLocks/>
          </p:cNvSpPr>
          <p:nvPr>
            <p:custDataLst>
              <p:tags r:id="rId2"/>
            </p:custDataLst>
          </p:nvPr>
        </p:nvSpPr>
        <p:spPr bwMode="auto">
          <a:xfrm>
            <a:off x="3816351" y="3172235"/>
            <a:ext cx="482813" cy="699177"/>
          </a:xfrm>
          <a:custGeom>
            <a:avLst/>
            <a:gdLst>
              <a:gd name="T0" fmla="*/ 105 w 268"/>
              <a:gd name="T1" fmla="*/ 171 h 363"/>
              <a:gd name="T2" fmla="*/ 0 w 268"/>
              <a:gd name="T3" fmla="*/ 301 h 363"/>
              <a:gd name="T4" fmla="*/ 84 w 268"/>
              <a:gd name="T5" fmla="*/ 363 h 363"/>
              <a:gd name="T6" fmla="*/ 235 w 268"/>
              <a:gd name="T7" fmla="*/ 274 h 363"/>
              <a:gd name="T8" fmla="*/ 230 w 268"/>
              <a:gd name="T9" fmla="*/ 270 h 363"/>
              <a:gd name="T10" fmla="*/ 193 w 268"/>
              <a:gd name="T11" fmla="*/ 292 h 363"/>
              <a:gd name="T12" fmla="*/ 117 w 268"/>
              <a:gd name="T13" fmla="*/ 336 h 363"/>
              <a:gd name="T14" fmla="*/ 43 w 268"/>
              <a:gd name="T15" fmla="*/ 280 h 363"/>
              <a:gd name="T16" fmla="*/ 149 w 268"/>
              <a:gd name="T17" fmla="*/ 178 h 363"/>
              <a:gd name="T18" fmla="*/ 190 w 268"/>
              <a:gd name="T19" fmla="*/ 155 h 363"/>
              <a:gd name="T20" fmla="*/ 185 w 268"/>
              <a:gd name="T21" fmla="*/ 151 h 363"/>
              <a:gd name="T22" fmla="*/ 101 w 268"/>
              <a:gd name="T23" fmla="*/ 94 h 363"/>
              <a:gd name="T24" fmla="*/ 178 w 268"/>
              <a:gd name="T25" fmla="*/ 28 h 363"/>
              <a:gd name="T26" fmla="*/ 226 w 268"/>
              <a:gd name="T27" fmla="*/ 55 h 363"/>
              <a:gd name="T28" fmla="*/ 220 w 268"/>
              <a:gd name="T29" fmla="*/ 73 h 363"/>
              <a:gd name="T30" fmla="*/ 217 w 268"/>
              <a:gd name="T31" fmla="*/ 79 h 363"/>
              <a:gd name="T32" fmla="*/ 222 w 268"/>
              <a:gd name="T33" fmla="*/ 82 h 363"/>
              <a:gd name="T34" fmla="*/ 268 w 268"/>
              <a:gd name="T35" fmla="*/ 34 h 363"/>
              <a:gd name="T36" fmla="*/ 211 w 268"/>
              <a:gd name="T37" fmla="*/ 0 h 363"/>
              <a:gd name="T38" fmla="*/ 59 w 268"/>
              <a:gd name="T39" fmla="*/ 115 h 363"/>
              <a:gd name="T40" fmla="*/ 105 w 268"/>
              <a:gd name="T41" fmla="*/ 171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8" h="363">
                <a:moveTo>
                  <a:pt x="105" y="171"/>
                </a:moveTo>
                <a:cubicBezTo>
                  <a:pt x="6" y="225"/>
                  <a:pt x="0" y="289"/>
                  <a:pt x="0" y="301"/>
                </a:cubicBezTo>
                <a:cubicBezTo>
                  <a:pt x="0" y="339"/>
                  <a:pt x="37" y="363"/>
                  <a:pt x="84" y="363"/>
                </a:cubicBezTo>
                <a:cubicBezTo>
                  <a:pt x="168" y="363"/>
                  <a:pt x="235" y="284"/>
                  <a:pt x="235" y="274"/>
                </a:cubicBezTo>
                <a:cubicBezTo>
                  <a:pt x="235" y="271"/>
                  <a:pt x="232" y="270"/>
                  <a:pt x="230" y="270"/>
                </a:cubicBezTo>
                <a:cubicBezTo>
                  <a:pt x="224" y="270"/>
                  <a:pt x="205" y="277"/>
                  <a:pt x="193" y="292"/>
                </a:cubicBezTo>
                <a:cubicBezTo>
                  <a:pt x="183" y="307"/>
                  <a:pt x="162" y="336"/>
                  <a:pt x="117" y="336"/>
                </a:cubicBezTo>
                <a:cubicBezTo>
                  <a:pt x="82" y="336"/>
                  <a:pt x="43" y="317"/>
                  <a:pt x="43" y="280"/>
                </a:cubicBezTo>
                <a:cubicBezTo>
                  <a:pt x="43" y="255"/>
                  <a:pt x="70" y="181"/>
                  <a:pt x="149" y="178"/>
                </a:cubicBezTo>
                <a:cubicBezTo>
                  <a:pt x="173" y="177"/>
                  <a:pt x="190" y="160"/>
                  <a:pt x="190" y="155"/>
                </a:cubicBezTo>
                <a:cubicBezTo>
                  <a:pt x="190" y="152"/>
                  <a:pt x="188" y="151"/>
                  <a:pt x="185" y="151"/>
                </a:cubicBezTo>
                <a:cubicBezTo>
                  <a:pt x="115" y="148"/>
                  <a:pt x="101" y="114"/>
                  <a:pt x="101" y="94"/>
                </a:cubicBezTo>
                <a:cubicBezTo>
                  <a:pt x="101" y="82"/>
                  <a:pt x="108" y="28"/>
                  <a:pt x="178" y="28"/>
                </a:cubicBezTo>
                <a:cubicBezTo>
                  <a:pt x="188" y="28"/>
                  <a:pt x="226" y="29"/>
                  <a:pt x="226" y="55"/>
                </a:cubicBezTo>
                <a:cubicBezTo>
                  <a:pt x="226" y="63"/>
                  <a:pt x="222" y="70"/>
                  <a:pt x="220" y="73"/>
                </a:cubicBezTo>
                <a:cubicBezTo>
                  <a:pt x="219" y="75"/>
                  <a:pt x="217" y="77"/>
                  <a:pt x="217" y="79"/>
                </a:cubicBezTo>
                <a:cubicBezTo>
                  <a:pt x="217" y="82"/>
                  <a:pt x="221" y="82"/>
                  <a:pt x="222" y="82"/>
                </a:cubicBezTo>
                <a:cubicBezTo>
                  <a:pt x="237" y="82"/>
                  <a:pt x="268" y="63"/>
                  <a:pt x="268" y="34"/>
                </a:cubicBezTo>
                <a:cubicBezTo>
                  <a:pt x="268" y="5"/>
                  <a:pt x="234" y="0"/>
                  <a:pt x="211" y="0"/>
                </a:cubicBezTo>
                <a:cubicBezTo>
                  <a:pt x="143" y="0"/>
                  <a:pt x="59" y="54"/>
                  <a:pt x="59" y="115"/>
                </a:cubicBezTo>
                <a:cubicBezTo>
                  <a:pt x="59" y="145"/>
                  <a:pt x="81" y="162"/>
                  <a:pt x="105" y="171"/>
                </a:cubicBezTo>
              </a:path>
            </a:pathLst>
          </a:custGeom>
          <a:solidFill>
            <a:srgbClr val="F2F2F2"/>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4">
            <a:extLst>
              <a:ext uri="{FF2B5EF4-FFF2-40B4-BE49-F238E27FC236}">
                <a16:creationId xmlns:a16="http://schemas.microsoft.com/office/drawing/2014/main" id="{13690EF0-B633-43C6-A967-D28FB0FDE909}"/>
              </a:ext>
            </a:extLst>
          </p:cNvPr>
          <p:cNvSpPr>
            <a:spLocks/>
          </p:cNvSpPr>
          <p:nvPr>
            <p:custDataLst>
              <p:tags r:id="rId3"/>
            </p:custDataLst>
          </p:nvPr>
        </p:nvSpPr>
        <p:spPr bwMode="auto">
          <a:xfrm>
            <a:off x="4435393" y="3130163"/>
            <a:ext cx="208350" cy="961618"/>
          </a:xfrm>
          <a:custGeom>
            <a:avLst/>
            <a:gdLst>
              <a:gd name="T0" fmla="*/ 116 w 116"/>
              <a:gd name="T1" fmla="*/ 494 h 499"/>
              <a:gd name="T2" fmla="*/ 107 w 116"/>
              <a:gd name="T3" fmla="*/ 483 h 499"/>
              <a:gd name="T4" fmla="*/ 29 w 116"/>
              <a:gd name="T5" fmla="*/ 249 h 499"/>
              <a:gd name="T6" fmla="*/ 109 w 116"/>
              <a:gd name="T7" fmla="*/ 13 h 499"/>
              <a:gd name="T8" fmla="*/ 116 w 116"/>
              <a:gd name="T9" fmla="*/ 5 h 499"/>
              <a:gd name="T10" fmla="*/ 111 w 116"/>
              <a:gd name="T11" fmla="*/ 0 h 499"/>
              <a:gd name="T12" fmla="*/ 32 w 116"/>
              <a:gd name="T13" fmla="*/ 97 h 499"/>
              <a:gd name="T14" fmla="*/ 0 w 116"/>
              <a:gd name="T15" fmla="*/ 249 h 499"/>
              <a:gd name="T16" fmla="*/ 33 w 116"/>
              <a:gd name="T17" fmla="*/ 405 h 499"/>
              <a:gd name="T18" fmla="*/ 111 w 116"/>
              <a:gd name="T19" fmla="*/ 499 h 499"/>
              <a:gd name="T20" fmla="*/ 116 w 116"/>
              <a:gd name="T21" fmla="*/ 494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6" h="499">
                <a:moveTo>
                  <a:pt x="116" y="494"/>
                </a:moveTo>
                <a:cubicBezTo>
                  <a:pt x="116" y="492"/>
                  <a:pt x="116" y="491"/>
                  <a:pt x="107" y="483"/>
                </a:cubicBezTo>
                <a:cubicBezTo>
                  <a:pt x="45" y="420"/>
                  <a:pt x="29" y="326"/>
                  <a:pt x="29" y="249"/>
                </a:cubicBezTo>
                <a:cubicBezTo>
                  <a:pt x="29" y="163"/>
                  <a:pt x="48" y="76"/>
                  <a:pt x="109" y="13"/>
                </a:cubicBezTo>
                <a:cubicBezTo>
                  <a:pt x="116" y="7"/>
                  <a:pt x="116" y="6"/>
                  <a:pt x="116" y="5"/>
                </a:cubicBezTo>
                <a:cubicBezTo>
                  <a:pt x="116" y="1"/>
                  <a:pt x="114" y="0"/>
                  <a:pt x="111" y="0"/>
                </a:cubicBezTo>
                <a:cubicBezTo>
                  <a:pt x="106" y="0"/>
                  <a:pt x="61" y="34"/>
                  <a:pt x="32" y="97"/>
                </a:cubicBezTo>
                <a:cubicBezTo>
                  <a:pt x="6" y="152"/>
                  <a:pt x="0" y="207"/>
                  <a:pt x="0" y="249"/>
                </a:cubicBezTo>
                <a:cubicBezTo>
                  <a:pt x="0" y="288"/>
                  <a:pt x="6" y="349"/>
                  <a:pt x="33" y="405"/>
                </a:cubicBezTo>
                <a:cubicBezTo>
                  <a:pt x="63" y="466"/>
                  <a:pt x="106" y="499"/>
                  <a:pt x="111" y="499"/>
                </a:cubicBezTo>
                <a:cubicBezTo>
                  <a:pt x="114" y="499"/>
                  <a:pt x="116" y="497"/>
                  <a:pt x="116" y="494"/>
                </a:cubicBezTo>
              </a:path>
            </a:pathLst>
          </a:custGeom>
          <a:solidFill>
            <a:srgbClr val="F2F2F2"/>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15">
            <a:extLst>
              <a:ext uri="{FF2B5EF4-FFF2-40B4-BE49-F238E27FC236}">
                <a16:creationId xmlns:a16="http://schemas.microsoft.com/office/drawing/2014/main" id="{A7F3EEE8-6E3A-4277-9AC3-DF786F72F4AD}"/>
              </a:ext>
            </a:extLst>
          </p:cNvPr>
          <p:cNvSpPr>
            <a:spLocks/>
          </p:cNvSpPr>
          <p:nvPr>
            <p:custDataLst>
              <p:tags r:id="rId4"/>
            </p:custDataLst>
          </p:nvPr>
        </p:nvSpPr>
        <p:spPr bwMode="auto">
          <a:xfrm>
            <a:off x="4733894" y="3190264"/>
            <a:ext cx="749260" cy="661112"/>
          </a:xfrm>
          <a:custGeom>
            <a:avLst/>
            <a:gdLst>
              <a:gd name="T0" fmla="*/ 345 w 415"/>
              <a:gd name="T1" fmla="*/ 43 h 342"/>
              <a:gd name="T2" fmla="*/ 400 w 415"/>
              <a:gd name="T3" fmla="*/ 23 h 342"/>
              <a:gd name="T4" fmla="*/ 415 w 415"/>
              <a:gd name="T5" fmla="*/ 9 h 342"/>
              <a:gd name="T6" fmla="*/ 406 w 415"/>
              <a:gd name="T7" fmla="*/ 0 h 342"/>
              <a:gd name="T8" fmla="*/ 360 w 415"/>
              <a:gd name="T9" fmla="*/ 1 h 342"/>
              <a:gd name="T10" fmla="*/ 305 w 415"/>
              <a:gd name="T11" fmla="*/ 0 h 342"/>
              <a:gd name="T12" fmla="*/ 291 w 415"/>
              <a:gd name="T13" fmla="*/ 14 h 342"/>
              <a:gd name="T14" fmla="*/ 305 w 415"/>
              <a:gd name="T15" fmla="*/ 23 h 342"/>
              <a:gd name="T16" fmla="*/ 327 w 415"/>
              <a:gd name="T17" fmla="*/ 27 h 342"/>
              <a:gd name="T18" fmla="*/ 192 w 415"/>
              <a:gd name="T19" fmla="*/ 171 h 342"/>
              <a:gd name="T20" fmla="*/ 128 w 415"/>
              <a:gd name="T21" fmla="*/ 25 h 342"/>
              <a:gd name="T22" fmla="*/ 156 w 415"/>
              <a:gd name="T23" fmla="*/ 23 h 342"/>
              <a:gd name="T24" fmla="*/ 173 w 415"/>
              <a:gd name="T25" fmla="*/ 9 h 342"/>
              <a:gd name="T26" fmla="*/ 162 w 415"/>
              <a:gd name="T27" fmla="*/ 0 h 342"/>
              <a:gd name="T28" fmla="*/ 85 w 415"/>
              <a:gd name="T29" fmla="*/ 1 h 342"/>
              <a:gd name="T30" fmla="*/ 50 w 415"/>
              <a:gd name="T31" fmla="*/ 1 h 342"/>
              <a:gd name="T32" fmla="*/ 14 w 415"/>
              <a:gd name="T33" fmla="*/ 0 h 342"/>
              <a:gd name="T34" fmla="*/ 0 w 415"/>
              <a:gd name="T35" fmla="*/ 14 h 342"/>
              <a:gd name="T36" fmla="*/ 21 w 415"/>
              <a:gd name="T37" fmla="*/ 23 h 342"/>
              <a:gd name="T38" fmla="*/ 40 w 415"/>
              <a:gd name="T39" fmla="*/ 24 h 342"/>
              <a:gd name="T40" fmla="*/ 50 w 415"/>
              <a:gd name="T41" fmla="*/ 31 h 342"/>
              <a:gd name="T42" fmla="*/ 126 w 415"/>
              <a:gd name="T43" fmla="*/ 205 h 342"/>
              <a:gd name="T44" fmla="*/ 100 w 415"/>
              <a:gd name="T45" fmla="*/ 308 h 342"/>
              <a:gd name="T46" fmla="*/ 89 w 415"/>
              <a:gd name="T47" fmla="*/ 318 h 342"/>
              <a:gd name="T48" fmla="*/ 63 w 415"/>
              <a:gd name="T49" fmla="*/ 319 h 342"/>
              <a:gd name="T50" fmla="*/ 45 w 415"/>
              <a:gd name="T51" fmla="*/ 321 h 342"/>
              <a:gd name="T52" fmla="*/ 40 w 415"/>
              <a:gd name="T53" fmla="*/ 333 h 342"/>
              <a:gd name="T54" fmla="*/ 51 w 415"/>
              <a:gd name="T55" fmla="*/ 342 h 342"/>
              <a:gd name="T56" fmla="*/ 89 w 415"/>
              <a:gd name="T57" fmla="*/ 341 h 342"/>
              <a:gd name="T58" fmla="*/ 125 w 415"/>
              <a:gd name="T59" fmla="*/ 341 h 342"/>
              <a:gd name="T60" fmla="*/ 201 w 415"/>
              <a:gd name="T61" fmla="*/ 342 h 342"/>
              <a:gd name="T62" fmla="*/ 216 w 415"/>
              <a:gd name="T63" fmla="*/ 328 h 342"/>
              <a:gd name="T64" fmla="*/ 195 w 415"/>
              <a:gd name="T65" fmla="*/ 319 h 342"/>
              <a:gd name="T66" fmla="*/ 165 w 415"/>
              <a:gd name="T67" fmla="*/ 318 h 342"/>
              <a:gd name="T68" fmla="*/ 192 w 415"/>
              <a:gd name="T69" fmla="*/ 205 h 342"/>
              <a:gd name="T70" fmla="*/ 345 w 415"/>
              <a:gd name="T71" fmla="*/ 43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15" h="342">
                <a:moveTo>
                  <a:pt x="345" y="43"/>
                </a:moveTo>
                <a:cubicBezTo>
                  <a:pt x="356" y="31"/>
                  <a:pt x="367" y="24"/>
                  <a:pt x="400" y="23"/>
                </a:cubicBezTo>
                <a:cubicBezTo>
                  <a:pt x="406" y="23"/>
                  <a:pt x="415" y="23"/>
                  <a:pt x="415" y="9"/>
                </a:cubicBezTo>
                <a:cubicBezTo>
                  <a:pt x="415" y="6"/>
                  <a:pt x="412" y="0"/>
                  <a:pt x="406" y="0"/>
                </a:cubicBezTo>
                <a:cubicBezTo>
                  <a:pt x="391" y="0"/>
                  <a:pt x="375" y="1"/>
                  <a:pt x="360" y="1"/>
                </a:cubicBezTo>
                <a:cubicBezTo>
                  <a:pt x="342" y="1"/>
                  <a:pt x="323" y="0"/>
                  <a:pt x="305" y="0"/>
                </a:cubicBezTo>
                <a:cubicBezTo>
                  <a:pt x="301" y="0"/>
                  <a:pt x="291" y="0"/>
                  <a:pt x="291" y="14"/>
                </a:cubicBezTo>
                <a:cubicBezTo>
                  <a:pt x="291" y="23"/>
                  <a:pt x="300" y="23"/>
                  <a:pt x="305" y="23"/>
                </a:cubicBezTo>
                <a:cubicBezTo>
                  <a:pt x="310" y="23"/>
                  <a:pt x="320" y="24"/>
                  <a:pt x="327" y="27"/>
                </a:cubicBezTo>
                <a:lnTo>
                  <a:pt x="192" y="171"/>
                </a:lnTo>
                <a:lnTo>
                  <a:pt x="128" y="25"/>
                </a:lnTo>
                <a:cubicBezTo>
                  <a:pt x="142" y="23"/>
                  <a:pt x="143" y="23"/>
                  <a:pt x="156" y="23"/>
                </a:cubicBezTo>
                <a:cubicBezTo>
                  <a:pt x="165" y="23"/>
                  <a:pt x="173" y="23"/>
                  <a:pt x="173" y="9"/>
                </a:cubicBezTo>
                <a:cubicBezTo>
                  <a:pt x="173" y="2"/>
                  <a:pt x="168" y="0"/>
                  <a:pt x="162" y="0"/>
                </a:cubicBezTo>
                <a:cubicBezTo>
                  <a:pt x="145" y="0"/>
                  <a:pt x="102" y="1"/>
                  <a:pt x="85" y="1"/>
                </a:cubicBezTo>
                <a:cubicBezTo>
                  <a:pt x="73" y="1"/>
                  <a:pt x="61" y="1"/>
                  <a:pt x="50" y="1"/>
                </a:cubicBezTo>
                <a:cubicBezTo>
                  <a:pt x="38" y="1"/>
                  <a:pt x="26" y="0"/>
                  <a:pt x="14" y="0"/>
                </a:cubicBezTo>
                <a:cubicBezTo>
                  <a:pt x="9" y="0"/>
                  <a:pt x="0" y="0"/>
                  <a:pt x="0" y="14"/>
                </a:cubicBezTo>
                <a:cubicBezTo>
                  <a:pt x="0" y="23"/>
                  <a:pt x="7" y="23"/>
                  <a:pt x="21" y="23"/>
                </a:cubicBezTo>
                <a:cubicBezTo>
                  <a:pt x="27" y="23"/>
                  <a:pt x="33" y="23"/>
                  <a:pt x="40" y="24"/>
                </a:cubicBezTo>
                <a:cubicBezTo>
                  <a:pt x="46" y="25"/>
                  <a:pt x="47" y="25"/>
                  <a:pt x="50" y="31"/>
                </a:cubicBezTo>
                <a:lnTo>
                  <a:pt x="126" y="205"/>
                </a:lnTo>
                <a:lnTo>
                  <a:pt x="100" y="308"/>
                </a:lnTo>
                <a:cubicBezTo>
                  <a:pt x="98" y="317"/>
                  <a:pt x="98" y="317"/>
                  <a:pt x="89" y="318"/>
                </a:cubicBezTo>
                <a:cubicBezTo>
                  <a:pt x="80" y="319"/>
                  <a:pt x="72" y="319"/>
                  <a:pt x="63" y="319"/>
                </a:cubicBezTo>
                <a:cubicBezTo>
                  <a:pt x="48" y="319"/>
                  <a:pt x="47" y="319"/>
                  <a:pt x="45" y="321"/>
                </a:cubicBezTo>
                <a:cubicBezTo>
                  <a:pt x="42" y="323"/>
                  <a:pt x="40" y="330"/>
                  <a:pt x="40" y="333"/>
                </a:cubicBezTo>
                <a:cubicBezTo>
                  <a:pt x="40" y="334"/>
                  <a:pt x="40" y="342"/>
                  <a:pt x="51" y="342"/>
                </a:cubicBezTo>
                <a:cubicBezTo>
                  <a:pt x="63" y="342"/>
                  <a:pt x="76" y="341"/>
                  <a:pt x="89" y="341"/>
                </a:cubicBezTo>
                <a:cubicBezTo>
                  <a:pt x="101" y="341"/>
                  <a:pt x="113" y="341"/>
                  <a:pt x="125" y="341"/>
                </a:cubicBezTo>
                <a:cubicBezTo>
                  <a:pt x="142" y="341"/>
                  <a:pt x="184" y="342"/>
                  <a:pt x="201" y="342"/>
                </a:cubicBezTo>
                <a:cubicBezTo>
                  <a:pt x="206" y="342"/>
                  <a:pt x="216" y="342"/>
                  <a:pt x="216" y="328"/>
                </a:cubicBezTo>
                <a:cubicBezTo>
                  <a:pt x="216" y="319"/>
                  <a:pt x="209" y="319"/>
                  <a:pt x="195" y="319"/>
                </a:cubicBezTo>
                <a:cubicBezTo>
                  <a:pt x="184" y="319"/>
                  <a:pt x="175" y="318"/>
                  <a:pt x="165" y="318"/>
                </a:cubicBezTo>
                <a:lnTo>
                  <a:pt x="192" y="205"/>
                </a:lnTo>
                <a:lnTo>
                  <a:pt x="345" y="43"/>
                </a:lnTo>
              </a:path>
            </a:pathLst>
          </a:custGeom>
          <a:solidFill>
            <a:srgbClr val="7BB383"/>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16">
            <a:extLst>
              <a:ext uri="{FF2B5EF4-FFF2-40B4-BE49-F238E27FC236}">
                <a16:creationId xmlns:a16="http://schemas.microsoft.com/office/drawing/2014/main" id="{AEA2C9E7-7211-4E7D-A2C1-BE1F6F92BB85}"/>
              </a:ext>
            </a:extLst>
          </p:cNvPr>
          <p:cNvSpPr>
            <a:spLocks/>
          </p:cNvSpPr>
          <p:nvPr>
            <p:custDataLst>
              <p:tags r:id="rId5"/>
            </p:custDataLst>
          </p:nvPr>
        </p:nvSpPr>
        <p:spPr bwMode="auto">
          <a:xfrm>
            <a:off x="5637415" y="3130163"/>
            <a:ext cx="36061" cy="961618"/>
          </a:xfrm>
          <a:custGeom>
            <a:avLst/>
            <a:gdLst>
              <a:gd name="T0" fmla="*/ 20 w 20"/>
              <a:gd name="T1" fmla="*/ 18 h 499"/>
              <a:gd name="T2" fmla="*/ 10 w 20"/>
              <a:gd name="T3" fmla="*/ 0 h 499"/>
              <a:gd name="T4" fmla="*/ 0 w 20"/>
              <a:gd name="T5" fmla="*/ 18 h 499"/>
              <a:gd name="T6" fmla="*/ 0 w 20"/>
              <a:gd name="T7" fmla="*/ 481 h 499"/>
              <a:gd name="T8" fmla="*/ 10 w 20"/>
              <a:gd name="T9" fmla="*/ 499 h 499"/>
              <a:gd name="T10" fmla="*/ 20 w 20"/>
              <a:gd name="T11" fmla="*/ 481 h 499"/>
              <a:gd name="T12" fmla="*/ 20 w 20"/>
              <a:gd name="T13" fmla="*/ 18 h 499"/>
            </a:gdLst>
            <a:ahLst/>
            <a:cxnLst>
              <a:cxn ang="0">
                <a:pos x="T0" y="T1"/>
              </a:cxn>
              <a:cxn ang="0">
                <a:pos x="T2" y="T3"/>
              </a:cxn>
              <a:cxn ang="0">
                <a:pos x="T4" y="T5"/>
              </a:cxn>
              <a:cxn ang="0">
                <a:pos x="T6" y="T7"/>
              </a:cxn>
              <a:cxn ang="0">
                <a:pos x="T8" y="T9"/>
              </a:cxn>
              <a:cxn ang="0">
                <a:pos x="T10" y="T11"/>
              </a:cxn>
              <a:cxn ang="0">
                <a:pos x="T12" y="T13"/>
              </a:cxn>
            </a:cxnLst>
            <a:rect l="0" t="0" r="r" b="b"/>
            <a:pathLst>
              <a:path w="20" h="499">
                <a:moveTo>
                  <a:pt x="20" y="18"/>
                </a:moveTo>
                <a:cubicBezTo>
                  <a:pt x="20" y="9"/>
                  <a:pt x="20" y="0"/>
                  <a:pt x="10" y="0"/>
                </a:cubicBezTo>
                <a:cubicBezTo>
                  <a:pt x="0" y="0"/>
                  <a:pt x="0" y="9"/>
                  <a:pt x="0" y="18"/>
                </a:cubicBezTo>
                <a:lnTo>
                  <a:pt x="0" y="481"/>
                </a:lnTo>
                <a:cubicBezTo>
                  <a:pt x="0" y="490"/>
                  <a:pt x="0" y="499"/>
                  <a:pt x="10" y="499"/>
                </a:cubicBezTo>
                <a:cubicBezTo>
                  <a:pt x="20" y="499"/>
                  <a:pt x="20" y="490"/>
                  <a:pt x="20" y="481"/>
                </a:cubicBezTo>
                <a:lnTo>
                  <a:pt x="20" y="18"/>
                </a:lnTo>
              </a:path>
            </a:pathLst>
          </a:custGeom>
          <a:solidFill>
            <a:srgbClr val="F2F2F2"/>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17">
            <a:extLst>
              <a:ext uri="{FF2B5EF4-FFF2-40B4-BE49-F238E27FC236}">
                <a16:creationId xmlns:a16="http://schemas.microsoft.com/office/drawing/2014/main" id="{2FA8D51B-0610-4F1D-AC22-027712E3FF44}"/>
              </a:ext>
            </a:extLst>
          </p:cNvPr>
          <p:cNvSpPr>
            <a:spLocks/>
          </p:cNvSpPr>
          <p:nvPr>
            <p:custDataLst>
              <p:tags r:id="rId6"/>
            </p:custDataLst>
          </p:nvPr>
        </p:nvSpPr>
        <p:spPr bwMode="auto">
          <a:xfrm>
            <a:off x="5817718" y="3190264"/>
            <a:ext cx="819379" cy="661112"/>
          </a:xfrm>
          <a:custGeom>
            <a:avLst/>
            <a:gdLst>
              <a:gd name="T0" fmla="*/ 270 w 455"/>
              <a:gd name="T1" fmla="*/ 145 h 342"/>
              <a:gd name="T2" fmla="*/ 336 w 455"/>
              <a:gd name="T3" fmla="*/ 80 h 342"/>
              <a:gd name="T4" fmla="*/ 367 w 455"/>
              <a:gd name="T5" fmla="*/ 49 h 342"/>
              <a:gd name="T6" fmla="*/ 445 w 455"/>
              <a:gd name="T7" fmla="*/ 23 h 342"/>
              <a:gd name="T8" fmla="*/ 455 w 455"/>
              <a:gd name="T9" fmla="*/ 9 h 342"/>
              <a:gd name="T10" fmla="*/ 445 w 455"/>
              <a:gd name="T11" fmla="*/ 0 h 342"/>
              <a:gd name="T12" fmla="*/ 391 w 455"/>
              <a:gd name="T13" fmla="*/ 1 h 342"/>
              <a:gd name="T14" fmla="*/ 326 w 455"/>
              <a:gd name="T15" fmla="*/ 0 h 342"/>
              <a:gd name="T16" fmla="*/ 312 w 455"/>
              <a:gd name="T17" fmla="*/ 14 h 342"/>
              <a:gd name="T18" fmla="*/ 325 w 455"/>
              <a:gd name="T19" fmla="*/ 23 h 342"/>
              <a:gd name="T20" fmla="*/ 355 w 455"/>
              <a:gd name="T21" fmla="*/ 28 h 342"/>
              <a:gd name="T22" fmla="*/ 259 w 455"/>
              <a:gd name="T23" fmla="*/ 123 h 342"/>
              <a:gd name="T24" fmla="*/ 214 w 455"/>
              <a:gd name="T25" fmla="*/ 26 h 342"/>
              <a:gd name="T26" fmla="*/ 243 w 455"/>
              <a:gd name="T27" fmla="*/ 23 h 342"/>
              <a:gd name="T28" fmla="*/ 257 w 455"/>
              <a:gd name="T29" fmla="*/ 9 h 342"/>
              <a:gd name="T30" fmla="*/ 246 w 455"/>
              <a:gd name="T31" fmla="*/ 0 h 342"/>
              <a:gd name="T32" fmla="*/ 170 w 455"/>
              <a:gd name="T33" fmla="*/ 1 h 342"/>
              <a:gd name="T34" fmla="*/ 136 w 455"/>
              <a:gd name="T35" fmla="*/ 1 h 342"/>
              <a:gd name="T36" fmla="*/ 101 w 455"/>
              <a:gd name="T37" fmla="*/ 0 h 342"/>
              <a:gd name="T38" fmla="*/ 87 w 455"/>
              <a:gd name="T39" fmla="*/ 14 h 342"/>
              <a:gd name="T40" fmla="*/ 107 w 455"/>
              <a:gd name="T41" fmla="*/ 23 h 342"/>
              <a:gd name="T42" fmla="*/ 127 w 455"/>
              <a:gd name="T43" fmla="*/ 24 h 342"/>
              <a:gd name="T44" fmla="*/ 137 w 455"/>
              <a:gd name="T45" fmla="*/ 31 h 342"/>
              <a:gd name="T46" fmla="*/ 206 w 455"/>
              <a:gd name="T47" fmla="*/ 175 h 342"/>
              <a:gd name="T48" fmla="*/ 81 w 455"/>
              <a:gd name="T49" fmla="*/ 299 h 342"/>
              <a:gd name="T50" fmla="*/ 17 w 455"/>
              <a:gd name="T51" fmla="*/ 319 h 342"/>
              <a:gd name="T52" fmla="*/ 0 w 455"/>
              <a:gd name="T53" fmla="*/ 333 h 342"/>
              <a:gd name="T54" fmla="*/ 10 w 455"/>
              <a:gd name="T55" fmla="*/ 342 h 342"/>
              <a:gd name="T56" fmla="*/ 64 w 455"/>
              <a:gd name="T57" fmla="*/ 341 h 342"/>
              <a:gd name="T58" fmla="*/ 129 w 455"/>
              <a:gd name="T59" fmla="*/ 342 h 342"/>
              <a:gd name="T60" fmla="*/ 143 w 455"/>
              <a:gd name="T61" fmla="*/ 328 h 342"/>
              <a:gd name="T62" fmla="*/ 130 w 455"/>
              <a:gd name="T63" fmla="*/ 319 h 342"/>
              <a:gd name="T64" fmla="*/ 100 w 455"/>
              <a:gd name="T65" fmla="*/ 314 h 342"/>
              <a:gd name="T66" fmla="*/ 217 w 455"/>
              <a:gd name="T67" fmla="*/ 198 h 342"/>
              <a:gd name="T68" fmla="*/ 273 w 455"/>
              <a:gd name="T69" fmla="*/ 316 h 342"/>
              <a:gd name="T70" fmla="*/ 244 w 455"/>
              <a:gd name="T71" fmla="*/ 319 h 342"/>
              <a:gd name="T72" fmla="*/ 230 w 455"/>
              <a:gd name="T73" fmla="*/ 333 h 342"/>
              <a:gd name="T74" fmla="*/ 241 w 455"/>
              <a:gd name="T75" fmla="*/ 342 h 342"/>
              <a:gd name="T76" fmla="*/ 317 w 455"/>
              <a:gd name="T77" fmla="*/ 341 h 342"/>
              <a:gd name="T78" fmla="*/ 351 w 455"/>
              <a:gd name="T79" fmla="*/ 341 h 342"/>
              <a:gd name="T80" fmla="*/ 386 w 455"/>
              <a:gd name="T81" fmla="*/ 342 h 342"/>
              <a:gd name="T82" fmla="*/ 400 w 455"/>
              <a:gd name="T83" fmla="*/ 328 h 342"/>
              <a:gd name="T84" fmla="*/ 380 w 455"/>
              <a:gd name="T85" fmla="*/ 319 h 342"/>
              <a:gd name="T86" fmla="*/ 361 w 455"/>
              <a:gd name="T87" fmla="*/ 318 h 342"/>
              <a:gd name="T88" fmla="*/ 349 w 455"/>
              <a:gd name="T89" fmla="*/ 310 h 342"/>
              <a:gd name="T90" fmla="*/ 270 w 455"/>
              <a:gd name="T91" fmla="*/ 145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55" h="342">
                <a:moveTo>
                  <a:pt x="270" y="145"/>
                </a:moveTo>
                <a:lnTo>
                  <a:pt x="336" y="80"/>
                </a:lnTo>
                <a:lnTo>
                  <a:pt x="367" y="49"/>
                </a:lnTo>
                <a:cubicBezTo>
                  <a:pt x="387" y="30"/>
                  <a:pt x="393" y="24"/>
                  <a:pt x="445" y="23"/>
                </a:cubicBezTo>
                <a:cubicBezTo>
                  <a:pt x="454" y="23"/>
                  <a:pt x="455" y="10"/>
                  <a:pt x="455" y="9"/>
                </a:cubicBezTo>
                <a:cubicBezTo>
                  <a:pt x="455" y="6"/>
                  <a:pt x="453" y="0"/>
                  <a:pt x="445" y="0"/>
                </a:cubicBezTo>
                <a:cubicBezTo>
                  <a:pt x="428" y="0"/>
                  <a:pt x="409" y="1"/>
                  <a:pt x="391" y="1"/>
                </a:cubicBezTo>
                <a:cubicBezTo>
                  <a:pt x="377" y="1"/>
                  <a:pt x="341" y="0"/>
                  <a:pt x="326" y="0"/>
                </a:cubicBezTo>
                <a:cubicBezTo>
                  <a:pt x="322" y="0"/>
                  <a:pt x="312" y="0"/>
                  <a:pt x="312" y="14"/>
                </a:cubicBezTo>
                <a:cubicBezTo>
                  <a:pt x="312" y="23"/>
                  <a:pt x="320" y="23"/>
                  <a:pt x="325" y="23"/>
                </a:cubicBezTo>
                <a:cubicBezTo>
                  <a:pt x="340" y="24"/>
                  <a:pt x="353" y="28"/>
                  <a:pt x="355" y="28"/>
                </a:cubicBezTo>
                <a:lnTo>
                  <a:pt x="259" y="123"/>
                </a:lnTo>
                <a:lnTo>
                  <a:pt x="214" y="26"/>
                </a:lnTo>
                <a:cubicBezTo>
                  <a:pt x="219" y="25"/>
                  <a:pt x="234" y="23"/>
                  <a:pt x="243" y="23"/>
                </a:cubicBezTo>
                <a:cubicBezTo>
                  <a:pt x="248" y="23"/>
                  <a:pt x="257" y="23"/>
                  <a:pt x="257" y="9"/>
                </a:cubicBezTo>
                <a:cubicBezTo>
                  <a:pt x="257" y="2"/>
                  <a:pt x="252" y="0"/>
                  <a:pt x="246" y="0"/>
                </a:cubicBezTo>
                <a:cubicBezTo>
                  <a:pt x="229" y="0"/>
                  <a:pt x="187" y="1"/>
                  <a:pt x="170" y="1"/>
                </a:cubicBezTo>
                <a:cubicBezTo>
                  <a:pt x="159" y="1"/>
                  <a:pt x="147" y="1"/>
                  <a:pt x="136" y="1"/>
                </a:cubicBezTo>
                <a:cubicBezTo>
                  <a:pt x="124" y="1"/>
                  <a:pt x="112" y="0"/>
                  <a:pt x="101" y="0"/>
                </a:cubicBezTo>
                <a:cubicBezTo>
                  <a:pt x="96" y="0"/>
                  <a:pt x="87" y="0"/>
                  <a:pt x="87" y="14"/>
                </a:cubicBezTo>
                <a:cubicBezTo>
                  <a:pt x="87" y="23"/>
                  <a:pt x="93" y="23"/>
                  <a:pt x="107" y="23"/>
                </a:cubicBezTo>
                <a:cubicBezTo>
                  <a:pt x="114" y="23"/>
                  <a:pt x="120" y="23"/>
                  <a:pt x="127" y="24"/>
                </a:cubicBezTo>
                <a:cubicBezTo>
                  <a:pt x="134" y="25"/>
                  <a:pt x="134" y="25"/>
                  <a:pt x="137" y="31"/>
                </a:cubicBezTo>
                <a:lnTo>
                  <a:pt x="206" y="175"/>
                </a:lnTo>
                <a:lnTo>
                  <a:pt x="81" y="299"/>
                </a:lnTo>
                <a:cubicBezTo>
                  <a:pt x="72" y="308"/>
                  <a:pt x="62" y="318"/>
                  <a:pt x="17" y="319"/>
                </a:cubicBezTo>
                <a:cubicBezTo>
                  <a:pt x="8" y="319"/>
                  <a:pt x="0" y="319"/>
                  <a:pt x="0" y="333"/>
                </a:cubicBezTo>
                <a:cubicBezTo>
                  <a:pt x="0" y="337"/>
                  <a:pt x="2" y="342"/>
                  <a:pt x="10" y="342"/>
                </a:cubicBezTo>
                <a:cubicBezTo>
                  <a:pt x="22" y="342"/>
                  <a:pt x="52" y="341"/>
                  <a:pt x="64" y="341"/>
                </a:cubicBezTo>
                <a:cubicBezTo>
                  <a:pt x="78" y="341"/>
                  <a:pt x="114" y="342"/>
                  <a:pt x="129" y="342"/>
                </a:cubicBezTo>
                <a:cubicBezTo>
                  <a:pt x="133" y="342"/>
                  <a:pt x="143" y="342"/>
                  <a:pt x="143" y="328"/>
                </a:cubicBezTo>
                <a:cubicBezTo>
                  <a:pt x="143" y="319"/>
                  <a:pt x="134" y="319"/>
                  <a:pt x="130" y="319"/>
                </a:cubicBezTo>
                <a:cubicBezTo>
                  <a:pt x="120" y="319"/>
                  <a:pt x="110" y="317"/>
                  <a:pt x="100" y="314"/>
                </a:cubicBezTo>
                <a:lnTo>
                  <a:pt x="217" y="198"/>
                </a:lnTo>
                <a:lnTo>
                  <a:pt x="273" y="316"/>
                </a:lnTo>
                <a:cubicBezTo>
                  <a:pt x="272" y="316"/>
                  <a:pt x="256" y="319"/>
                  <a:pt x="244" y="319"/>
                </a:cubicBezTo>
                <a:cubicBezTo>
                  <a:pt x="239" y="319"/>
                  <a:pt x="230" y="319"/>
                  <a:pt x="230" y="333"/>
                </a:cubicBezTo>
                <a:cubicBezTo>
                  <a:pt x="230" y="335"/>
                  <a:pt x="230" y="342"/>
                  <a:pt x="241" y="342"/>
                </a:cubicBezTo>
                <a:cubicBezTo>
                  <a:pt x="257" y="342"/>
                  <a:pt x="300" y="341"/>
                  <a:pt x="317" y="341"/>
                </a:cubicBezTo>
                <a:cubicBezTo>
                  <a:pt x="328" y="341"/>
                  <a:pt x="340" y="341"/>
                  <a:pt x="351" y="341"/>
                </a:cubicBezTo>
                <a:cubicBezTo>
                  <a:pt x="363" y="341"/>
                  <a:pt x="375" y="342"/>
                  <a:pt x="386" y="342"/>
                </a:cubicBezTo>
                <a:cubicBezTo>
                  <a:pt x="390" y="342"/>
                  <a:pt x="400" y="342"/>
                  <a:pt x="400" y="328"/>
                </a:cubicBezTo>
                <a:cubicBezTo>
                  <a:pt x="400" y="319"/>
                  <a:pt x="392" y="319"/>
                  <a:pt x="380" y="319"/>
                </a:cubicBezTo>
                <a:cubicBezTo>
                  <a:pt x="373" y="319"/>
                  <a:pt x="368" y="319"/>
                  <a:pt x="361" y="318"/>
                </a:cubicBezTo>
                <a:cubicBezTo>
                  <a:pt x="353" y="317"/>
                  <a:pt x="353" y="317"/>
                  <a:pt x="349" y="310"/>
                </a:cubicBezTo>
                <a:lnTo>
                  <a:pt x="270" y="145"/>
                </a:lnTo>
              </a:path>
            </a:pathLst>
          </a:custGeom>
          <a:solidFill>
            <a:srgbClr val="C5B2E6"/>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18">
            <a:extLst>
              <a:ext uri="{FF2B5EF4-FFF2-40B4-BE49-F238E27FC236}">
                <a16:creationId xmlns:a16="http://schemas.microsoft.com/office/drawing/2014/main" id="{3AC875CD-2273-46C7-A67C-836485FD004E}"/>
              </a:ext>
            </a:extLst>
          </p:cNvPr>
          <p:cNvSpPr>
            <a:spLocks/>
          </p:cNvSpPr>
          <p:nvPr>
            <p:custDataLst>
              <p:tags r:id="rId7"/>
            </p:custDataLst>
          </p:nvPr>
        </p:nvSpPr>
        <p:spPr bwMode="auto">
          <a:xfrm>
            <a:off x="6753291" y="3130163"/>
            <a:ext cx="208350" cy="961618"/>
          </a:xfrm>
          <a:custGeom>
            <a:avLst/>
            <a:gdLst>
              <a:gd name="T0" fmla="*/ 116 w 116"/>
              <a:gd name="T1" fmla="*/ 249 h 499"/>
              <a:gd name="T2" fmla="*/ 83 w 116"/>
              <a:gd name="T3" fmla="*/ 94 h 499"/>
              <a:gd name="T4" fmla="*/ 5 w 116"/>
              <a:gd name="T5" fmla="*/ 0 h 499"/>
              <a:gd name="T6" fmla="*/ 0 w 116"/>
              <a:gd name="T7" fmla="*/ 5 h 499"/>
              <a:gd name="T8" fmla="*/ 10 w 116"/>
              <a:gd name="T9" fmla="*/ 16 h 499"/>
              <a:gd name="T10" fmla="*/ 87 w 116"/>
              <a:gd name="T11" fmla="*/ 249 h 499"/>
              <a:gd name="T12" fmla="*/ 7 w 116"/>
              <a:gd name="T13" fmla="*/ 485 h 499"/>
              <a:gd name="T14" fmla="*/ 0 w 116"/>
              <a:gd name="T15" fmla="*/ 494 h 499"/>
              <a:gd name="T16" fmla="*/ 5 w 116"/>
              <a:gd name="T17" fmla="*/ 499 h 499"/>
              <a:gd name="T18" fmla="*/ 85 w 116"/>
              <a:gd name="T19" fmla="*/ 401 h 499"/>
              <a:gd name="T20" fmla="*/ 116 w 116"/>
              <a:gd name="T21" fmla="*/ 249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6" h="499">
                <a:moveTo>
                  <a:pt x="116" y="249"/>
                </a:moveTo>
                <a:cubicBezTo>
                  <a:pt x="116" y="210"/>
                  <a:pt x="111" y="150"/>
                  <a:pt x="83" y="94"/>
                </a:cubicBezTo>
                <a:cubicBezTo>
                  <a:pt x="53" y="32"/>
                  <a:pt x="10" y="0"/>
                  <a:pt x="5" y="0"/>
                </a:cubicBezTo>
                <a:cubicBezTo>
                  <a:pt x="2" y="0"/>
                  <a:pt x="0" y="2"/>
                  <a:pt x="0" y="5"/>
                </a:cubicBezTo>
                <a:cubicBezTo>
                  <a:pt x="0" y="6"/>
                  <a:pt x="0" y="7"/>
                  <a:pt x="10" y="16"/>
                </a:cubicBezTo>
                <a:cubicBezTo>
                  <a:pt x="59" y="66"/>
                  <a:pt x="87" y="145"/>
                  <a:pt x="87" y="249"/>
                </a:cubicBezTo>
                <a:cubicBezTo>
                  <a:pt x="87" y="335"/>
                  <a:pt x="69" y="422"/>
                  <a:pt x="7" y="485"/>
                </a:cubicBezTo>
                <a:cubicBezTo>
                  <a:pt x="0" y="491"/>
                  <a:pt x="0" y="492"/>
                  <a:pt x="0" y="494"/>
                </a:cubicBezTo>
                <a:cubicBezTo>
                  <a:pt x="0" y="497"/>
                  <a:pt x="2" y="499"/>
                  <a:pt x="5" y="499"/>
                </a:cubicBezTo>
                <a:cubicBezTo>
                  <a:pt x="10" y="499"/>
                  <a:pt x="55" y="465"/>
                  <a:pt x="85" y="401"/>
                </a:cubicBezTo>
                <a:cubicBezTo>
                  <a:pt x="110" y="347"/>
                  <a:pt x="116" y="291"/>
                  <a:pt x="116" y="249"/>
                </a:cubicBezTo>
              </a:path>
            </a:pathLst>
          </a:custGeom>
          <a:solidFill>
            <a:srgbClr val="F2F2F2"/>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19">
            <a:extLst>
              <a:ext uri="{FF2B5EF4-FFF2-40B4-BE49-F238E27FC236}">
                <a16:creationId xmlns:a16="http://schemas.microsoft.com/office/drawing/2014/main" id="{9475DDB4-6C52-46C7-B9E6-8020CFFD436E}"/>
              </a:ext>
            </a:extLst>
          </p:cNvPr>
          <p:cNvSpPr>
            <a:spLocks noEditPoints="1"/>
          </p:cNvSpPr>
          <p:nvPr>
            <p:custDataLst>
              <p:tags r:id="rId8"/>
            </p:custDataLst>
          </p:nvPr>
        </p:nvSpPr>
        <p:spPr bwMode="auto">
          <a:xfrm>
            <a:off x="7352300" y="3498783"/>
            <a:ext cx="599008" cy="224377"/>
          </a:xfrm>
          <a:custGeom>
            <a:avLst/>
            <a:gdLst>
              <a:gd name="T0" fmla="*/ 315 w 332"/>
              <a:gd name="T1" fmla="*/ 20 h 117"/>
              <a:gd name="T2" fmla="*/ 332 w 332"/>
              <a:gd name="T3" fmla="*/ 10 h 117"/>
              <a:gd name="T4" fmla="*/ 315 w 332"/>
              <a:gd name="T5" fmla="*/ 0 h 117"/>
              <a:gd name="T6" fmla="*/ 17 w 332"/>
              <a:gd name="T7" fmla="*/ 0 h 117"/>
              <a:gd name="T8" fmla="*/ 0 w 332"/>
              <a:gd name="T9" fmla="*/ 10 h 117"/>
              <a:gd name="T10" fmla="*/ 17 w 332"/>
              <a:gd name="T11" fmla="*/ 20 h 117"/>
              <a:gd name="T12" fmla="*/ 315 w 332"/>
              <a:gd name="T13" fmla="*/ 20 h 117"/>
              <a:gd name="T14" fmla="*/ 315 w 332"/>
              <a:gd name="T15" fmla="*/ 117 h 117"/>
              <a:gd name="T16" fmla="*/ 332 w 332"/>
              <a:gd name="T17" fmla="*/ 107 h 117"/>
              <a:gd name="T18" fmla="*/ 315 w 332"/>
              <a:gd name="T19" fmla="*/ 97 h 117"/>
              <a:gd name="T20" fmla="*/ 17 w 332"/>
              <a:gd name="T21" fmla="*/ 97 h 117"/>
              <a:gd name="T22" fmla="*/ 0 w 332"/>
              <a:gd name="T23" fmla="*/ 107 h 117"/>
              <a:gd name="T24" fmla="*/ 17 w 332"/>
              <a:gd name="T25" fmla="*/ 117 h 117"/>
              <a:gd name="T26" fmla="*/ 315 w 332"/>
              <a:gd name="T27" fmla="*/ 117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2" h="117">
                <a:moveTo>
                  <a:pt x="315" y="20"/>
                </a:moveTo>
                <a:cubicBezTo>
                  <a:pt x="322" y="20"/>
                  <a:pt x="332" y="20"/>
                  <a:pt x="332" y="10"/>
                </a:cubicBezTo>
                <a:cubicBezTo>
                  <a:pt x="332" y="0"/>
                  <a:pt x="322" y="0"/>
                  <a:pt x="315" y="0"/>
                </a:cubicBezTo>
                <a:lnTo>
                  <a:pt x="17" y="0"/>
                </a:lnTo>
                <a:cubicBezTo>
                  <a:pt x="10" y="0"/>
                  <a:pt x="0" y="0"/>
                  <a:pt x="0" y="10"/>
                </a:cubicBezTo>
                <a:cubicBezTo>
                  <a:pt x="0" y="20"/>
                  <a:pt x="10" y="20"/>
                  <a:pt x="17" y="20"/>
                </a:cubicBezTo>
                <a:lnTo>
                  <a:pt x="315" y="20"/>
                </a:lnTo>
                <a:close/>
                <a:moveTo>
                  <a:pt x="315" y="117"/>
                </a:moveTo>
                <a:cubicBezTo>
                  <a:pt x="322" y="117"/>
                  <a:pt x="332" y="117"/>
                  <a:pt x="332" y="107"/>
                </a:cubicBezTo>
                <a:cubicBezTo>
                  <a:pt x="332" y="97"/>
                  <a:pt x="322" y="97"/>
                  <a:pt x="315" y="97"/>
                </a:cubicBezTo>
                <a:lnTo>
                  <a:pt x="17" y="97"/>
                </a:lnTo>
                <a:cubicBezTo>
                  <a:pt x="10" y="97"/>
                  <a:pt x="0" y="97"/>
                  <a:pt x="0" y="107"/>
                </a:cubicBezTo>
                <a:cubicBezTo>
                  <a:pt x="0" y="117"/>
                  <a:pt x="10" y="117"/>
                  <a:pt x="17" y="117"/>
                </a:cubicBezTo>
                <a:lnTo>
                  <a:pt x="315" y="117"/>
                </a:lnTo>
              </a:path>
            </a:pathLst>
          </a:custGeom>
          <a:solidFill>
            <a:srgbClr val="F2F2F2"/>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0">
            <a:extLst>
              <a:ext uri="{FF2B5EF4-FFF2-40B4-BE49-F238E27FC236}">
                <a16:creationId xmlns:a16="http://schemas.microsoft.com/office/drawing/2014/main" id="{ED88A55B-6CDB-46C0-B220-349644B06027}"/>
              </a:ext>
            </a:extLst>
          </p:cNvPr>
          <p:cNvSpPr>
            <a:spLocks/>
          </p:cNvSpPr>
          <p:nvPr>
            <p:custDataLst>
              <p:tags r:id="rId9"/>
            </p:custDataLst>
          </p:nvPr>
        </p:nvSpPr>
        <p:spPr bwMode="auto">
          <a:xfrm>
            <a:off x="9845966" y="3209314"/>
            <a:ext cx="823386" cy="661112"/>
          </a:xfrm>
          <a:custGeom>
            <a:avLst/>
            <a:gdLst>
              <a:gd name="T0" fmla="*/ 271 w 456"/>
              <a:gd name="T1" fmla="*/ 145 h 342"/>
              <a:gd name="T2" fmla="*/ 337 w 456"/>
              <a:gd name="T3" fmla="*/ 80 h 342"/>
              <a:gd name="T4" fmla="*/ 368 w 456"/>
              <a:gd name="T5" fmla="*/ 49 h 342"/>
              <a:gd name="T6" fmla="*/ 446 w 456"/>
              <a:gd name="T7" fmla="*/ 23 h 342"/>
              <a:gd name="T8" fmla="*/ 456 w 456"/>
              <a:gd name="T9" fmla="*/ 9 h 342"/>
              <a:gd name="T10" fmla="*/ 446 w 456"/>
              <a:gd name="T11" fmla="*/ 0 h 342"/>
              <a:gd name="T12" fmla="*/ 392 w 456"/>
              <a:gd name="T13" fmla="*/ 1 h 342"/>
              <a:gd name="T14" fmla="*/ 327 w 456"/>
              <a:gd name="T15" fmla="*/ 0 h 342"/>
              <a:gd name="T16" fmla="*/ 313 w 456"/>
              <a:gd name="T17" fmla="*/ 14 h 342"/>
              <a:gd name="T18" fmla="*/ 325 w 456"/>
              <a:gd name="T19" fmla="*/ 23 h 342"/>
              <a:gd name="T20" fmla="*/ 355 w 456"/>
              <a:gd name="T21" fmla="*/ 28 h 342"/>
              <a:gd name="T22" fmla="*/ 260 w 456"/>
              <a:gd name="T23" fmla="*/ 123 h 342"/>
              <a:gd name="T24" fmla="*/ 214 w 456"/>
              <a:gd name="T25" fmla="*/ 26 h 342"/>
              <a:gd name="T26" fmla="*/ 243 w 456"/>
              <a:gd name="T27" fmla="*/ 23 h 342"/>
              <a:gd name="T28" fmla="*/ 258 w 456"/>
              <a:gd name="T29" fmla="*/ 9 h 342"/>
              <a:gd name="T30" fmla="*/ 247 w 456"/>
              <a:gd name="T31" fmla="*/ 0 h 342"/>
              <a:gd name="T32" fmla="*/ 171 w 456"/>
              <a:gd name="T33" fmla="*/ 1 h 342"/>
              <a:gd name="T34" fmla="*/ 136 w 456"/>
              <a:gd name="T35" fmla="*/ 1 h 342"/>
              <a:gd name="T36" fmla="*/ 102 w 456"/>
              <a:gd name="T37" fmla="*/ 0 h 342"/>
              <a:gd name="T38" fmla="*/ 88 w 456"/>
              <a:gd name="T39" fmla="*/ 14 h 342"/>
              <a:gd name="T40" fmla="*/ 108 w 456"/>
              <a:gd name="T41" fmla="*/ 23 h 342"/>
              <a:gd name="T42" fmla="*/ 128 w 456"/>
              <a:gd name="T43" fmla="*/ 24 h 342"/>
              <a:gd name="T44" fmla="*/ 138 w 456"/>
              <a:gd name="T45" fmla="*/ 31 h 342"/>
              <a:gd name="T46" fmla="*/ 207 w 456"/>
              <a:gd name="T47" fmla="*/ 175 h 342"/>
              <a:gd name="T48" fmla="*/ 82 w 456"/>
              <a:gd name="T49" fmla="*/ 299 h 342"/>
              <a:gd name="T50" fmla="*/ 18 w 456"/>
              <a:gd name="T51" fmla="*/ 319 h 342"/>
              <a:gd name="T52" fmla="*/ 0 w 456"/>
              <a:gd name="T53" fmla="*/ 333 h 342"/>
              <a:gd name="T54" fmla="*/ 10 w 456"/>
              <a:gd name="T55" fmla="*/ 342 h 342"/>
              <a:gd name="T56" fmla="*/ 65 w 456"/>
              <a:gd name="T57" fmla="*/ 341 h 342"/>
              <a:gd name="T58" fmla="*/ 129 w 456"/>
              <a:gd name="T59" fmla="*/ 342 h 342"/>
              <a:gd name="T60" fmla="*/ 143 w 456"/>
              <a:gd name="T61" fmla="*/ 328 h 342"/>
              <a:gd name="T62" fmla="*/ 131 w 456"/>
              <a:gd name="T63" fmla="*/ 319 h 342"/>
              <a:gd name="T64" fmla="*/ 101 w 456"/>
              <a:gd name="T65" fmla="*/ 314 h 342"/>
              <a:gd name="T66" fmla="*/ 217 w 456"/>
              <a:gd name="T67" fmla="*/ 198 h 342"/>
              <a:gd name="T68" fmla="*/ 274 w 456"/>
              <a:gd name="T69" fmla="*/ 316 h 342"/>
              <a:gd name="T70" fmla="*/ 245 w 456"/>
              <a:gd name="T71" fmla="*/ 319 h 342"/>
              <a:gd name="T72" fmla="*/ 230 w 456"/>
              <a:gd name="T73" fmla="*/ 333 h 342"/>
              <a:gd name="T74" fmla="*/ 241 w 456"/>
              <a:gd name="T75" fmla="*/ 342 h 342"/>
              <a:gd name="T76" fmla="*/ 318 w 456"/>
              <a:gd name="T77" fmla="*/ 341 h 342"/>
              <a:gd name="T78" fmla="*/ 352 w 456"/>
              <a:gd name="T79" fmla="*/ 341 h 342"/>
              <a:gd name="T80" fmla="*/ 387 w 456"/>
              <a:gd name="T81" fmla="*/ 342 h 342"/>
              <a:gd name="T82" fmla="*/ 401 w 456"/>
              <a:gd name="T83" fmla="*/ 328 h 342"/>
              <a:gd name="T84" fmla="*/ 381 w 456"/>
              <a:gd name="T85" fmla="*/ 319 h 342"/>
              <a:gd name="T86" fmla="*/ 361 w 456"/>
              <a:gd name="T87" fmla="*/ 318 h 342"/>
              <a:gd name="T88" fmla="*/ 350 w 456"/>
              <a:gd name="T89" fmla="*/ 310 h 342"/>
              <a:gd name="T90" fmla="*/ 271 w 456"/>
              <a:gd name="T91" fmla="*/ 145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56" h="342">
                <a:moveTo>
                  <a:pt x="271" y="145"/>
                </a:moveTo>
                <a:lnTo>
                  <a:pt x="337" y="80"/>
                </a:lnTo>
                <a:lnTo>
                  <a:pt x="368" y="49"/>
                </a:lnTo>
                <a:cubicBezTo>
                  <a:pt x="388" y="30"/>
                  <a:pt x="394" y="24"/>
                  <a:pt x="446" y="23"/>
                </a:cubicBezTo>
                <a:cubicBezTo>
                  <a:pt x="455" y="23"/>
                  <a:pt x="456" y="10"/>
                  <a:pt x="456" y="9"/>
                </a:cubicBezTo>
                <a:cubicBezTo>
                  <a:pt x="456" y="6"/>
                  <a:pt x="454" y="0"/>
                  <a:pt x="446" y="0"/>
                </a:cubicBezTo>
                <a:cubicBezTo>
                  <a:pt x="429" y="0"/>
                  <a:pt x="410" y="1"/>
                  <a:pt x="392" y="1"/>
                </a:cubicBezTo>
                <a:cubicBezTo>
                  <a:pt x="377" y="1"/>
                  <a:pt x="341" y="0"/>
                  <a:pt x="327" y="0"/>
                </a:cubicBezTo>
                <a:cubicBezTo>
                  <a:pt x="323" y="0"/>
                  <a:pt x="313" y="0"/>
                  <a:pt x="313" y="14"/>
                </a:cubicBezTo>
                <a:cubicBezTo>
                  <a:pt x="313" y="23"/>
                  <a:pt x="321" y="23"/>
                  <a:pt x="325" y="23"/>
                </a:cubicBezTo>
                <a:cubicBezTo>
                  <a:pt x="340" y="24"/>
                  <a:pt x="353" y="28"/>
                  <a:pt x="355" y="28"/>
                </a:cubicBezTo>
                <a:lnTo>
                  <a:pt x="260" y="123"/>
                </a:lnTo>
                <a:lnTo>
                  <a:pt x="214" y="26"/>
                </a:lnTo>
                <a:cubicBezTo>
                  <a:pt x="219" y="25"/>
                  <a:pt x="235" y="23"/>
                  <a:pt x="243" y="23"/>
                </a:cubicBezTo>
                <a:cubicBezTo>
                  <a:pt x="249" y="23"/>
                  <a:pt x="258" y="23"/>
                  <a:pt x="258" y="9"/>
                </a:cubicBezTo>
                <a:cubicBezTo>
                  <a:pt x="258" y="2"/>
                  <a:pt x="253" y="0"/>
                  <a:pt x="247" y="0"/>
                </a:cubicBezTo>
                <a:cubicBezTo>
                  <a:pt x="230" y="0"/>
                  <a:pt x="188" y="1"/>
                  <a:pt x="171" y="1"/>
                </a:cubicBezTo>
                <a:cubicBezTo>
                  <a:pt x="159" y="1"/>
                  <a:pt x="148" y="1"/>
                  <a:pt x="136" y="1"/>
                </a:cubicBezTo>
                <a:cubicBezTo>
                  <a:pt x="125" y="1"/>
                  <a:pt x="113" y="0"/>
                  <a:pt x="102" y="0"/>
                </a:cubicBezTo>
                <a:cubicBezTo>
                  <a:pt x="97" y="0"/>
                  <a:pt x="88" y="0"/>
                  <a:pt x="88" y="14"/>
                </a:cubicBezTo>
                <a:cubicBezTo>
                  <a:pt x="88" y="23"/>
                  <a:pt x="94" y="23"/>
                  <a:pt x="108" y="23"/>
                </a:cubicBezTo>
                <a:cubicBezTo>
                  <a:pt x="115" y="23"/>
                  <a:pt x="121" y="23"/>
                  <a:pt x="128" y="24"/>
                </a:cubicBezTo>
                <a:cubicBezTo>
                  <a:pt x="134" y="25"/>
                  <a:pt x="135" y="25"/>
                  <a:pt x="138" y="31"/>
                </a:cubicBezTo>
                <a:lnTo>
                  <a:pt x="207" y="175"/>
                </a:lnTo>
                <a:lnTo>
                  <a:pt x="82" y="299"/>
                </a:lnTo>
                <a:cubicBezTo>
                  <a:pt x="73" y="308"/>
                  <a:pt x="62" y="318"/>
                  <a:pt x="18" y="319"/>
                </a:cubicBezTo>
                <a:cubicBezTo>
                  <a:pt x="9" y="319"/>
                  <a:pt x="0" y="319"/>
                  <a:pt x="0" y="333"/>
                </a:cubicBezTo>
                <a:cubicBezTo>
                  <a:pt x="0" y="337"/>
                  <a:pt x="3" y="342"/>
                  <a:pt x="10" y="342"/>
                </a:cubicBezTo>
                <a:cubicBezTo>
                  <a:pt x="22" y="342"/>
                  <a:pt x="53" y="341"/>
                  <a:pt x="65" y="341"/>
                </a:cubicBezTo>
                <a:cubicBezTo>
                  <a:pt x="79" y="341"/>
                  <a:pt x="115" y="342"/>
                  <a:pt x="129" y="342"/>
                </a:cubicBezTo>
                <a:cubicBezTo>
                  <a:pt x="134" y="342"/>
                  <a:pt x="143" y="342"/>
                  <a:pt x="143" y="328"/>
                </a:cubicBezTo>
                <a:cubicBezTo>
                  <a:pt x="143" y="319"/>
                  <a:pt x="134" y="319"/>
                  <a:pt x="131" y="319"/>
                </a:cubicBezTo>
                <a:cubicBezTo>
                  <a:pt x="121" y="319"/>
                  <a:pt x="111" y="317"/>
                  <a:pt x="101" y="314"/>
                </a:cubicBezTo>
                <a:lnTo>
                  <a:pt x="217" y="198"/>
                </a:lnTo>
                <a:lnTo>
                  <a:pt x="274" y="316"/>
                </a:lnTo>
                <a:cubicBezTo>
                  <a:pt x="273" y="316"/>
                  <a:pt x="257" y="319"/>
                  <a:pt x="245" y="319"/>
                </a:cubicBezTo>
                <a:cubicBezTo>
                  <a:pt x="240" y="319"/>
                  <a:pt x="230" y="319"/>
                  <a:pt x="230" y="333"/>
                </a:cubicBezTo>
                <a:cubicBezTo>
                  <a:pt x="230" y="335"/>
                  <a:pt x="231" y="342"/>
                  <a:pt x="241" y="342"/>
                </a:cubicBezTo>
                <a:cubicBezTo>
                  <a:pt x="258" y="342"/>
                  <a:pt x="301" y="341"/>
                  <a:pt x="318" y="341"/>
                </a:cubicBezTo>
                <a:cubicBezTo>
                  <a:pt x="329" y="341"/>
                  <a:pt x="340" y="341"/>
                  <a:pt x="352" y="341"/>
                </a:cubicBezTo>
                <a:cubicBezTo>
                  <a:pt x="363" y="341"/>
                  <a:pt x="375" y="342"/>
                  <a:pt x="387" y="342"/>
                </a:cubicBezTo>
                <a:cubicBezTo>
                  <a:pt x="391" y="342"/>
                  <a:pt x="401" y="342"/>
                  <a:pt x="401" y="328"/>
                </a:cubicBezTo>
                <a:cubicBezTo>
                  <a:pt x="401" y="319"/>
                  <a:pt x="393" y="319"/>
                  <a:pt x="381" y="319"/>
                </a:cubicBezTo>
                <a:cubicBezTo>
                  <a:pt x="374" y="319"/>
                  <a:pt x="369" y="319"/>
                  <a:pt x="361" y="318"/>
                </a:cubicBezTo>
                <a:cubicBezTo>
                  <a:pt x="354" y="317"/>
                  <a:pt x="353" y="317"/>
                  <a:pt x="350" y="310"/>
                </a:cubicBezTo>
                <a:lnTo>
                  <a:pt x="271" y="145"/>
                </a:lnTo>
              </a:path>
            </a:pathLst>
          </a:custGeom>
          <a:solidFill>
            <a:srgbClr val="C5B2E6"/>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21">
            <a:extLst>
              <a:ext uri="{FF2B5EF4-FFF2-40B4-BE49-F238E27FC236}">
                <a16:creationId xmlns:a16="http://schemas.microsoft.com/office/drawing/2014/main" id="{DE5C4780-00A3-418E-AD25-8B9DF2973A00}"/>
              </a:ext>
            </a:extLst>
          </p:cNvPr>
          <p:cNvSpPr>
            <a:spLocks noEditPoints="1"/>
          </p:cNvSpPr>
          <p:nvPr>
            <p:custDataLst>
              <p:tags r:id="rId10"/>
            </p:custDataLst>
          </p:nvPr>
        </p:nvSpPr>
        <p:spPr bwMode="auto">
          <a:xfrm>
            <a:off x="10771523" y="3209314"/>
            <a:ext cx="729227" cy="661112"/>
          </a:xfrm>
          <a:custGeom>
            <a:avLst/>
            <a:gdLst>
              <a:gd name="T0" fmla="*/ 60 w 404"/>
              <a:gd name="T1" fmla="*/ 309 h 342"/>
              <a:gd name="T2" fmla="*/ 48 w 404"/>
              <a:gd name="T3" fmla="*/ 318 h 342"/>
              <a:gd name="T4" fmla="*/ 22 w 404"/>
              <a:gd name="T5" fmla="*/ 319 h 342"/>
              <a:gd name="T6" fmla="*/ 6 w 404"/>
              <a:gd name="T7" fmla="*/ 320 h 342"/>
              <a:gd name="T8" fmla="*/ 0 w 404"/>
              <a:gd name="T9" fmla="*/ 333 h 342"/>
              <a:gd name="T10" fmla="*/ 17 w 404"/>
              <a:gd name="T11" fmla="*/ 342 h 342"/>
              <a:gd name="T12" fmla="*/ 228 w 404"/>
              <a:gd name="T13" fmla="*/ 342 h 342"/>
              <a:gd name="T14" fmla="*/ 379 w 404"/>
              <a:gd name="T15" fmla="*/ 232 h 342"/>
              <a:gd name="T16" fmla="*/ 296 w 404"/>
              <a:gd name="T17" fmla="*/ 163 h 342"/>
              <a:gd name="T18" fmla="*/ 404 w 404"/>
              <a:gd name="T19" fmla="*/ 69 h 342"/>
              <a:gd name="T20" fmla="*/ 298 w 404"/>
              <a:gd name="T21" fmla="*/ 0 h 342"/>
              <a:gd name="T22" fmla="*/ 98 w 404"/>
              <a:gd name="T23" fmla="*/ 0 h 342"/>
              <a:gd name="T24" fmla="*/ 80 w 404"/>
              <a:gd name="T25" fmla="*/ 14 h 342"/>
              <a:gd name="T26" fmla="*/ 101 w 404"/>
              <a:gd name="T27" fmla="*/ 23 h 342"/>
              <a:gd name="T28" fmla="*/ 131 w 404"/>
              <a:gd name="T29" fmla="*/ 24 h 342"/>
              <a:gd name="T30" fmla="*/ 60 w 404"/>
              <a:gd name="T31" fmla="*/ 309 h 342"/>
              <a:gd name="T32" fmla="*/ 193 w 404"/>
              <a:gd name="T33" fmla="*/ 32 h 342"/>
              <a:gd name="T34" fmla="*/ 199 w 404"/>
              <a:gd name="T35" fmla="*/ 24 h 342"/>
              <a:gd name="T36" fmla="*/ 212 w 404"/>
              <a:gd name="T37" fmla="*/ 23 h 342"/>
              <a:gd name="T38" fmla="*/ 287 w 404"/>
              <a:gd name="T39" fmla="*/ 23 h 342"/>
              <a:gd name="T40" fmla="*/ 337 w 404"/>
              <a:gd name="T41" fmla="*/ 67 h 342"/>
              <a:gd name="T42" fmla="*/ 241 w 404"/>
              <a:gd name="T43" fmla="*/ 155 h 342"/>
              <a:gd name="T44" fmla="*/ 163 w 404"/>
              <a:gd name="T45" fmla="*/ 155 h 342"/>
              <a:gd name="T46" fmla="*/ 193 w 404"/>
              <a:gd name="T47" fmla="*/ 32 h 342"/>
              <a:gd name="T48" fmla="*/ 134 w 404"/>
              <a:gd name="T49" fmla="*/ 319 h 342"/>
              <a:gd name="T50" fmla="*/ 122 w 404"/>
              <a:gd name="T51" fmla="*/ 318 h 342"/>
              <a:gd name="T52" fmla="*/ 158 w 404"/>
              <a:gd name="T53" fmla="*/ 173 h 342"/>
              <a:gd name="T54" fmla="*/ 255 w 404"/>
              <a:gd name="T55" fmla="*/ 173 h 342"/>
              <a:gd name="T56" fmla="*/ 310 w 404"/>
              <a:gd name="T57" fmla="*/ 224 h 342"/>
              <a:gd name="T58" fmla="*/ 214 w 404"/>
              <a:gd name="T59" fmla="*/ 319 h 342"/>
              <a:gd name="T60" fmla="*/ 134 w 404"/>
              <a:gd name="T61" fmla="*/ 319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04" h="342">
                <a:moveTo>
                  <a:pt x="60" y="309"/>
                </a:moveTo>
                <a:cubicBezTo>
                  <a:pt x="58" y="317"/>
                  <a:pt x="57" y="317"/>
                  <a:pt x="48" y="318"/>
                </a:cubicBezTo>
                <a:cubicBezTo>
                  <a:pt x="40" y="319"/>
                  <a:pt x="30" y="319"/>
                  <a:pt x="22" y="319"/>
                </a:cubicBezTo>
                <a:cubicBezTo>
                  <a:pt x="9" y="319"/>
                  <a:pt x="8" y="319"/>
                  <a:pt x="6" y="320"/>
                </a:cubicBezTo>
                <a:cubicBezTo>
                  <a:pt x="0" y="323"/>
                  <a:pt x="0" y="331"/>
                  <a:pt x="0" y="333"/>
                </a:cubicBezTo>
                <a:cubicBezTo>
                  <a:pt x="0" y="342"/>
                  <a:pt x="9" y="342"/>
                  <a:pt x="17" y="342"/>
                </a:cubicBezTo>
                <a:lnTo>
                  <a:pt x="228" y="342"/>
                </a:lnTo>
                <a:cubicBezTo>
                  <a:pt x="333" y="342"/>
                  <a:pt x="379" y="276"/>
                  <a:pt x="379" y="232"/>
                </a:cubicBezTo>
                <a:cubicBezTo>
                  <a:pt x="379" y="189"/>
                  <a:pt x="342" y="167"/>
                  <a:pt x="296" y="163"/>
                </a:cubicBezTo>
                <a:cubicBezTo>
                  <a:pt x="376" y="149"/>
                  <a:pt x="404" y="103"/>
                  <a:pt x="404" y="69"/>
                </a:cubicBezTo>
                <a:cubicBezTo>
                  <a:pt x="404" y="28"/>
                  <a:pt x="369" y="0"/>
                  <a:pt x="298" y="0"/>
                </a:cubicBezTo>
                <a:lnTo>
                  <a:pt x="98" y="0"/>
                </a:lnTo>
                <a:cubicBezTo>
                  <a:pt x="88" y="0"/>
                  <a:pt x="80" y="0"/>
                  <a:pt x="80" y="14"/>
                </a:cubicBezTo>
                <a:cubicBezTo>
                  <a:pt x="80" y="23"/>
                  <a:pt x="86" y="23"/>
                  <a:pt x="101" y="23"/>
                </a:cubicBezTo>
                <a:cubicBezTo>
                  <a:pt x="111" y="23"/>
                  <a:pt x="121" y="24"/>
                  <a:pt x="131" y="24"/>
                </a:cubicBezTo>
                <a:lnTo>
                  <a:pt x="60" y="309"/>
                </a:lnTo>
                <a:close/>
                <a:moveTo>
                  <a:pt x="193" y="32"/>
                </a:moveTo>
                <a:cubicBezTo>
                  <a:pt x="195" y="25"/>
                  <a:pt x="196" y="24"/>
                  <a:pt x="199" y="24"/>
                </a:cubicBezTo>
                <a:cubicBezTo>
                  <a:pt x="203" y="23"/>
                  <a:pt x="207" y="23"/>
                  <a:pt x="212" y="23"/>
                </a:cubicBezTo>
                <a:lnTo>
                  <a:pt x="287" y="23"/>
                </a:lnTo>
                <a:cubicBezTo>
                  <a:pt x="297" y="23"/>
                  <a:pt x="337" y="23"/>
                  <a:pt x="337" y="67"/>
                </a:cubicBezTo>
                <a:cubicBezTo>
                  <a:pt x="337" y="102"/>
                  <a:pt x="309" y="155"/>
                  <a:pt x="241" y="155"/>
                </a:cubicBezTo>
                <a:lnTo>
                  <a:pt x="163" y="155"/>
                </a:lnTo>
                <a:lnTo>
                  <a:pt x="193" y="32"/>
                </a:lnTo>
                <a:close/>
                <a:moveTo>
                  <a:pt x="134" y="319"/>
                </a:moveTo>
                <a:cubicBezTo>
                  <a:pt x="127" y="319"/>
                  <a:pt x="126" y="319"/>
                  <a:pt x="122" y="318"/>
                </a:cubicBezTo>
                <a:lnTo>
                  <a:pt x="158" y="173"/>
                </a:lnTo>
                <a:lnTo>
                  <a:pt x="255" y="173"/>
                </a:lnTo>
                <a:cubicBezTo>
                  <a:pt x="268" y="173"/>
                  <a:pt x="310" y="173"/>
                  <a:pt x="310" y="224"/>
                </a:cubicBezTo>
                <a:cubicBezTo>
                  <a:pt x="310" y="262"/>
                  <a:pt x="285" y="319"/>
                  <a:pt x="214" y="319"/>
                </a:cubicBezTo>
                <a:lnTo>
                  <a:pt x="134" y="319"/>
                </a:lnTo>
              </a:path>
            </a:pathLst>
          </a:custGeom>
          <a:solidFill>
            <a:srgbClr val="7593B5"/>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TextBox 6">
            <a:extLst>
              <a:ext uri="{FF2B5EF4-FFF2-40B4-BE49-F238E27FC236}">
                <a16:creationId xmlns:a16="http://schemas.microsoft.com/office/drawing/2014/main" id="{4CAB29C6-B6B8-4CA7-BE44-39C402FA9D60}"/>
              </a:ext>
            </a:extLst>
          </p:cNvPr>
          <p:cNvSpPr txBox="1"/>
          <p:nvPr/>
        </p:nvSpPr>
        <p:spPr>
          <a:xfrm>
            <a:off x="3927835" y="4022426"/>
            <a:ext cx="3260905" cy="1200329"/>
          </a:xfrm>
          <a:prstGeom prst="rect">
            <a:avLst/>
          </a:prstGeom>
          <a:noFill/>
        </p:spPr>
        <p:txBody>
          <a:bodyPr wrap="square" rtlCol="0">
            <a:spAutoFit/>
          </a:bodyPr>
          <a:lstStyle/>
          <a:p>
            <a:pPr algn="ctr"/>
            <a:r>
              <a:rPr lang="en-US" sz="3600" dirty="0"/>
              <a:t>Expected Values of </a:t>
            </a:r>
            <a:r>
              <a:rPr lang="en-US" sz="3600" b="1" i="1" dirty="0">
                <a:solidFill>
                  <a:srgbClr val="7BB383"/>
                </a:solidFill>
              </a:rPr>
              <a:t>Y</a:t>
            </a:r>
            <a:r>
              <a:rPr lang="en-US" sz="3600" dirty="0"/>
              <a:t>, Given </a:t>
            </a:r>
            <a:r>
              <a:rPr lang="en-US" sz="3600" b="1" i="1" dirty="0">
                <a:solidFill>
                  <a:srgbClr val="C5B2E6"/>
                </a:solidFill>
              </a:rPr>
              <a:t>X</a:t>
            </a:r>
          </a:p>
        </p:txBody>
      </p:sp>
      <p:sp>
        <p:nvSpPr>
          <p:cNvPr id="10" name="TextBox 9">
            <a:extLst>
              <a:ext uri="{FF2B5EF4-FFF2-40B4-BE49-F238E27FC236}">
                <a16:creationId xmlns:a16="http://schemas.microsoft.com/office/drawing/2014/main" id="{44FBDF50-5B58-483F-AFDF-AE3AFFD76D7E}"/>
              </a:ext>
            </a:extLst>
          </p:cNvPr>
          <p:cNvSpPr txBox="1"/>
          <p:nvPr/>
        </p:nvSpPr>
        <p:spPr>
          <a:xfrm>
            <a:off x="9652000" y="2642876"/>
            <a:ext cx="1343608" cy="369332"/>
          </a:xfrm>
          <a:prstGeom prst="rect">
            <a:avLst/>
          </a:prstGeom>
          <a:noFill/>
        </p:spPr>
        <p:txBody>
          <a:bodyPr wrap="square" rtlCol="0">
            <a:spAutoFit/>
          </a:bodyPr>
          <a:lstStyle/>
          <a:p>
            <a:pPr algn="ctr"/>
            <a:r>
              <a:rPr lang="en-US" dirty="0">
                <a:solidFill>
                  <a:schemeClr val="accent1">
                    <a:lumMod val="25000"/>
                    <a:lumOff val="75000"/>
                  </a:schemeClr>
                </a:solidFill>
              </a:rPr>
              <a:t>Predictors</a:t>
            </a:r>
            <a:endParaRPr lang="en-US" b="1" i="1" dirty="0">
              <a:solidFill>
                <a:schemeClr val="accent1">
                  <a:lumMod val="25000"/>
                  <a:lumOff val="75000"/>
                </a:schemeClr>
              </a:solidFill>
            </a:endParaRPr>
          </a:p>
        </p:txBody>
      </p:sp>
      <p:sp>
        <p:nvSpPr>
          <p:cNvPr id="11" name="TextBox 10">
            <a:extLst>
              <a:ext uri="{FF2B5EF4-FFF2-40B4-BE49-F238E27FC236}">
                <a16:creationId xmlns:a16="http://schemas.microsoft.com/office/drawing/2014/main" id="{D2381BF6-8E8E-4D4A-A635-FF3009CA26CD}"/>
              </a:ext>
            </a:extLst>
          </p:cNvPr>
          <p:cNvSpPr txBox="1"/>
          <p:nvPr/>
        </p:nvSpPr>
        <p:spPr>
          <a:xfrm>
            <a:off x="8030709" y="2365877"/>
            <a:ext cx="1647094" cy="646331"/>
          </a:xfrm>
          <a:prstGeom prst="rect">
            <a:avLst/>
          </a:prstGeom>
          <a:noFill/>
        </p:spPr>
        <p:txBody>
          <a:bodyPr wrap="square" rtlCol="0">
            <a:spAutoFit/>
          </a:bodyPr>
          <a:lstStyle/>
          <a:p>
            <a:pPr algn="ctr"/>
            <a:r>
              <a:rPr lang="en-US" dirty="0">
                <a:solidFill>
                  <a:srgbClr val="F9FED4"/>
                </a:solidFill>
              </a:rPr>
              <a:t>Inverse Link Function</a:t>
            </a:r>
          </a:p>
        </p:txBody>
      </p:sp>
      <p:sp>
        <p:nvSpPr>
          <p:cNvPr id="13" name="TextBox 12">
            <a:extLst>
              <a:ext uri="{FF2B5EF4-FFF2-40B4-BE49-F238E27FC236}">
                <a16:creationId xmlns:a16="http://schemas.microsoft.com/office/drawing/2014/main" id="{6ABED4E8-04FE-47A8-9358-11D6C4C18B03}"/>
              </a:ext>
            </a:extLst>
          </p:cNvPr>
          <p:cNvSpPr txBox="1"/>
          <p:nvPr/>
        </p:nvSpPr>
        <p:spPr>
          <a:xfrm>
            <a:off x="4420195" y="2642876"/>
            <a:ext cx="1343608" cy="369332"/>
          </a:xfrm>
          <a:prstGeom prst="rect">
            <a:avLst/>
          </a:prstGeom>
          <a:noFill/>
        </p:spPr>
        <p:txBody>
          <a:bodyPr wrap="square" rtlCol="0">
            <a:spAutoFit/>
          </a:bodyPr>
          <a:lstStyle/>
          <a:p>
            <a:pPr algn="ctr"/>
            <a:r>
              <a:rPr lang="en-US" dirty="0">
                <a:solidFill>
                  <a:schemeClr val="accent4">
                    <a:lumMod val="75000"/>
                  </a:schemeClr>
                </a:solidFill>
              </a:rPr>
              <a:t>Outcomes</a:t>
            </a:r>
            <a:endParaRPr lang="en-US" b="1" i="1" dirty="0">
              <a:solidFill>
                <a:schemeClr val="accent4">
                  <a:lumMod val="75000"/>
                </a:schemeClr>
              </a:solidFill>
            </a:endParaRPr>
          </a:p>
        </p:txBody>
      </p:sp>
      <p:sp>
        <p:nvSpPr>
          <p:cNvPr id="15" name="TextBox 14">
            <a:extLst>
              <a:ext uri="{FF2B5EF4-FFF2-40B4-BE49-F238E27FC236}">
                <a16:creationId xmlns:a16="http://schemas.microsoft.com/office/drawing/2014/main" id="{86EDC2C5-0E2C-49A6-A0BA-7C90757807C1}"/>
              </a:ext>
            </a:extLst>
          </p:cNvPr>
          <p:cNvSpPr txBox="1"/>
          <p:nvPr/>
        </p:nvSpPr>
        <p:spPr>
          <a:xfrm>
            <a:off x="10771523" y="2642876"/>
            <a:ext cx="1343608" cy="369332"/>
          </a:xfrm>
          <a:prstGeom prst="rect">
            <a:avLst/>
          </a:prstGeom>
          <a:noFill/>
        </p:spPr>
        <p:txBody>
          <a:bodyPr wrap="square" rtlCol="0">
            <a:spAutoFit/>
          </a:bodyPr>
          <a:lstStyle/>
          <a:p>
            <a:pPr algn="r"/>
            <a:r>
              <a:rPr lang="en-US" dirty="0">
                <a:solidFill>
                  <a:schemeClr val="accent2">
                    <a:lumMod val="60000"/>
                    <a:lumOff val="40000"/>
                  </a:schemeClr>
                </a:solidFill>
              </a:rPr>
              <a:t>Coefficients</a:t>
            </a:r>
            <a:endParaRPr lang="en-US" b="1" i="1" dirty="0">
              <a:solidFill>
                <a:schemeClr val="accent2">
                  <a:lumMod val="60000"/>
                  <a:lumOff val="40000"/>
                </a:schemeClr>
              </a:solidFill>
            </a:endParaRPr>
          </a:p>
        </p:txBody>
      </p:sp>
      <p:sp>
        <p:nvSpPr>
          <p:cNvPr id="28" name="Title 1">
            <a:extLst>
              <a:ext uri="{FF2B5EF4-FFF2-40B4-BE49-F238E27FC236}">
                <a16:creationId xmlns:a16="http://schemas.microsoft.com/office/drawing/2014/main" id="{9AB30AC0-9E5F-4CAD-A2C2-0A2AC785D42C}"/>
              </a:ext>
            </a:extLst>
          </p:cNvPr>
          <p:cNvSpPr txBox="1">
            <a:spLocks/>
          </p:cNvSpPr>
          <p:nvPr/>
        </p:nvSpPr>
        <p:spPr>
          <a:xfrm>
            <a:off x="233730" y="2766218"/>
            <a:ext cx="3415004" cy="1325563"/>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6600" dirty="0"/>
              <a:t>The </a:t>
            </a:r>
            <a:r>
              <a:rPr lang="en-US" dirty="0"/>
              <a:t>Generalized</a:t>
            </a:r>
            <a:r>
              <a:rPr lang="en-US" sz="6600" dirty="0"/>
              <a:t> Linear Model</a:t>
            </a:r>
          </a:p>
        </p:txBody>
      </p:sp>
      <p:sp>
        <p:nvSpPr>
          <p:cNvPr id="114" name="TextBox 113">
            <a:extLst>
              <a:ext uri="{FF2B5EF4-FFF2-40B4-BE49-F238E27FC236}">
                <a16:creationId xmlns:a16="http://schemas.microsoft.com/office/drawing/2014/main" id="{DD7F6B42-947C-4EE3-899F-F2D067F2FE09}"/>
              </a:ext>
            </a:extLst>
          </p:cNvPr>
          <p:cNvSpPr txBox="1"/>
          <p:nvPr/>
        </p:nvSpPr>
        <p:spPr>
          <a:xfrm>
            <a:off x="5629322" y="2642876"/>
            <a:ext cx="1343608" cy="369332"/>
          </a:xfrm>
          <a:prstGeom prst="rect">
            <a:avLst/>
          </a:prstGeom>
          <a:noFill/>
        </p:spPr>
        <p:txBody>
          <a:bodyPr wrap="square" rtlCol="0">
            <a:spAutoFit/>
          </a:bodyPr>
          <a:lstStyle/>
          <a:p>
            <a:pPr algn="ctr"/>
            <a:r>
              <a:rPr lang="en-US" dirty="0">
                <a:solidFill>
                  <a:schemeClr val="accent1">
                    <a:lumMod val="25000"/>
                    <a:lumOff val="75000"/>
                  </a:schemeClr>
                </a:solidFill>
              </a:rPr>
              <a:t>Predictors</a:t>
            </a:r>
            <a:endParaRPr lang="en-US" b="1" i="1" dirty="0">
              <a:solidFill>
                <a:schemeClr val="accent1">
                  <a:lumMod val="25000"/>
                  <a:lumOff val="75000"/>
                </a:schemeClr>
              </a:solidFill>
            </a:endParaRPr>
          </a:p>
        </p:txBody>
      </p:sp>
      <p:sp>
        <p:nvSpPr>
          <p:cNvPr id="115" name="TextBox 114">
            <a:extLst>
              <a:ext uri="{FF2B5EF4-FFF2-40B4-BE49-F238E27FC236}">
                <a16:creationId xmlns:a16="http://schemas.microsoft.com/office/drawing/2014/main" id="{CDC5F5A3-4960-4311-AC4C-96C3784D309F}"/>
              </a:ext>
            </a:extLst>
          </p:cNvPr>
          <p:cNvSpPr txBox="1"/>
          <p:nvPr/>
        </p:nvSpPr>
        <p:spPr>
          <a:xfrm>
            <a:off x="3803861" y="359498"/>
            <a:ext cx="2392263" cy="646331"/>
          </a:xfrm>
          <a:prstGeom prst="rect">
            <a:avLst/>
          </a:prstGeom>
          <a:noFill/>
        </p:spPr>
        <p:txBody>
          <a:bodyPr wrap="square" rtlCol="0">
            <a:spAutoFit/>
          </a:bodyPr>
          <a:lstStyle/>
          <a:p>
            <a:pPr algn="ctr"/>
            <a:r>
              <a:rPr lang="en-US" dirty="0">
                <a:solidFill>
                  <a:srgbClr val="F9FED4"/>
                </a:solidFill>
              </a:rPr>
              <a:t>Link</a:t>
            </a:r>
            <a:br>
              <a:rPr lang="en-US" dirty="0">
                <a:solidFill>
                  <a:srgbClr val="F9FED4"/>
                </a:solidFill>
              </a:rPr>
            </a:br>
            <a:r>
              <a:rPr lang="en-US" dirty="0">
                <a:solidFill>
                  <a:srgbClr val="F9FED4"/>
                </a:solidFill>
              </a:rPr>
              <a:t>Function</a:t>
            </a:r>
            <a:endParaRPr lang="en-US" b="1" i="1" dirty="0">
              <a:solidFill>
                <a:srgbClr val="F9FED4"/>
              </a:solidFill>
            </a:endParaRPr>
          </a:p>
        </p:txBody>
      </p:sp>
      <p:pic>
        <p:nvPicPr>
          <p:cNvPr id="116" name="Picture 115" descr="\documentclass{article}&#10;\usepackage{amsmath}&#10;\usepackage{xcolor}&#10;\definecolor{lightgray}{gray}{0.95}&#10;\definecolor{lgreen}{RGB}{123,179,131}&#10;\definecolor{lblue}{RGB}{117,147,181}&#10;\definecolor{lviolet}{RGB}{197,178,230}&#10;\definecolor{lyellow}{RGB}{249,254,212}&#10;\pagestyle{empty}&#10;\begin{document}&#10;\color{lightgray}&#10;$$&#10;\begin{aligned}&#10;{\color{lyellow}g}\left(\mathcal{E}({\color{lgreen}\boldsymbol{Y}}|{\color{lviolet} \boldsymbol{X}})\right)&amp;={\color{lviolet}\boldsymbol{X}}{\color{lblue} \boldsymbol{B}}\\&#10;\end{aligned}&#10;$$&#10;&#10;&#10;\end{document}" title="IguanaTex Bitmap Display">
            <a:extLst>
              <a:ext uri="{FF2B5EF4-FFF2-40B4-BE49-F238E27FC236}">
                <a16:creationId xmlns:a16="http://schemas.microsoft.com/office/drawing/2014/main" id="{3078F60A-E32B-4364-8049-1DB4BEBE0740}"/>
              </a:ext>
            </a:extLst>
          </p:cNvPr>
          <p:cNvPicPr>
            <a:picLocks noChangeAspect="1"/>
          </p:cNvPicPr>
          <p:nvPr>
            <p:custDataLst>
              <p:tags r:id="rId11"/>
            </p:custDataLst>
          </p:nvPr>
        </p:nvPicPr>
        <p:blipFill>
          <a:blip r:embed="rId14">
            <a:extLst>
              <a:ext uri="{28A0092B-C50C-407E-A947-70E740481C1C}">
                <a14:useLocalDpi xmlns:a14="http://schemas.microsoft.com/office/drawing/2010/main" val="0"/>
              </a:ext>
            </a:extLst>
          </a:blip>
          <a:stretch>
            <a:fillRect/>
          </a:stretch>
        </p:blipFill>
        <p:spPr>
          <a:xfrm>
            <a:off x="4805474" y="1005829"/>
            <a:ext cx="4872329" cy="591339"/>
          </a:xfrm>
          <a:prstGeom prst="rect">
            <a:avLst/>
          </a:prstGeom>
        </p:spPr>
      </p:pic>
    </p:spTree>
    <p:extLst>
      <p:ext uri="{BB962C8B-B14F-4D97-AF65-F5344CB8AC3E}">
        <p14:creationId xmlns:p14="http://schemas.microsoft.com/office/powerpoint/2010/main" val="19323986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3"/>
                                        </p:tgtEl>
                                        <p:attrNameLst>
                                          <p:attrName>style.visibility</p:attrName>
                                        </p:attrNameLst>
                                      </p:cBhvr>
                                      <p:to>
                                        <p:strVal val="visible"/>
                                      </p:to>
                                    </p:set>
                                    <p:animEffect transition="in" filter="fade">
                                      <p:cBhvr>
                                        <p:cTn id="7" dur="500"/>
                                        <p:tgtEl>
                                          <p:spTgt spid="1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5"/>
                                        </p:tgtEl>
                                        <p:attrNameLst>
                                          <p:attrName>style.visibility</p:attrName>
                                        </p:attrNameLst>
                                      </p:cBhvr>
                                      <p:to>
                                        <p:strVal val="visible"/>
                                      </p:to>
                                    </p:set>
                                    <p:animEffect transition="in" filter="fade">
                                      <p:cBhvr>
                                        <p:cTn id="15" dur="500"/>
                                        <p:tgtEl>
                                          <p:spTgt spid="115"/>
                                        </p:tgtEl>
                                      </p:cBhvr>
                                    </p:animEffect>
                                  </p:childTnLst>
                                </p:cTn>
                              </p:par>
                              <p:par>
                                <p:cTn id="16" presetID="10" presetClass="entr" presetSubtype="0" fill="hold" nodeType="withEffect">
                                  <p:stCondLst>
                                    <p:cond delay="0"/>
                                  </p:stCondLst>
                                  <p:childTnLst>
                                    <p:set>
                                      <p:cBhvr>
                                        <p:cTn id="17" dur="1" fill="hold">
                                          <p:stCondLst>
                                            <p:cond delay="0"/>
                                          </p:stCondLst>
                                        </p:cTn>
                                        <p:tgtEl>
                                          <p:spTgt spid="116"/>
                                        </p:tgtEl>
                                        <p:attrNameLst>
                                          <p:attrName>style.visibility</p:attrName>
                                        </p:attrNameLst>
                                      </p:cBhvr>
                                      <p:to>
                                        <p:strVal val="visible"/>
                                      </p:to>
                                    </p:set>
                                    <p:animEffect transition="in" filter="fade">
                                      <p:cBhvr>
                                        <p:cTn id="18" dur="500"/>
                                        <p:tgtEl>
                                          <p:spTgt spid="1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1">
            <a:extLst>
              <a:ext uri="{FF2B5EF4-FFF2-40B4-BE49-F238E27FC236}">
                <a16:creationId xmlns:a16="http://schemas.microsoft.com/office/drawing/2014/main" id="{9AB30AC0-9E5F-4CAD-A2C2-0A2AC785D42C}"/>
              </a:ext>
            </a:extLst>
          </p:cNvPr>
          <p:cNvSpPr txBox="1">
            <a:spLocks/>
          </p:cNvSpPr>
          <p:nvPr/>
        </p:nvSpPr>
        <p:spPr>
          <a:xfrm>
            <a:off x="364421" y="249899"/>
            <a:ext cx="11458951" cy="1979077"/>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6000" dirty="0"/>
              <a:t>The Generalized Linear Model</a:t>
            </a:r>
          </a:p>
        </p:txBody>
      </p:sp>
      <p:pic>
        <p:nvPicPr>
          <p:cNvPr id="43" name="Picture 42" descr="\documentclass{article}&#10;\usepackage{amsmath}&#10;\usepackage{xcolor}&#10;\definecolor{lightgray}{gray}{0.95}&#10;\definecolor{lgreen}{RGB}{123,179,131}&#10;\definecolor{lblue}{RGB}{117,147,181}&#10;\definecolor{lviolet}{RGB}{197,178,230}&#10;\definecolor{lyellow}{RGB}{249,254,212}&#10;\pagestyle{empty}&#10;\begin{document}&#10;\color{lightgray}&#10;$$&#10;\begin{aligned}&#10;\mathcal{E}({\color{lgreen}\boldsymbol{Y}}|{\color{lviolet} \boldsymbol{X}})&amp;={\color{lyellow}g^{-1}}\left({\color{lviolet}\boldsymbol{X}}{\color{lblue} \boldsymbol{B}}\right)\\&#10;\end{aligned}&#10;$$&#10;&#10;&#10;\end{document}" title="IguanaTex Bitmap Display">
            <a:extLst>
              <a:ext uri="{FF2B5EF4-FFF2-40B4-BE49-F238E27FC236}">
                <a16:creationId xmlns:a16="http://schemas.microsoft.com/office/drawing/2014/main" id="{817415F2-3591-421C-8341-7CD42F5446D0}"/>
              </a:ext>
            </a:extLst>
          </p:cNvPr>
          <p:cNvPicPr>
            <a:picLocks noChangeAspect="1"/>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420106" y="2788959"/>
            <a:ext cx="11347584" cy="1373466"/>
          </a:xfrm>
          <a:prstGeom prst="rect">
            <a:avLst/>
          </a:prstGeom>
        </p:spPr>
      </p:pic>
      <p:sp>
        <p:nvSpPr>
          <p:cNvPr id="7" name="TextBox 6">
            <a:extLst>
              <a:ext uri="{FF2B5EF4-FFF2-40B4-BE49-F238E27FC236}">
                <a16:creationId xmlns:a16="http://schemas.microsoft.com/office/drawing/2014/main" id="{4CAB29C6-B6B8-4CA7-BE44-39C402FA9D60}"/>
              </a:ext>
            </a:extLst>
          </p:cNvPr>
          <p:cNvSpPr txBox="1"/>
          <p:nvPr/>
        </p:nvSpPr>
        <p:spPr>
          <a:xfrm>
            <a:off x="1357855" y="4162425"/>
            <a:ext cx="3260905" cy="1200329"/>
          </a:xfrm>
          <a:prstGeom prst="rect">
            <a:avLst/>
          </a:prstGeom>
          <a:noFill/>
        </p:spPr>
        <p:txBody>
          <a:bodyPr wrap="square" rtlCol="0">
            <a:spAutoFit/>
          </a:bodyPr>
          <a:lstStyle/>
          <a:p>
            <a:pPr algn="ctr"/>
            <a:r>
              <a:rPr lang="en-US" sz="3600" dirty="0"/>
              <a:t>Expected Values of </a:t>
            </a:r>
            <a:r>
              <a:rPr lang="en-US" sz="3600" b="1" i="1" dirty="0">
                <a:solidFill>
                  <a:srgbClr val="7BB383"/>
                </a:solidFill>
              </a:rPr>
              <a:t>Y</a:t>
            </a:r>
            <a:r>
              <a:rPr lang="en-US" sz="3600" dirty="0"/>
              <a:t>, Given </a:t>
            </a:r>
            <a:r>
              <a:rPr lang="en-US" sz="3600" b="1" i="1" dirty="0">
                <a:solidFill>
                  <a:srgbClr val="C5B2E6"/>
                </a:solidFill>
              </a:rPr>
              <a:t>X</a:t>
            </a:r>
          </a:p>
        </p:txBody>
      </p:sp>
      <p:sp>
        <p:nvSpPr>
          <p:cNvPr id="10" name="TextBox 9">
            <a:extLst>
              <a:ext uri="{FF2B5EF4-FFF2-40B4-BE49-F238E27FC236}">
                <a16:creationId xmlns:a16="http://schemas.microsoft.com/office/drawing/2014/main" id="{44FBDF50-5B58-483F-AFDF-AE3AFFD76D7E}"/>
              </a:ext>
            </a:extLst>
          </p:cNvPr>
          <p:cNvSpPr txBox="1"/>
          <p:nvPr/>
        </p:nvSpPr>
        <p:spPr>
          <a:xfrm>
            <a:off x="3077031" y="2413642"/>
            <a:ext cx="1343608" cy="369332"/>
          </a:xfrm>
          <a:prstGeom prst="rect">
            <a:avLst/>
          </a:prstGeom>
          <a:noFill/>
        </p:spPr>
        <p:txBody>
          <a:bodyPr wrap="square" rtlCol="0">
            <a:spAutoFit/>
          </a:bodyPr>
          <a:lstStyle/>
          <a:p>
            <a:pPr algn="ctr"/>
            <a:r>
              <a:rPr lang="en-US" dirty="0">
                <a:solidFill>
                  <a:schemeClr val="accent1">
                    <a:lumMod val="25000"/>
                    <a:lumOff val="75000"/>
                  </a:schemeClr>
                </a:solidFill>
              </a:rPr>
              <a:t>Predictors</a:t>
            </a:r>
            <a:endParaRPr lang="en-US" b="1" i="1" dirty="0">
              <a:solidFill>
                <a:schemeClr val="accent1">
                  <a:lumMod val="25000"/>
                  <a:lumOff val="75000"/>
                </a:schemeClr>
              </a:solidFill>
            </a:endParaRPr>
          </a:p>
        </p:txBody>
      </p:sp>
      <p:sp>
        <p:nvSpPr>
          <p:cNvPr id="11" name="TextBox 10">
            <a:extLst>
              <a:ext uri="{FF2B5EF4-FFF2-40B4-BE49-F238E27FC236}">
                <a16:creationId xmlns:a16="http://schemas.microsoft.com/office/drawing/2014/main" id="{D2381BF6-8E8E-4D4A-A635-FF3009CA26CD}"/>
              </a:ext>
            </a:extLst>
          </p:cNvPr>
          <p:cNvSpPr txBox="1"/>
          <p:nvPr/>
        </p:nvSpPr>
        <p:spPr>
          <a:xfrm>
            <a:off x="5703987" y="5288239"/>
            <a:ext cx="2392263" cy="646331"/>
          </a:xfrm>
          <a:prstGeom prst="rect">
            <a:avLst/>
          </a:prstGeom>
          <a:noFill/>
        </p:spPr>
        <p:txBody>
          <a:bodyPr wrap="square" rtlCol="0">
            <a:spAutoFit/>
          </a:bodyPr>
          <a:lstStyle/>
          <a:p>
            <a:pPr algn="ctr"/>
            <a:r>
              <a:rPr lang="en-US" dirty="0">
                <a:solidFill>
                  <a:srgbClr val="F9FED4"/>
                </a:solidFill>
              </a:rPr>
              <a:t>Link</a:t>
            </a:r>
            <a:br>
              <a:rPr lang="en-US" dirty="0">
                <a:solidFill>
                  <a:srgbClr val="F9FED4"/>
                </a:solidFill>
              </a:rPr>
            </a:br>
            <a:r>
              <a:rPr lang="en-US" dirty="0">
                <a:solidFill>
                  <a:srgbClr val="F9FED4"/>
                </a:solidFill>
              </a:rPr>
              <a:t>Function</a:t>
            </a:r>
            <a:endParaRPr lang="en-US" b="1" i="1" dirty="0">
              <a:solidFill>
                <a:srgbClr val="F9FED4"/>
              </a:solidFill>
            </a:endParaRPr>
          </a:p>
        </p:txBody>
      </p:sp>
      <p:sp>
        <p:nvSpPr>
          <p:cNvPr id="13" name="TextBox 12">
            <a:extLst>
              <a:ext uri="{FF2B5EF4-FFF2-40B4-BE49-F238E27FC236}">
                <a16:creationId xmlns:a16="http://schemas.microsoft.com/office/drawing/2014/main" id="{6ABED4E8-04FE-47A8-9358-11D6C4C18B03}"/>
              </a:ext>
            </a:extLst>
          </p:cNvPr>
          <p:cNvSpPr txBox="1"/>
          <p:nvPr/>
        </p:nvSpPr>
        <p:spPr>
          <a:xfrm>
            <a:off x="1501824" y="2413642"/>
            <a:ext cx="1343608" cy="369332"/>
          </a:xfrm>
          <a:prstGeom prst="rect">
            <a:avLst/>
          </a:prstGeom>
          <a:noFill/>
        </p:spPr>
        <p:txBody>
          <a:bodyPr wrap="square" rtlCol="0">
            <a:spAutoFit/>
          </a:bodyPr>
          <a:lstStyle/>
          <a:p>
            <a:pPr algn="ctr"/>
            <a:r>
              <a:rPr lang="en-US" dirty="0">
                <a:solidFill>
                  <a:schemeClr val="accent4">
                    <a:lumMod val="75000"/>
                  </a:schemeClr>
                </a:solidFill>
              </a:rPr>
              <a:t>Outcomes</a:t>
            </a:r>
            <a:endParaRPr lang="en-US" b="1" i="1" dirty="0">
              <a:solidFill>
                <a:schemeClr val="accent4">
                  <a:lumMod val="75000"/>
                </a:schemeClr>
              </a:solidFill>
            </a:endParaRPr>
          </a:p>
        </p:txBody>
      </p:sp>
      <p:sp>
        <p:nvSpPr>
          <p:cNvPr id="15" name="TextBox 14">
            <a:extLst>
              <a:ext uri="{FF2B5EF4-FFF2-40B4-BE49-F238E27FC236}">
                <a16:creationId xmlns:a16="http://schemas.microsoft.com/office/drawing/2014/main" id="{86EDC2C5-0E2C-49A6-A0BA-7C90757807C1}"/>
              </a:ext>
            </a:extLst>
          </p:cNvPr>
          <p:cNvSpPr txBox="1"/>
          <p:nvPr/>
        </p:nvSpPr>
        <p:spPr>
          <a:xfrm>
            <a:off x="10234321" y="2419626"/>
            <a:ext cx="1343608" cy="369332"/>
          </a:xfrm>
          <a:prstGeom prst="rect">
            <a:avLst/>
          </a:prstGeom>
          <a:noFill/>
        </p:spPr>
        <p:txBody>
          <a:bodyPr wrap="square" rtlCol="0">
            <a:spAutoFit/>
          </a:bodyPr>
          <a:lstStyle/>
          <a:p>
            <a:pPr algn="r"/>
            <a:r>
              <a:rPr lang="en-US" dirty="0">
                <a:solidFill>
                  <a:schemeClr val="accent2">
                    <a:lumMod val="60000"/>
                    <a:lumOff val="40000"/>
                  </a:schemeClr>
                </a:solidFill>
              </a:rPr>
              <a:t>Coefficients</a:t>
            </a:r>
            <a:endParaRPr lang="en-US" b="1" i="1" dirty="0">
              <a:solidFill>
                <a:schemeClr val="accent2">
                  <a:lumMod val="60000"/>
                  <a:lumOff val="40000"/>
                </a:schemeClr>
              </a:solidFill>
            </a:endParaRPr>
          </a:p>
        </p:txBody>
      </p:sp>
      <p:sp>
        <p:nvSpPr>
          <p:cNvPr id="33" name="TextBox 32">
            <a:extLst>
              <a:ext uri="{FF2B5EF4-FFF2-40B4-BE49-F238E27FC236}">
                <a16:creationId xmlns:a16="http://schemas.microsoft.com/office/drawing/2014/main" id="{4BB60E6E-BF51-46A3-B6E1-21A399B4A427}"/>
              </a:ext>
            </a:extLst>
          </p:cNvPr>
          <p:cNvSpPr txBox="1"/>
          <p:nvPr/>
        </p:nvSpPr>
        <p:spPr>
          <a:xfrm>
            <a:off x="9001581" y="2413642"/>
            <a:ext cx="1343608" cy="369332"/>
          </a:xfrm>
          <a:prstGeom prst="rect">
            <a:avLst/>
          </a:prstGeom>
          <a:noFill/>
        </p:spPr>
        <p:txBody>
          <a:bodyPr wrap="square" rtlCol="0">
            <a:spAutoFit/>
          </a:bodyPr>
          <a:lstStyle/>
          <a:p>
            <a:pPr algn="ctr"/>
            <a:r>
              <a:rPr lang="en-US" dirty="0">
                <a:solidFill>
                  <a:schemeClr val="accent1">
                    <a:lumMod val="25000"/>
                    <a:lumOff val="75000"/>
                  </a:schemeClr>
                </a:solidFill>
              </a:rPr>
              <a:t>Predictors</a:t>
            </a:r>
            <a:endParaRPr lang="en-US" b="1" i="1" dirty="0">
              <a:solidFill>
                <a:schemeClr val="accent1">
                  <a:lumMod val="25000"/>
                  <a:lumOff val="75000"/>
                </a:schemeClr>
              </a:solidFill>
            </a:endParaRPr>
          </a:p>
        </p:txBody>
      </p:sp>
      <p:pic>
        <p:nvPicPr>
          <p:cNvPr id="38" name="Picture 37" descr="\documentclass{article}&#10;\usepackage{amsmath}&#10;\usepackage{xcolor}&#10;\definecolor{lightgray}{gray}{0.95}&#10;\definecolor{lgreen}{RGB}{123,179,131}&#10;\definecolor{lblue}{RGB}{117,147,181}&#10;\definecolor{lviolet}{RGB}{197,178,230}&#10;\definecolor{lyellow}{RGB}{249,254,212}&#10;\pagestyle{empty}&#10;\begin{document}&#10;\color{lightgray}&#10;$$&#10;\begin{aligned}&#10;{\color{lyellow}g}\left(\mathcal{E}({\color{lgreen}\boldsymbol{Y}}|{\color{lviolet} \boldsymbol{X}})\right)&amp;={\color{lviolet}\boldsymbol{X}}{\color{lblue} \boldsymbol{B}}\\&#10;\end{aligned}&#10;$$&#10;&#10;&#10;\end{document}" title="IguanaTex Bitmap Display">
            <a:extLst>
              <a:ext uri="{FF2B5EF4-FFF2-40B4-BE49-F238E27FC236}">
                <a16:creationId xmlns:a16="http://schemas.microsoft.com/office/drawing/2014/main" id="{4722C88F-FB0F-45F8-ACB7-D8612E78B1B9}"/>
              </a:ext>
            </a:extLst>
          </p:cNvPr>
          <p:cNvPicPr>
            <a:picLocks noChangeAspect="1"/>
          </p:cNvPicPr>
          <p:nvPr>
            <p:custDataLst>
              <p:tags r:id="rId2"/>
            </p:custDataLst>
          </p:nvPr>
        </p:nvPicPr>
        <p:blipFill>
          <a:blip r:embed="rId5">
            <a:extLst>
              <a:ext uri="{28A0092B-C50C-407E-A947-70E740481C1C}">
                <a14:useLocalDpi xmlns:a14="http://schemas.microsoft.com/office/drawing/2010/main" val="0"/>
              </a:ext>
            </a:extLst>
          </a:blip>
          <a:stretch>
            <a:fillRect/>
          </a:stretch>
        </p:blipFill>
        <p:spPr>
          <a:xfrm>
            <a:off x="6705600" y="5934570"/>
            <a:ext cx="4872329" cy="591339"/>
          </a:xfrm>
          <a:prstGeom prst="rect">
            <a:avLst/>
          </a:prstGeom>
        </p:spPr>
      </p:pic>
      <p:sp>
        <p:nvSpPr>
          <p:cNvPr id="39" name="TextBox 38">
            <a:extLst>
              <a:ext uri="{FF2B5EF4-FFF2-40B4-BE49-F238E27FC236}">
                <a16:creationId xmlns:a16="http://schemas.microsoft.com/office/drawing/2014/main" id="{80D1773C-F448-454B-AF1F-20645D14F466}"/>
              </a:ext>
            </a:extLst>
          </p:cNvPr>
          <p:cNvSpPr txBox="1"/>
          <p:nvPr/>
        </p:nvSpPr>
        <p:spPr>
          <a:xfrm>
            <a:off x="8632443" y="4162425"/>
            <a:ext cx="3260905" cy="1200329"/>
          </a:xfrm>
          <a:prstGeom prst="rect">
            <a:avLst/>
          </a:prstGeom>
          <a:noFill/>
        </p:spPr>
        <p:txBody>
          <a:bodyPr wrap="square" rtlCol="0">
            <a:spAutoFit/>
          </a:bodyPr>
          <a:lstStyle/>
          <a:p>
            <a:pPr algn="ctr"/>
            <a:r>
              <a:rPr lang="en-US" sz="3600" dirty="0"/>
              <a:t>Systematic Component</a:t>
            </a:r>
            <a:endParaRPr lang="en-US" sz="3600" b="1" i="1" dirty="0">
              <a:solidFill>
                <a:srgbClr val="C5B2E6"/>
              </a:solidFill>
            </a:endParaRPr>
          </a:p>
        </p:txBody>
      </p:sp>
      <p:sp>
        <p:nvSpPr>
          <p:cNvPr id="40" name="TextBox 39">
            <a:extLst>
              <a:ext uri="{FF2B5EF4-FFF2-40B4-BE49-F238E27FC236}">
                <a16:creationId xmlns:a16="http://schemas.microsoft.com/office/drawing/2014/main" id="{50C013AD-052D-4B1F-BA44-7F8344043CE7}"/>
              </a:ext>
            </a:extLst>
          </p:cNvPr>
          <p:cNvSpPr txBox="1"/>
          <p:nvPr/>
        </p:nvSpPr>
        <p:spPr>
          <a:xfrm>
            <a:off x="6230242" y="2142830"/>
            <a:ext cx="2392263" cy="646331"/>
          </a:xfrm>
          <a:prstGeom prst="rect">
            <a:avLst/>
          </a:prstGeom>
          <a:noFill/>
        </p:spPr>
        <p:txBody>
          <a:bodyPr wrap="square" rtlCol="0">
            <a:spAutoFit/>
          </a:bodyPr>
          <a:lstStyle/>
          <a:p>
            <a:pPr algn="ctr"/>
            <a:r>
              <a:rPr lang="en-US" dirty="0">
                <a:solidFill>
                  <a:srgbClr val="F9FED4"/>
                </a:solidFill>
              </a:rPr>
              <a:t>Mean Function = </a:t>
            </a:r>
            <a:br>
              <a:rPr lang="en-US" dirty="0">
                <a:solidFill>
                  <a:srgbClr val="F9FED4"/>
                </a:solidFill>
              </a:rPr>
            </a:br>
            <a:r>
              <a:rPr lang="en-US" dirty="0">
                <a:solidFill>
                  <a:srgbClr val="F9FED4"/>
                </a:solidFill>
              </a:rPr>
              <a:t>Inverse Link Function</a:t>
            </a:r>
            <a:endParaRPr lang="en-US" b="1" i="1" dirty="0">
              <a:solidFill>
                <a:srgbClr val="F9FED4"/>
              </a:solidFill>
            </a:endParaRPr>
          </a:p>
        </p:txBody>
      </p:sp>
      <p:sp>
        <p:nvSpPr>
          <p:cNvPr id="41" name="Title 1 2">
            <a:extLst>
              <a:ext uri="{FF2B5EF4-FFF2-40B4-BE49-F238E27FC236}">
                <a16:creationId xmlns:a16="http://schemas.microsoft.com/office/drawing/2014/main" id="{B6C86140-4B00-4D2A-B822-9A0799EC8A18}"/>
              </a:ext>
            </a:extLst>
          </p:cNvPr>
          <p:cNvSpPr>
            <a:spLocks noGrp="1"/>
          </p:cNvSpPr>
          <p:nvPr>
            <p:ph type="title"/>
          </p:nvPr>
        </p:nvSpPr>
        <p:spPr>
          <a:xfrm>
            <a:off x="298652" y="5362754"/>
            <a:ext cx="5791199" cy="1325563"/>
          </a:xfrm>
        </p:spPr>
        <p:txBody>
          <a:bodyPr>
            <a:noAutofit/>
          </a:bodyPr>
          <a:lstStyle/>
          <a:p>
            <a:r>
              <a:rPr lang="en-US" sz="2800" dirty="0">
                <a:solidFill>
                  <a:srgbClr val="F9FED4"/>
                </a:solidFill>
              </a:rPr>
              <a:t>Link Function: </a:t>
            </a:r>
            <a:r>
              <a:rPr lang="en-US" sz="2400" dirty="0">
                <a:solidFill>
                  <a:srgbClr val="F9FED4"/>
                </a:solidFill>
                <a:latin typeface="+mn-lt"/>
              </a:rPr>
              <a:t>Specifies the relation between the response variable (</a:t>
            </a:r>
            <a:r>
              <a:rPr lang="en-US" sz="2400" i="1" dirty="0">
                <a:solidFill>
                  <a:srgbClr val="F9FED4"/>
                </a:solidFill>
                <a:latin typeface="+mn-lt"/>
              </a:rPr>
              <a:t>Y</a:t>
            </a:r>
            <a:r>
              <a:rPr lang="en-US" sz="2400" dirty="0">
                <a:solidFill>
                  <a:srgbClr val="F9FED4"/>
                </a:solidFill>
                <a:latin typeface="+mn-lt"/>
              </a:rPr>
              <a:t>) and the linear combination of the predictors (</a:t>
            </a:r>
            <a:r>
              <a:rPr lang="en-US" sz="2400" i="1" dirty="0">
                <a:solidFill>
                  <a:srgbClr val="F9FED4"/>
                </a:solidFill>
                <a:latin typeface="+mn-lt"/>
              </a:rPr>
              <a:t>XB</a:t>
            </a:r>
            <a:r>
              <a:rPr lang="en-US" sz="2400" dirty="0">
                <a:solidFill>
                  <a:srgbClr val="F9FED4"/>
                </a:solidFill>
                <a:latin typeface="+mn-lt"/>
              </a:rPr>
              <a:t>)</a:t>
            </a:r>
            <a:endParaRPr lang="en-US" sz="2800" dirty="0">
              <a:solidFill>
                <a:srgbClr val="F9FED4"/>
              </a:solidFill>
              <a:latin typeface="+mn-lt"/>
            </a:endParaRPr>
          </a:p>
        </p:txBody>
      </p:sp>
    </p:spTree>
    <p:extLst>
      <p:ext uri="{BB962C8B-B14F-4D97-AF65-F5344CB8AC3E}">
        <p14:creationId xmlns:p14="http://schemas.microsoft.com/office/powerpoint/2010/main" val="151995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CEE1AE-80C6-4DD3-BB35-78441622526C}"/>
              </a:ext>
            </a:extLst>
          </p:cNvPr>
          <p:cNvSpPr>
            <a:spLocks noGrp="1"/>
          </p:cNvSpPr>
          <p:nvPr>
            <p:ph type="title"/>
          </p:nvPr>
        </p:nvSpPr>
        <p:spPr>
          <a:xfrm>
            <a:off x="838200" y="1"/>
            <a:ext cx="10515600" cy="952499"/>
          </a:xfrm>
        </p:spPr>
        <p:txBody>
          <a:bodyPr>
            <a:noAutofit/>
          </a:bodyPr>
          <a:lstStyle/>
          <a:p>
            <a:r>
              <a:rPr lang="en-US" sz="6600" dirty="0"/>
              <a:t>Common Link Functions</a:t>
            </a:r>
            <a:endParaRPr lang="en-US" sz="6600" dirty="0">
              <a:latin typeface="+mn-lt"/>
            </a:endParaRPr>
          </a:p>
        </p:txBody>
      </p:sp>
      <mc:AlternateContent xmlns:mc="http://schemas.openxmlformats.org/markup-compatibility/2006">
        <mc:Choice xmlns:a14="http://schemas.microsoft.com/office/drawing/2010/main" Requires="a14">
          <p:graphicFrame>
            <p:nvGraphicFramePr>
              <p:cNvPr id="4" name="Table 4">
                <a:extLst>
                  <a:ext uri="{FF2B5EF4-FFF2-40B4-BE49-F238E27FC236}">
                    <a16:creationId xmlns:a16="http://schemas.microsoft.com/office/drawing/2014/main" id="{18E2EE11-A943-4688-8D20-69EBBD3AE817}"/>
                  </a:ext>
                </a:extLst>
              </p:cNvPr>
              <p:cNvGraphicFramePr>
                <a:graphicFrameLocks noGrp="1"/>
              </p:cNvGraphicFramePr>
              <p:nvPr>
                <p:ph idx="1"/>
                <p:extLst>
                  <p:ext uri="{D42A27DB-BD31-4B8C-83A1-F6EECF244321}">
                    <p14:modId xmlns:p14="http://schemas.microsoft.com/office/powerpoint/2010/main" val="3159394600"/>
                  </p:ext>
                </p:extLst>
              </p:nvPr>
            </p:nvGraphicFramePr>
            <p:xfrm>
              <a:off x="438149" y="952500"/>
              <a:ext cx="11134724" cy="5126686"/>
            </p:xfrm>
            <a:graphic>
              <a:graphicData uri="http://schemas.openxmlformats.org/drawingml/2006/table">
                <a:tbl>
                  <a:tblPr firstRow="1" bandRow="1">
                    <a:tableStyleId>{5C22544A-7EE6-4342-B048-85BDC9FD1C3A}</a:tableStyleId>
                  </a:tblPr>
                  <a:tblGrid>
                    <a:gridCol w="3401784">
                      <a:extLst>
                        <a:ext uri="{9D8B030D-6E8A-4147-A177-3AD203B41FA5}">
                          <a16:colId xmlns:a16="http://schemas.microsoft.com/office/drawing/2014/main" val="2989768639"/>
                        </a:ext>
                      </a:extLst>
                    </a:gridCol>
                    <a:gridCol w="1357430">
                      <a:extLst>
                        <a:ext uri="{9D8B030D-6E8A-4147-A177-3AD203B41FA5}">
                          <a16:colId xmlns:a16="http://schemas.microsoft.com/office/drawing/2014/main" val="1155169649"/>
                        </a:ext>
                      </a:extLst>
                    </a:gridCol>
                    <a:gridCol w="1136762">
                      <a:extLst>
                        <a:ext uri="{9D8B030D-6E8A-4147-A177-3AD203B41FA5}">
                          <a16:colId xmlns:a16="http://schemas.microsoft.com/office/drawing/2014/main" val="3818456909"/>
                        </a:ext>
                      </a:extLst>
                    </a:gridCol>
                    <a:gridCol w="1862020">
                      <a:extLst>
                        <a:ext uri="{9D8B030D-6E8A-4147-A177-3AD203B41FA5}">
                          <a16:colId xmlns:a16="http://schemas.microsoft.com/office/drawing/2014/main" val="3387152684"/>
                        </a:ext>
                      </a:extLst>
                    </a:gridCol>
                    <a:gridCol w="1688364">
                      <a:extLst>
                        <a:ext uri="{9D8B030D-6E8A-4147-A177-3AD203B41FA5}">
                          <a16:colId xmlns:a16="http://schemas.microsoft.com/office/drawing/2014/main" val="2044568532"/>
                        </a:ext>
                      </a:extLst>
                    </a:gridCol>
                    <a:gridCol w="1688364">
                      <a:extLst>
                        <a:ext uri="{9D8B030D-6E8A-4147-A177-3AD203B41FA5}">
                          <a16:colId xmlns:a16="http://schemas.microsoft.com/office/drawing/2014/main" val="3613245814"/>
                        </a:ext>
                      </a:extLst>
                    </a:gridCol>
                  </a:tblGrid>
                  <a:tr h="410107">
                    <a:tc>
                      <a:txBody>
                        <a:bodyPr/>
                        <a:lstStyle/>
                        <a:p>
                          <a:r>
                            <a:rPr lang="en-US" dirty="0"/>
                            <a:t>Outcome</a:t>
                          </a:r>
                        </a:p>
                      </a:txBody>
                      <a:tcPr/>
                    </a:tc>
                    <a:tc>
                      <a:txBody>
                        <a:bodyPr/>
                        <a:lstStyle/>
                        <a:p>
                          <a:r>
                            <a:rPr lang="en-US" dirty="0"/>
                            <a:t>Distribution</a:t>
                          </a:r>
                        </a:p>
                      </a:txBody>
                      <a:tcPr/>
                    </a:tc>
                    <a:tc>
                      <a:txBody>
                        <a:bodyPr/>
                        <a:lstStyle/>
                        <a:p>
                          <a:r>
                            <a:rPr lang="en-US" dirty="0"/>
                            <a:t>Link</a:t>
                          </a:r>
                        </a:p>
                      </a:txBody>
                      <a:tcPr/>
                    </a:tc>
                    <a:tc>
                      <a:txBody>
                        <a:bodyPr/>
                        <a:lstStyle/>
                        <a:p>
                          <a:pPr algn="ctr"/>
                          <a:r>
                            <a:rPr lang="en-US" dirty="0"/>
                            <a:t>Link Function</a:t>
                          </a:r>
                        </a:p>
                      </a:txBody>
                      <a:tcPr/>
                    </a:tc>
                    <a:tc>
                      <a:txBody>
                        <a:bodyPr/>
                        <a:lstStyle/>
                        <a:p>
                          <a:pPr algn="ctr"/>
                          <a:r>
                            <a:rPr lang="en-US" dirty="0"/>
                            <a:t>Mean Function</a:t>
                          </a:r>
                        </a:p>
                      </a:txBody>
                      <a:tcPr/>
                    </a:tc>
                    <a:tc>
                      <a:txBody>
                        <a:bodyPr/>
                        <a:lstStyle/>
                        <a:p>
                          <a:pPr algn="ctr"/>
                          <a:r>
                            <a:rPr lang="en-US" dirty="0"/>
                            <a:t>Analysis</a:t>
                          </a:r>
                        </a:p>
                      </a:txBody>
                      <a:tcPr/>
                    </a:tc>
                    <a:extLst>
                      <a:ext uri="{0D108BD9-81ED-4DB2-BD59-A6C34878D82A}">
                        <a16:rowId xmlns:a16="http://schemas.microsoft.com/office/drawing/2014/main" val="3159935709"/>
                      </a:ext>
                    </a:extLst>
                  </a:tr>
                  <a:tr h="410107">
                    <a:tc>
                      <a:txBody>
                        <a:bodyPr/>
                        <a:lstStyle/>
                        <a:p>
                          <a:r>
                            <a:rPr lang="en-US" dirty="0"/>
                            <a:t>Linear Responses (Unbounded)</a:t>
                          </a:r>
                        </a:p>
                      </a:txBody>
                      <a:tcPr anchor="ctr"/>
                    </a:tc>
                    <a:tc>
                      <a:txBody>
                        <a:bodyPr/>
                        <a:lstStyle/>
                        <a:p>
                          <a:r>
                            <a:rPr lang="en-US" dirty="0"/>
                            <a:t>Normal</a:t>
                          </a:r>
                        </a:p>
                      </a:txBody>
                      <a:tcPr anchor="ctr"/>
                    </a:tc>
                    <a:tc>
                      <a:txBody>
                        <a:bodyPr/>
                        <a:lstStyle/>
                        <a:p>
                          <a:r>
                            <a:rPr lang="en-US" dirty="0"/>
                            <a:t>Identity</a:t>
                          </a:r>
                        </a:p>
                      </a:txBody>
                      <a:tcPr anchor="ctr"/>
                    </a:tc>
                    <a:tc>
                      <a:txBody>
                        <a:bodyPr/>
                        <a:lstStyle/>
                        <a:p>
                          <a:pPr algn="l"/>
                          <a14:m>
                            <m:oMathPara xmlns:m="http://schemas.openxmlformats.org/officeDocument/2006/math">
                              <m:oMathParaPr>
                                <m:jc m:val="left"/>
                              </m:oMathParaPr>
                              <m:oMath xmlns:m="http://schemas.openxmlformats.org/officeDocument/2006/math">
                                <m:r>
                                  <a:rPr lang="en-US" b="1" i="1" smtClean="0">
                                    <a:latin typeface="Cambria Math" panose="02040503050406030204" pitchFamily="18" charset="0"/>
                                  </a:rPr>
                                  <m:t>𝑿𝑩</m:t>
                                </m:r>
                                <m:r>
                                  <a:rPr lang="en-US" b="0" i="1" smtClean="0">
                                    <a:latin typeface="Cambria Math" panose="02040503050406030204" pitchFamily="18" charset="0"/>
                                  </a:rPr>
                                  <m:t>=</m:t>
                                </m:r>
                                <m:r>
                                  <a:rPr lang="en-US" b="0" i="1" smtClean="0">
                                    <a:latin typeface="Cambria Math" panose="02040503050406030204" pitchFamily="18" charset="0"/>
                                  </a:rPr>
                                  <m:t>𝜇</m:t>
                                </m:r>
                              </m:oMath>
                            </m:oMathPara>
                          </a14:m>
                          <a:endParaRPr lang="en-US" dirty="0"/>
                        </a:p>
                      </a:txBody>
                      <a:tcPr anchor="ctr"/>
                    </a:tc>
                    <a:tc>
                      <a:txBody>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𝜇</m:t>
                                </m:r>
                                <m:r>
                                  <a:rPr lang="en-US" b="0" i="1" smtClean="0">
                                    <a:latin typeface="Cambria Math" panose="02040503050406030204" pitchFamily="18" charset="0"/>
                                  </a:rPr>
                                  <m:t>=</m:t>
                                </m:r>
                                <m:r>
                                  <a:rPr lang="en-US" b="1" i="1" smtClean="0">
                                    <a:latin typeface="Cambria Math" panose="02040503050406030204" pitchFamily="18" charset="0"/>
                                  </a:rPr>
                                  <m:t>𝑿𝑩</m:t>
                                </m:r>
                              </m:oMath>
                            </m:oMathPara>
                          </a14:m>
                          <a:endParaRPr lang="en-US" dirty="0"/>
                        </a:p>
                      </a:txBody>
                      <a:tcPr anchor="ctr"/>
                    </a:tc>
                    <a:tc>
                      <a:txBody>
                        <a:bodyPr/>
                        <a:lstStyle/>
                        <a:p>
                          <a:r>
                            <a:rPr lang="en-US" dirty="0"/>
                            <a:t>OLS Regression</a:t>
                          </a:r>
                        </a:p>
                      </a:txBody>
                      <a:tcPr anchor="ctr"/>
                    </a:tc>
                    <a:extLst>
                      <a:ext uri="{0D108BD9-81ED-4DB2-BD59-A6C34878D82A}">
                        <a16:rowId xmlns:a16="http://schemas.microsoft.com/office/drawing/2014/main" val="310200323"/>
                      </a:ext>
                    </a:extLst>
                  </a:tr>
                  <a:tr h="718600">
                    <a:tc>
                      <a:txBody>
                        <a:bodyPr/>
                        <a:lstStyle/>
                        <a:p>
                          <a:r>
                            <a:rPr lang="en-US" dirty="0"/>
                            <a:t>Non-negative Continuous</a:t>
                          </a:r>
                        </a:p>
                      </a:txBody>
                      <a:tcPr anchor="ctr"/>
                    </a:tc>
                    <a:tc>
                      <a:txBody>
                        <a:bodyPr/>
                        <a:lstStyle/>
                        <a:p>
                          <a:r>
                            <a:rPr lang="en-US" dirty="0"/>
                            <a:t>Gamma</a:t>
                          </a:r>
                        </a:p>
                      </a:txBody>
                      <a:tcPr anchor="ctr"/>
                    </a:tc>
                    <a:tc>
                      <a:txBody>
                        <a:bodyPr/>
                        <a:lstStyle/>
                        <a:p>
                          <a:r>
                            <a:rPr lang="en-US" dirty="0"/>
                            <a:t>Inverse</a:t>
                          </a:r>
                        </a:p>
                      </a:txBody>
                      <a:tcPr anchor="ctr"/>
                    </a:tc>
                    <a:tc>
                      <a:txBody>
                        <a:bodyPr/>
                        <a:lstStyle/>
                        <a:p>
                          <a:pPr algn="l"/>
                          <a14:m>
                            <m:oMathPara xmlns:m="http://schemas.openxmlformats.org/officeDocument/2006/math">
                              <m:oMathParaPr>
                                <m:jc m:val="left"/>
                              </m:oMathParaPr>
                              <m:oMath xmlns:m="http://schemas.openxmlformats.org/officeDocument/2006/math">
                                <m:r>
                                  <a:rPr lang="en-US" b="1" i="1" smtClean="0">
                                    <a:latin typeface="Cambria Math" panose="02040503050406030204" pitchFamily="18" charset="0"/>
                                  </a:rPr>
                                  <m:t>𝑿𝑩</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𝜇</m:t>
                                    </m:r>
                                  </m:den>
                                </m:f>
                              </m:oMath>
                            </m:oMathPara>
                          </a14:m>
                          <a:endParaRPr lang="en-US" dirty="0"/>
                        </a:p>
                      </a:txBody>
                      <a:tcPr anchor="ctr"/>
                    </a:tc>
                    <a:tc>
                      <a:txBody>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𝜇</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1" i="1" smtClean="0">
                                        <a:latin typeface="Cambria Math" panose="02040503050406030204" pitchFamily="18" charset="0"/>
                                      </a:rPr>
                                      <m:t>𝑿𝑩</m:t>
                                    </m:r>
                                  </m:den>
                                </m:f>
                              </m:oMath>
                            </m:oMathPara>
                          </a14:m>
                          <a:endParaRPr lang="en-US" dirty="0"/>
                        </a:p>
                      </a:txBody>
                      <a:tcPr anchor="ctr"/>
                    </a:tc>
                    <a:tc>
                      <a:txBody>
                        <a:bodyPr/>
                        <a:lstStyle/>
                        <a:p>
                          <a:r>
                            <a:rPr lang="en-US" dirty="0"/>
                            <a:t>Gamma Regression</a:t>
                          </a:r>
                        </a:p>
                      </a:txBody>
                      <a:tcPr anchor="ctr"/>
                    </a:tc>
                    <a:extLst>
                      <a:ext uri="{0D108BD9-81ED-4DB2-BD59-A6C34878D82A}">
                        <a16:rowId xmlns:a16="http://schemas.microsoft.com/office/drawing/2014/main" val="115723427"/>
                      </a:ext>
                    </a:extLst>
                  </a:tr>
                  <a:tr h="707855">
                    <a:tc>
                      <a:txBody>
                        <a:bodyPr/>
                        <a:lstStyle/>
                        <a:p>
                          <a:r>
                            <a:rPr lang="en-US" dirty="0"/>
                            <a:t>Count Data </a:t>
                          </a:r>
                          <a:br>
                            <a:rPr lang="en-US" dirty="0"/>
                          </a:br>
                          <a:r>
                            <a:rPr lang="en-US" dirty="0"/>
                            <a:t>(from a fixed time interval)</a:t>
                          </a:r>
                        </a:p>
                      </a:txBody>
                      <a:tcPr anchor="ctr"/>
                    </a:tc>
                    <a:tc>
                      <a:txBody>
                        <a:bodyPr/>
                        <a:lstStyle/>
                        <a:p>
                          <a:r>
                            <a:rPr lang="en-US" dirty="0"/>
                            <a:t>Poisson</a:t>
                          </a:r>
                        </a:p>
                      </a:txBody>
                      <a:tcPr anchor="ctr"/>
                    </a:tc>
                    <a:tc>
                      <a:txBody>
                        <a:bodyPr/>
                        <a:lstStyle/>
                        <a:p>
                          <a:r>
                            <a:rPr lang="en-US" dirty="0"/>
                            <a:t>Log</a:t>
                          </a:r>
                        </a:p>
                      </a:txBody>
                      <a:tcPr anchor="ctr"/>
                    </a:tc>
                    <a:tc>
                      <a:txBody>
                        <a:bodyPr/>
                        <a:lstStyle/>
                        <a:p>
                          <a:pPr algn="l"/>
                          <a14:m>
                            <m:oMathPara xmlns:m="http://schemas.openxmlformats.org/officeDocument/2006/math">
                              <m:oMathParaPr>
                                <m:jc m:val="left"/>
                              </m:oMathParaPr>
                              <m:oMath xmlns:m="http://schemas.openxmlformats.org/officeDocument/2006/math">
                                <m:r>
                                  <a:rPr lang="en-US" b="1" i="1" smtClean="0">
                                    <a:latin typeface="Cambria Math" panose="02040503050406030204" pitchFamily="18" charset="0"/>
                                  </a:rPr>
                                  <m:t>𝑿𝑩</m:t>
                                </m:r>
                                <m:r>
                                  <a:rPr lang="en-US" b="1" i="1" smtClean="0">
                                    <a:latin typeface="Cambria Math" panose="02040503050406030204" pitchFamily="18" charset="0"/>
                                  </a:rPr>
                                  <m:t>=</m:t>
                                </m:r>
                                <m:r>
                                  <m:rPr>
                                    <m:sty m:val="p"/>
                                  </m:rPr>
                                  <a:rPr lang="en-US" b="0" i="0" smtClean="0">
                                    <a:latin typeface="Cambria Math" panose="02040503050406030204" pitchFamily="18" charset="0"/>
                                  </a:rPr>
                                  <m:t>ln</m:t>
                                </m:r>
                                <m:r>
                                  <a:rPr lang="en-US" b="0" i="0" smtClean="0">
                                    <a:latin typeface="Cambria Math" panose="02040503050406030204" pitchFamily="18" charset="0"/>
                                  </a:rPr>
                                  <m:t>(</m:t>
                                </m:r>
                                <m:r>
                                  <a:rPr lang="en-US" b="0" i="1" smtClean="0">
                                    <a:latin typeface="Cambria Math" panose="02040503050406030204" pitchFamily="18" charset="0"/>
                                  </a:rPr>
                                  <m:t>𝜇</m:t>
                                </m:r>
                                <m:r>
                                  <a:rPr lang="en-US" b="0" i="0" smtClean="0">
                                    <a:latin typeface="Cambria Math" panose="02040503050406030204" pitchFamily="18" charset="0"/>
                                  </a:rPr>
                                  <m:t>)</m:t>
                                </m:r>
                              </m:oMath>
                            </m:oMathPara>
                          </a14:m>
                          <a:endParaRPr lang="en-US" b="0" i="0" dirty="0"/>
                        </a:p>
                      </a:txBody>
                      <a:tcPr anchor="ctr"/>
                    </a:tc>
                    <a:tc>
                      <a:txBody>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𝜇</m:t>
                                </m:r>
                                <m:r>
                                  <a:rPr lang="en-US" b="0" i="1" smtClean="0">
                                    <a:latin typeface="Cambria Math" panose="02040503050406030204" pitchFamily="18" charset="0"/>
                                  </a:rPr>
                                  <m:t>=</m:t>
                                </m:r>
                                <m:sSup>
                                  <m:sSupPr>
                                    <m:ctrlPr>
                                      <a:rPr lang="en-US" b="1" i="1" smtClean="0">
                                        <a:latin typeface="Cambria Math" panose="02040503050406030204" pitchFamily="18" charset="0"/>
                                      </a:rPr>
                                    </m:ctrlPr>
                                  </m:sSupPr>
                                  <m:e>
                                    <m:r>
                                      <a:rPr lang="en-US" b="0" i="1" smtClean="0">
                                        <a:latin typeface="Cambria Math" panose="02040503050406030204" pitchFamily="18" charset="0"/>
                                      </a:rPr>
                                      <m:t>𝑒</m:t>
                                    </m:r>
                                  </m:e>
                                  <m:sup>
                                    <m:r>
                                      <a:rPr lang="en-US" b="1" i="1" smtClean="0">
                                        <a:latin typeface="Cambria Math" panose="02040503050406030204" pitchFamily="18" charset="0"/>
                                      </a:rPr>
                                      <m:t>𝑿𝑩</m:t>
                                    </m:r>
                                  </m:sup>
                                </m:sSup>
                              </m:oMath>
                            </m:oMathPara>
                          </a14:m>
                          <a:endParaRPr lang="en-US" dirty="0"/>
                        </a:p>
                      </a:txBody>
                      <a:tcPr anchor="ctr"/>
                    </a:tc>
                    <a:tc>
                      <a:txBody>
                        <a:bodyPr/>
                        <a:lstStyle/>
                        <a:p>
                          <a:r>
                            <a:rPr lang="en-US" dirty="0"/>
                            <a:t>Poisson Regression</a:t>
                          </a:r>
                        </a:p>
                      </a:txBody>
                      <a:tcPr anchor="ctr"/>
                    </a:tc>
                    <a:extLst>
                      <a:ext uri="{0D108BD9-81ED-4DB2-BD59-A6C34878D82A}">
                        <a16:rowId xmlns:a16="http://schemas.microsoft.com/office/drawing/2014/main" val="1204462937"/>
                      </a:ext>
                    </a:extLst>
                  </a:tr>
                  <a:tr h="782714">
                    <a:tc>
                      <a:txBody>
                        <a:bodyPr/>
                        <a:lstStyle/>
                        <a:p>
                          <a:r>
                            <a:rPr lang="en-US" dirty="0"/>
                            <a:t>Count Data</a:t>
                          </a:r>
                          <a:br>
                            <a:rPr lang="en-US" dirty="0"/>
                          </a:br>
                          <a:r>
                            <a:rPr lang="en-US" dirty="0"/>
                            <a:t>(Successes from </a:t>
                          </a:r>
                          <a:r>
                            <a:rPr lang="en-US" i="1" dirty="0"/>
                            <a:t>n</a:t>
                          </a:r>
                          <a:r>
                            <a:rPr lang="en-US" dirty="0"/>
                            <a:t> occurrences)</a:t>
                          </a:r>
                        </a:p>
                      </a:txBody>
                      <a:tcPr anchor="ctr"/>
                    </a:tc>
                    <a:tc>
                      <a:txBody>
                        <a:bodyPr/>
                        <a:lstStyle/>
                        <a:p>
                          <a:r>
                            <a:rPr lang="en-US" dirty="0"/>
                            <a:t>Binomial</a:t>
                          </a:r>
                        </a:p>
                      </a:txBody>
                      <a:tcPr anchor="ctr"/>
                    </a:tc>
                    <a:tc>
                      <a:txBody>
                        <a:bodyPr/>
                        <a:lstStyle/>
                        <a:p>
                          <a:r>
                            <a:rPr lang="en-US" dirty="0"/>
                            <a:t>Logit </a:t>
                          </a:r>
                          <a:br>
                            <a:rPr lang="en-US" dirty="0"/>
                          </a:br>
                          <a:r>
                            <a:rPr lang="en-US" dirty="0"/>
                            <a:t>(log odds)</a:t>
                          </a:r>
                        </a:p>
                      </a:txBody>
                      <a:tcPr anchor="ctr"/>
                    </a:tc>
                    <a:tc>
                      <a:txBody>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𝑿𝑩</m:t>
                                </m:r>
                                <m:r>
                                  <a:rPr lang="en-US" b="1" i="1" smtClean="0">
                                    <a:latin typeface="Cambria Math" panose="02040503050406030204" pitchFamily="18" charset="0"/>
                                  </a:rPr>
                                  <m:t>=</m:t>
                                </m:r>
                                <m:r>
                                  <m:rPr>
                                    <m:sty m:val="p"/>
                                  </m:rPr>
                                  <a:rPr lang="en-US" b="0" i="0" smtClean="0">
                                    <a:latin typeface="Cambria Math" panose="02040503050406030204" pitchFamily="18" charset="0"/>
                                  </a:rPr>
                                  <m:t>ln</m:t>
                                </m:r>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𝜇</m:t>
                                        </m:r>
                                      </m:num>
                                      <m:den>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𝜇</m:t>
                                        </m:r>
                                      </m:den>
                                    </m:f>
                                  </m:e>
                                </m:d>
                              </m:oMath>
                            </m:oMathPara>
                          </a14:m>
                          <a:endParaRPr lang="en-US" b="0" i="0" dirty="0"/>
                        </a:p>
                      </a:txBody>
                      <a:tcPr anchor="ctr"/>
                    </a:tc>
                    <a:tc>
                      <a:txBody>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𝜇</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m:t>
                                    </m:r>
                                    <m:sSup>
                                      <m:sSupPr>
                                        <m:ctrlPr>
                                          <a:rPr lang="en-US" b="1" i="1" smtClean="0">
                                            <a:latin typeface="Cambria Math" panose="02040503050406030204" pitchFamily="18" charset="0"/>
                                          </a:rPr>
                                        </m:ctrlPr>
                                      </m:sSupPr>
                                      <m:e>
                                        <m:r>
                                          <a:rPr lang="en-US" b="0" i="1" smtClean="0">
                                            <a:latin typeface="Cambria Math" panose="02040503050406030204" pitchFamily="18" charset="0"/>
                                          </a:rPr>
                                          <m:t>𝑒</m:t>
                                        </m:r>
                                      </m:e>
                                      <m:sup>
                                        <m:r>
                                          <a:rPr lang="en-US" b="1" i="1" smtClean="0">
                                            <a:latin typeface="Cambria Math" panose="02040503050406030204" pitchFamily="18" charset="0"/>
                                          </a:rPr>
                                          <m:t>−</m:t>
                                        </m:r>
                                        <m:r>
                                          <a:rPr lang="en-US" b="1" i="1" smtClean="0">
                                            <a:latin typeface="Cambria Math" panose="02040503050406030204" pitchFamily="18" charset="0"/>
                                          </a:rPr>
                                          <m:t>𝑿𝑩</m:t>
                                        </m:r>
                                      </m:sup>
                                    </m:sSup>
                                  </m:den>
                                </m:f>
                              </m:oMath>
                            </m:oMathPara>
                          </a14:m>
                          <a:endParaRPr lang="en-US" dirty="0"/>
                        </a:p>
                      </a:txBody>
                      <a:tcPr anchor="ctr"/>
                    </a:tc>
                    <a:tc>
                      <a:txBody>
                        <a:bodyPr/>
                        <a:lstStyle/>
                        <a:p>
                          <a:r>
                            <a:rPr lang="en-US" dirty="0"/>
                            <a:t>Binomial Regression</a:t>
                          </a:r>
                        </a:p>
                      </a:txBody>
                      <a:tcPr anchor="ctr"/>
                    </a:tc>
                    <a:extLst>
                      <a:ext uri="{0D108BD9-81ED-4DB2-BD59-A6C34878D82A}">
                        <a16:rowId xmlns:a16="http://schemas.microsoft.com/office/drawing/2014/main" val="1597708140"/>
                      </a:ext>
                    </a:extLst>
                  </a:tr>
                  <a:tr h="782714">
                    <a:tc>
                      <a:txBody>
                        <a:bodyPr/>
                        <a:lstStyle/>
                        <a:p>
                          <a:r>
                            <a:rPr lang="en-US" dirty="0"/>
                            <a:t>Probability/Percentages </a:t>
                          </a:r>
                        </a:p>
                        <a:p>
                          <a:r>
                            <a:rPr lang="en-US" dirty="0"/>
                            <a:t>(or bounded at both ends)</a:t>
                          </a:r>
                        </a:p>
                      </a:txBody>
                      <a:tcPr anchor="ctr"/>
                    </a:tc>
                    <a:tc>
                      <a:txBody>
                        <a:bodyPr/>
                        <a:lstStyle/>
                        <a:p>
                          <a:r>
                            <a:rPr lang="en-US" dirty="0"/>
                            <a:t>Beta</a:t>
                          </a:r>
                        </a:p>
                      </a:txBody>
                      <a:tcPr anchor="ctr"/>
                    </a:tc>
                    <a:tc>
                      <a:txBody>
                        <a:bodyPr/>
                        <a:lstStyle/>
                        <a:p>
                          <a:endParaRPr lang="en-US" dirty="0"/>
                        </a:p>
                      </a:txBody>
                      <a:tcPr anchor="ctr"/>
                    </a:tc>
                    <a:tc>
                      <a:txBody>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𝑿𝑩</m:t>
                                </m:r>
                                <m:r>
                                  <a:rPr lang="en-US" b="1" i="1" smtClean="0">
                                    <a:latin typeface="Cambria Math" panose="02040503050406030204" pitchFamily="18" charset="0"/>
                                  </a:rPr>
                                  <m:t>=</m:t>
                                </m:r>
                                <m:r>
                                  <m:rPr>
                                    <m:sty m:val="p"/>
                                  </m:rPr>
                                  <a:rPr lang="en-US" b="0" i="0" smtClean="0">
                                    <a:latin typeface="Cambria Math" panose="02040503050406030204" pitchFamily="18" charset="0"/>
                                  </a:rPr>
                                  <m:t>ln</m:t>
                                </m:r>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𝑝</m:t>
                                        </m:r>
                                      </m:num>
                                      <m:den>
                                        <m:r>
                                          <a:rPr lang="en-US" b="0" i="1" smtClean="0">
                                            <a:latin typeface="Cambria Math" panose="02040503050406030204" pitchFamily="18" charset="0"/>
                                          </a:rPr>
                                          <m:t>1−</m:t>
                                        </m:r>
                                        <m:r>
                                          <a:rPr lang="en-US" b="0" i="1" smtClean="0">
                                            <a:latin typeface="Cambria Math" panose="02040503050406030204" pitchFamily="18" charset="0"/>
                                          </a:rPr>
                                          <m:t>𝑝</m:t>
                                        </m:r>
                                      </m:den>
                                    </m:f>
                                  </m:e>
                                </m:d>
                              </m:oMath>
                            </m:oMathPara>
                          </a14:m>
                          <a:endParaRPr lang="en-US" b="0" i="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𝜇</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m:t>
                                    </m:r>
                                    <m:sSup>
                                      <m:sSupPr>
                                        <m:ctrlPr>
                                          <a:rPr lang="en-US" b="1" i="1" smtClean="0">
                                            <a:latin typeface="Cambria Math" panose="02040503050406030204" pitchFamily="18" charset="0"/>
                                          </a:rPr>
                                        </m:ctrlPr>
                                      </m:sSupPr>
                                      <m:e>
                                        <m:r>
                                          <a:rPr lang="en-US" b="0" i="1" smtClean="0">
                                            <a:latin typeface="Cambria Math" panose="02040503050406030204" pitchFamily="18" charset="0"/>
                                          </a:rPr>
                                          <m:t>𝑒</m:t>
                                        </m:r>
                                      </m:e>
                                      <m:sup>
                                        <m:r>
                                          <a:rPr lang="en-US" b="1" i="1" smtClean="0">
                                            <a:latin typeface="Cambria Math" panose="02040503050406030204" pitchFamily="18" charset="0"/>
                                          </a:rPr>
                                          <m:t>−</m:t>
                                        </m:r>
                                        <m:r>
                                          <a:rPr lang="en-US" b="1" i="1" smtClean="0">
                                            <a:latin typeface="Cambria Math" panose="02040503050406030204" pitchFamily="18" charset="0"/>
                                          </a:rPr>
                                          <m:t>𝑿𝑩</m:t>
                                        </m:r>
                                      </m:sup>
                                    </m:sSup>
                                  </m:den>
                                </m:f>
                              </m:oMath>
                            </m:oMathPara>
                          </a14:m>
                          <a:endParaRPr lang="en-US" dirty="0"/>
                        </a:p>
                      </a:txBody>
                      <a:tcPr anchor="ctr"/>
                    </a:tc>
                    <a:tc>
                      <a:txBody>
                        <a:bodyPr/>
                        <a:lstStyle/>
                        <a:p>
                          <a:r>
                            <a:rPr lang="en-US" dirty="0"/>
                            <a:t>Beta Regression</a:t>
                          </a:r>
                        </a:p>
                      </a:txBody>
                      <a:tcPr anchor="ctr"/>
                    </a:tc>
                    <a:extLst>
                      <a:ext uri="{0D108BD9-81ED-4DB2-BD59-A6C34878D82A}">
                        <a16:rowId xmlns:a16="http://schemas.microsoft.com/office/drawing/2014/main" val="2252340679"/>
                      </a:ext>
                    </a:extLst>
                  </a:tr>
                  <a:tr h="1314589">
                    <a:tc>
                      <a:txBody>
                        <a:bodyPr/>
                        <a:lstStyle/>
                        <a:p>
                          <a:r>
                            <a:rPr lang="en-US" dirty="0"/>
                            <a:t>Binary</a:t>
                          </a:r>
                        </a:p>
                      </a:txBody>
                      <a:tcPr anchor="ctr"/>
                    </a:tc>
                    <a:tc>
                      <a:txBody>
                        <a:bodyPr/>
                        <a:lstStyle/>
                        <a:p>
                          <a:r>
                            <a:rPr lang="en-US" dirty="0"/>
                            <a:t>Bernoulli</a:t>
                          </a:r>
                        </a:p>
                      </a:txBody>
                      <a:tcPr anchor="ctr"/>
                    </a:tc>
                    <a:tc>
                      <a:txBody>
                        <a:bodyPr/>
                        <a:lstStyle/>
                        <a:p>
                          <a:r>
                            <a:rPr lang="en-US" dirty="0"/>
                            <a:t>Logit/</a:t>
                          </a:r>
                        </a:p>
                        <a:p>
                          <a:endParaRPr lang="en-US" sz="600" dirty="0"/>
                        </a:p>
                        <a:p>
                          <a:r>
                            <a:rPr lang="en-US" dirty="0" err="1"/>
                            <a:t>Probit</a:t>
                          </a:r>
                          <a:endParaRPr lang="en-US" dirty="0"/>
                        </a:p>
                      </a:txBody>
                      <a:tcPr anchor="ctr"/>
                    </a:tc>
                    <a:tc>
                      <a:txBody>
                        <a:bodyPr/>
                        <a:lstStyle/>
                        <a:p>
                          <a:pPr/>
                          <a14:m>
                            <m:oMathPara xmlns:m="http://schemas.openxmlformats.org/officeDocument/2006/math">
                              <m:oMathParaPr>
                                <m:jc m:val="left"/>
                              </m:oMathParaPr>
                              <m:oMath xmlns:m="http://schemas.openxmlformats.org/officeDocument/2006/math">
                                <m:r>
                                  <a:rPr lang="en-US" b="1" i="1" smtClean="0">
                                    <a:latin typeface="Cambria Math" panose="02040503050406030204" pitchFamily="18" charset="0"/>
                                  </a:rPr>
                                  <m:t>𝑿𝑩</m:t>
                                </m:r>
                                <m:r>
                                  <a:rPr lang="en-US" b="1" i="1" smtClean="0">
                                    <a:latin typeface="Cambria Math" panose="02040503050406030204" pitchFamily="18" charset="0"/>
                                  </a:rPr>
                                  <m:t>=</m:t>
                                </m:r>
                                <m:r>
                                  <m:rPr>
                                    <m:sty m:val="p"/>
                                  </m:rPr>
                                  <a:rPr lang="en-US" b="0" i="0" smtClean="0">
                                    <a:latin typeface="Cambria Math" panose="02040503050406030204" pitchFamily="18" charset="0"/>
                                  </a:rPr>
                                  <m:t>ln</m:t>
                                </m:r>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𝑝</m:t>
                                        </m:r>
                                      </m:num>
                                      <m:den>
                                        <m:r>
                                          <a:rPr lang="en-US" b="0" i="1" smtClean="0">
                                            <a:latin typeface="Cambria Math" panose="02040503050406030204" pitchFamily="18" charset="0"/>
                                          </a:rPr>
                                          <m:t>1−</m:t>
                                        </m:r>
                                        <m:r>
                                          <a:rPr lang="en-US" b="0" i="1" smtClean="0">
                                            <a:latin typeface="Cambria Math" panose="02040503050406030204" pitchFamily="18" charset="0"/>
                                          </a:rPr>
                                          <m:t>𝑝</m:t>
                                        </m:r>
                                      </m:den>
                                    </m:f>
                                  </m:e>
                                </m:d>
                              </m:oMath>
                            </m:oMathPara>
                          </a14:m>
                          <a:endParaRPr lang="en-US" b="0" i="0" dirty="0"/>
                        </a:p>
                        <a:p>
                          <a:pPr/>
                          <a14:m>
                            <m:oMathPara xmlns:m="http://schemas.openxmlformats.org/officeDocument/2006/math">
                              <m:oMathParaPr>
                                <m:jc m:val="left"/>
                              </m:oMathParaPr>
                              <m:oMath xmlns:m="http://schemas.openxmlformats.org/officeDocument/2006/math">
                                <m:r>
                                  <a:rPr lang="en-US" b="1" i="1" smtClean="0">
                                    <a:latin typeface="Cambria Math" panose="02040503050406030204" pitchFamily="18" charset="0"/>
                                  </a:rPr>
                                  <m:t>𝑿𝑩</m:t>
                                </m:r>
                                <m:r>
                                  <a:rPr lang="en-US" b="1" i="1" smtClean="0">
                                    <a:latin typeface="Cambria Math" panose="02040503050406030204" pitchFamily="18" charset="0"/>
                                  </a:rPr>
                                  <m:t>=</m:t>
                                </m:r>
                                <m:r>
                                  <m:rPr>
                                    <m:sty m:val="p"/>
                                  </m:rPr>
                                  <a:rPr lang="en-US" b="0" i="0" smtClean="0">
                                    <a:latin typeface="Cambria Math" panose="02040503050406030204" pitchFamily="18" charset="0"/>
                                  </a:rPr>
                                  <m:t>Φ</m:t>
                                </m:r>
                                <m:r>
                                  <a:rPr lang="en-US" b="0" i="1" smtClean="0">
                                    <a:latin typeface="Cambria Math" panose="02040503050406030204" pitchFamily="18" charset="0"/>
                                  </a:rPr>
                                  <m:t>(</m:t>
                                </m:r>
                                <m:r>
                                  <a:rPr lang="en-US" b="0" i="1" smtClean="0">
                                    <a:latin typeface="Cambria Math" panose="02040503050406030204" pitchFamily="18" charset="0"/>
                                  </a:rPr>
                                  <m:t>𝑝</m:t>
                                </m:r>
                                <m:r>
                                  <a:rPr lang="en-US" b="0" i="1" smtClean="0">
                                    <a:latin typeface="Cambria Math" panose="02040503050406030204" pitchFamily="18" charset="0"/>
                                  </a:rPr>
                                  <m:t>)</m:t>
                                </m:r>
                              </m:oMath>
                            </m:oMathPara>
                          </a14:m>
                          <a:endParaRPr lang="en-US" b="0" i="0" dirty="0"/>
                        </a:p>
                      </a:txBody>
                      <a:tcPr anchor="ctr"/>
                    </a:tc>
                    <a:tc>
                      <a:txBody>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𝑝</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m:t>
                                    </m:r>
                                    <m:sSup>
                                      <m:sSupPr>
                                        <m:ctrlPr>
                                          <a:rPr lang="en-US" b="1" i="1" smtClean="0">
                                            <a:latin typeface="Cambria Math" panose="02040503050406030204" pitchFamily="18" charset="0"/>
                                          </a:rPr>
                                        </m:ctrlPr>
                                      </m:sSupPr>
                                      <m:e>
                                        <m:r>
                                          <a:rPr lang="en-US" b="0" i="1" smtClean="0">
                                            <a:latin typeface="Cambria Math" panose="02040503050406030204" pitchFamily="18" charset="0"/>
                                          </a:rPr>
                                          <m:t>𝑒</m:t>
                                        </m:r>
                                      </m:e>
                                      <m:sup>
                                        <m:r>
                                          <a:rPr lang="en-US" b="1" i="1" smtClean="0">
                                            <a:latin typeface="Cambria Math" panose="02040503050406030204" pitchFamily="18" charset="0"/>
                                          </a:rPr>
                                          <m:t>−</m:t>
                                        </m:r>
                                        <m:r>
                                          <a:rPr lang="en-US" b="1" i="1" smtClean="0">
                                            <a:latin typeface="Cambria Math" panose="02040503050406030204" pitchFamily="18" charset="0"/>
                                          </a:rPr>
                                          <m:t>𝑿𝑩</m:t>
                                        </m:r>
                                      </m:sup>
                                    </m:sSup>
                                  </m:den>
                                </m:f>
                              </m:oMath>
                            </m:oMathPara>
                          </a14:m>
                          <a:endParaRPr lang="en-US" dirty="0"/>
                        </a:p>
                        <a:p>
                          <a:endParaRPr lang="en-US" sz="600" dirty="0"/>
                        </a:p>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𝑝</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m:rPr>
                                        <m:sty m:val="p"/>
                                      </m:rPr>
                                      <a:rPr lang="en-US" b="0" i="0" smtClean="0">
                                        <a:latin typeface="Cambria Math" panose="02040503050406030204" pitchFamily="18" charset="0"/>
                                      </a:rPr>
                                      <m:t>Φ</m:t>
                                    </m:r>
                                  </m:e>
                                  <m:sup>
                                    <m:r>
                                      <a:rPr lang="en-US" b="0" i="1" smtClean="0">
                                        <a:latin typeface="Cambria Math" panose="02040503050406030204" pitchFamily="18" charset="0"/>
                                      </a:rPr>
                                      <m:t>−1</m:t>
                                    </m:r>
                                  </m:sup>
                                </m:sSup>
                                <m:r>
                                  <a:rPr lang="en-US" b="0" i="1" smtClean="0">
                                    <a:latin typeface="Cambria Math" panose="02040503050406030204" pitchFamily="18" charset="0"/>
                                  </a:rPr>
                                  <m:t>(</m:t>
                                </m:r>
                                <m:r>
                                  <a:rPr lang="en-US" b="1" i="1" smtClean="0">
                                    <a:latin typeface="Cambria Math" panose="02040503050406030204" pitchFamily="18" charset="0"/>
                                  </a:rPr>
                                  <m:t>𝑿𝑩</m:t>
                                </m:r>
                                <m:r>
                                  <a:rPr lang="en-US" b="0" i="1" smtClean="0">
                                    <a:latin typeface="Cambria Math" panose="02040503050406030204" pitchFamily="18" charset="0"/>
                                  </a:rPr>
                                  <m:t>)</m:t>
                                </m:r>
                              </m:oMath>
                            </m:oMathPara>
                          </a14:m>
                          <a:endParaRPr lang="en-US" dirty="0"/>
                        </a:p>
                      </a:txBody>
                      <a:tcPr anchor="ctr"/>
                    </a:tc>
                    <a:tc>
                      <a:txBody>
                        <a:bodyPr/>
                        <a:lstStyle/>
                        <a:p>
                          <a:r>
                            <a:rPr lang="en-US" dirty="0"/>
                            <a:t>Logistic Regression/</a:t>
                          </a:r>
                        </a:p>
                        <a:p>
                          <a:r>
                            <a:rPr lang="en-US" dirty="0" err="1"/>
                            <a:t>Probit</a:t>
                          </a:r>
                          <a:r>
                            <a:rPr lang="en-US" dirty="0"/>
                            <a:t> Regression</a:t>
                          </a:r>
                        </a:p>
                      </a:txBody>
                      <a:tcPr anchor="ctr"/>
                    </a:tc>
                    <a:extLst>
                      <a:ext uri="{0D108BD9-81ED-4DB2-BD59-A6C34878D82A}">
                        <a16:rowId xmlns:a16="http://schemas.microsoft.com/office/drawing/2014/main" val="482008617"/>
                      </a:ext>
                    </a:extLst>
                  </a:tr>
                </a:tbl>
              </a:graphicData>
            </a:graphic>
          </p:graphicFrame>
        </mc:Choice>
        <mc:Fallback>
          <p:graphicFrame>
            <p:nvGraphicFramePr>
              <p:cNvPr id="4" name="Table 4">
                <a:extLst>
                  <a:ext uri="{FF2B5EF4-FFF2-40B4-BE49-F238E27FC236}">
                    <a16:creationId xmlns:a16="http://schemas.microsoft.com/office/drawing/2014/main" id="{18E2EE11-A943-4688-8D20-69EBBD3AE817}"/>
                  </a:ext>
                </a:extLst>
              </p:cNvPr>
              <p:cNvGraphicFramePr>
                <a:graphicFrameLocks noGrp="1"/>
              </p:cNvGraphicFramePr>
              <p:nvPr>
                <p:ph idx="1"/>
                <p:extLst>
                  <p:ext uri="{D42A27DB-BD31-4B8C-83A1-F6EECF244321}">
                    <p14:modId xmlns:p14="http://schemas.microsoft.com/office/powerpoint/2010/main" val="3159394600"/>
                  </p:ext>
                </p:extLst>
              </p:nvPr>
            </p:nvGraphicFramePr>
            <p:xfrm>
              <a:off x="438149" y="952500"/>
              <a:ext cx="11134724" cy="5126686"/>
            </p:xfrm>
            <a:graphic>
              <a:graphicData uri="http://schemas.openxmlformats.org/drawingml/2006/table">
                <a:tbl>
                  <a:tblPr firstRow="1" bandRow="1">
                    <a:tableStyleId>{5C22544A-7EE6-4342-B048-85BDC9FD1C3A}</a:tableStyleId>
                  </a:tblPr>
                  <a:tblGrid>
                    <a:gridCol w="3401784">
                      <a:extLst>
                        <a:ext uri="{9D8B030D-6E8A-4147-A177-3AD203B41FA5}">
                          <a16:colId xmlns:a16="http://schemas.microsoft.com/office/drawing/2014/main" val="2989768639"/>
                        </a:ext>
                      </a:extLst>
                    </a:gridCol>
                    <a:gridCol w="1357430">
                      <a:extLst>
                        <a:ext uri="{9D8B030D-6E8A-4147-A177-3AD203B41FA5}">
                          <a16:colId xmlns:a16="http://schemas.microsoft.com/office/drawing/2014/main" val="1155169649"/>
                        </a:ext>
                      </a:extLst>
                    </a:gridCol>
                    <a:gridCol w="1136762">
                      <a:extLst>
                        <a:ext uri="{9D8B030D-6E8A-4147-A177-3AD203B41FA5}">
                          <a16:colId xmlns:a16="http://schemas.microsoft.com/office/drawing/2014/main" val="3818456909"/>
                        </a:ext>
                      </a:extLst>
                    </a:gridCol>
                    <a:gridCol w="1862020">
                      <a:extLst>
                        <a:ext uri="{9D8B030D-6E8A-4147-A177-3AD203B41FA5}">
                          <a16:colId xmlns:a16="http://schemas.microsoft.com/office/drawing/2014/main" val="3387152684"/>
                        </a:ext>
                      </a:extLst>
                    </a:gridCol>
                    <a:gridCol w="1688364">
                      <a:extLst>
                        <a:ext uri="{9D8B030D-6E8A-4147-A177-3AD203B41FA5}">
                          <a16:colId xmlns:a16="http://schemas.microsoft.com/office/drawing/2014/main" val="2044568532"/>
                        </a:ext>
                      </a:extLst>
                    </a:gridCol>
                    <a:gridCol w="1688364">
                      <a:extLst>
                        <a:ext uri="{9D8B030D-6E8A-4147-A177-3AD203B41FA5}">
                          <a16:colId xmlns:a16="http://schemas.microsoft.com/office/drawing/2014/main" val="3613245814"/>
                        </a:ext>
                      </a:extLst>
                    </a:gridCol>
                  </a:tblGrid>
                  <a:tr h="410107">
                    <a:tc>
                      <a:txBody>
                        <a:bodyPr/>
                        <a:lstStyle/>
                        <a:p>
                          <a:r>
                            <a:rPr lang="en-US" dirty="0"/>
                            <a:t>Outcome</a:t>
                          </a:r>
                        </a:p>
                      </a:txBody>
                      <a:tcPr/>
                    </a:tc>
                    <a:tc>
                      <a:txBody>
                        <a:bodyPr/>
                        <a:lstStyle/>
                        <a:p>
                          <a:r>
                            <a:rPr lang="en-US" dirty="0"/>
                            <a:t>Distribution</a:t>
                          </a:r>
                        </a:p>
                      </a:txBody>
                      <a:tcPr/>
                    </a:tc>
                    <a:tc>
                      <a:txBody>
                        <a:bodyPr/>
                        <a:lstStyle/>
                        <a:p>
                          <a:r>
                            <a:rPr lang="en-US" dirty="0"/>
                            <a:t>Link</a:t>
                          </a:r>
                        </a:p>
                      </a:txBody>
                      <a:tcPr/>
                    </a:tc>
                    <a:tc>
                      <a:txBody>
                        <a:bodyPr/>
                        <a:lstStyle/>
                        <a:p>
                          <a:pPr algn="ctr"/>
                          <a:r>
                            <a:rPr lang="en-US" dirty="0"/>
                            <a:t>Link Function</a:t>
                          </a:r>
                        </a:p>
                      </a:txBody>
                      <a:tcPr/>
                    </a:tc>
                    <a:tc>
                      <a:txBody>
                        <a:bodyPr/>
                        <a:lstStyle/>
                        <a:p>
                          <a:pPr algn="ctr"/>
                          <a:r>
                            <a:rPr lang="en-US" dirty="0"/>
                            <a:t>Mean Function</a:t>
                          </a:r>
                        </a:p>
                      </a:txBody>
                      <a:tcPr/>
                    </a:tc>
                    <a:tc>
                      <a:txBody>
                        <a:bodyPr/>
                        <a:lstStyle/>
                        <a:p>
                          <a:pPr algn="ctr"/>
                          <a:r>
                            <a:rPr lang="en-US" dirty="0"/>
                            <a:t>Analysis</a:t>
                          </a:r>
                        </a:p>
                      </a:txBody>
                      <a:tcPr/>
                    </a:tc>
                    <a:extLst>
                      <a:ext uri="{0D108BD9-81ED-4DB2-BD59-A6C34878D82A}">
                        <a16:rowId xmlns:a16="http://schemas.microsoft.com/office/drawing/2014/main" val="3159935709"/>
                      </a:ext>
                    </a:extLst>
                  </a:tr>
                  <a:tr h="410107">
                    <a:tc>
                      <a:txBody>
                        <a:bodyPr/>
                        <a:lstStyle/>
                        <a:p>
                          <a:r>
                            <a:rPr lang="en-US" dirty="0"/>
                            <a:t>Linear Responses (Unbounded)</a:t>
                          </a:r>
                        </a:p>
                      </a:txBody>
                      <a:tcPr anchor="ctr"/>
                    </a:tc>
                    <a:tc>
                      <a:txBody>
                        <a:bodyPr/>
                        <a:lstStyle/>
                        <a:p>
                          <a:r>
                            <a:rPr lang="en-US" dirty="0"/>
                            <a:t>Normal</a:t>
                          </a:r>
                        </a:p>
                      </a:txBody>
                      <a:tcPr anchor="ctr"/>
                    </a:tc>
                    <a:tc>
                      <a:txBody>
                        <a:bodyPr/>
                        <a:lstStyle/>
                        <a:p>
                          <a:r>
                            <a:rPr lang="en-US" dirty="0"/>
                            <a:t>Identity</a:t>
                          </a:r>
                        </a:p>
                      </a:txBody>
                      <a:tcPr anchor="ctr"/>
                    </a:tc>
                    <a:tc>
                      <a:txBody>
                        <a:bodyPr/>
                        <a:lstStyle/>
                        <a:p>
                          <a:endParaRPr lang="en-US"/>
                        </a:p>
                      </a:txBody>
                      <a:tcPr anchor="ctr">
                        <a:blipFill>
                          <a:blip r:embed="rId3"/>
                          <a:stretch>
                            <a:fillRect l="-316667" t="-104412" r="-182353" b="-1048529"/>
                          </a:stretch>
                        </a:blipFill>
                      </a:tcPr>
                    </a:tc>
                    <a:tc>
                      <a:txBody>
                        <a:bodyPr/>
                        <a:lstStyle/>
                        <a:p>
                          <a:endParaRPr lang="en-US"/>
                        </a:p>
                      </a:txBody>
                      <a:tcPr anchor="ctr">
                        <a:blipFill>
                          <a:blip r:embed="rId3"/>
                          <a:stretch>
                            <a:fillRect l="-460289" t="-104412" r="-101444" b="-1048529"/>
                          </a:stretch>
                        </a:blipFill>
                      </a:tcPr>
                    </a:tc>
                    <a:tc>
                      <a:txBody>
                        <a:bodyPr/>
                        <a:lstStyle/>
                        <a:p>
                          <a:r>
                            <a:rPr lang="en-US" dirty="0"/>
                            <a:t>OLS Regression</a:t>
                          </a:r>
                        </a:p>
                      </a:txBody>
                      <a:tcPr anchor="ctr"/>
                    </a:tc>
                    <a:extLst>
                      <a:ext uri="{0D108BD9-81ED-4DB2-BD59-A6C34878D82A}">
                        <a16:rowId xmlns:a16="http://schemas.microsoft.com/office/drawing/2014/main" val="310200323"/>
                      </a:ext>
                    </a:extLst>
                  </a:tr>
                  <a:tr h="718600">
                    <a:tc>
                      <a:txBody>
                        <a:bodyPr/>
                        <a:lstStyle/>
                        <a:p>
                          <a:r>
                            <a:rPr lang="en-US" dirty="0"/>
                            <a:t>Non-negative Continuous</a:t>
                          </a:r>
                        </a:p>
                      </a:txBody>
                      <a:tcPr anchor="ctr"/>
                    </a:tc>
                    <a:tc>
                      <a:txBody>
                        <a:bodyPr/>
                        <a:lstStyle/>
                        <a:p>
                          <a:r>
                            <a:rPr lang="en-US" dirty="0"/>
                            <a:t>Gamma</a:t>
                          </a:r>
                        </a:p>
                      </a:txBody>
                      <a:tcPr anchor="ctr"/>
                    </a:tc>
                    <a:tc>
                      <a:txBody>
                        <a:bodyPr/>
                        <a:lstStyle/>
                        <a:p>
                          <a:r>
                            <a:rPr lang="en-US" dirty="0"/>
                            <a:t>Inverse</a:t>
                          </a:r>
                        </a:p>
                      </a:txBody>
                      <a:tcPr anchor="ctr"/>
                    </a:tc>
                    <a:tc>
                      <a:txBody>
                        <a:bodyPr/>
                        <a:lstStyle/>
                        <a:p>
                          <a:endParaRPr lang="en-US"/>
                        </a:p>
                      </a:txBody>
                      <a:tcPr anchor="ctr">
                        <a:blipFill>
                          <a:blip r:embed="rId3"/>
                          <a:stretch>
                            <a:fillRect l="-316667" t="-117797" r="-182353" b="-504237"/>
                          </a:stretch>
                        </a:blipFill>
                      </a:tcPr>
                    </a:tc>
                    <a:tc>
                      <a:txBody>
                        <a:bodyPr/>
                        <a:lstStyle/>
                        <a:p>
                          <a:endParaRPr lang="en-US"/>
                        </a:p>
                      </a:txBody>
                      <a:tcPr anchor="ctr">
                        <a:blipFill>
                          <a:blip r:embed="rId3"/>
                          <a:stretch>
                            <a:fillRect l="-460289" t="-117797" r="-101444" b="-504237"/>
                          </a:stretch>
                        </a:blipFill>
                      </a:tcPr>
                    </a:tc>
                    <a:tc>
                      <a:txBody>
                        <a:bodyPr/>
                        <a:lstStyle/>
                        <a:p>
                          <a:r>
                            <a:rPr lang="en-US" dirty="0"/>
                            <a:t>Gamma Regression</a:t>
                          </a:r>
                        </a:p>
                      </a:txBody>
                      <a:tcPr anchor="ctr"/>
                    </a:tc>
                    <a:extLst>
                      <a:ext uri="{0D108BD9-81ED-4DB2-BD59-A6C34878D82A}">
                        <a16:rowId xmlns:a16="http://schemas.microsoft.com/office/drawing/2014/main" val="115723427"/>
                      </a:ext>
                    </a:extLst>
                  </a:tr>
                  <a:tr h="707855">
                    <a:tc>
                      <a:txBody>
                        <a:bodyPr/>
                        <a:lstStyle/>
                        <a:p>
                          <a:r>
                            <a:rPr lang="en-US" dirty="0"/>
                            <a:t>Count Data </a:t>
                          </a:r>
                          <a:br>
                            <a:rPr lang="en-US" dirty="0"/>
                          </a:br>
                          <a:r>
                            <a:rPr lang="en-US" dirty="0"/>
                            <a:t>(from a fixed time interval)</a:t>
                          </a:r>
                        </a:p>
                      </a:txBody>
                      <a:tcPr anchor="ctr"/>
                    </a:tc>
                    <a:tc>
                      <a:txBody>
                        <a:bodyPr/>
                        <a:lstStyle/>
                        <a:p>
                          <a:r>
                            <a:rPr lang="en-US" dirty="0"/>
                            <a:t>Poisson</a:t>
                          </a:r>
                        </a:p>
                      </a:txBody>
                      <a:tcPr anchor="ctr"/>
                    </a:tc>
                    <a:tc>
                      <a:txBody>
                        <a:bodyPr/>
                        <a:lstStyle/>
                        <a:p>
                          <a:r>
                            <a:rPr lang="en-US" dirty="0"/>
                            <a:t>Log</a:t>
                          </a:r>
                        </a:p>
                      </a:txBody>
                      <a:tcPr anchor="ctr"/>
                    </a:tc>
                    <a:tc>
                      <a:txBody>
                        <a:bodyPr/>
                        <a:lstStyle/>
                        <a:p>
                          <a:endParaRPr lang="en-US"/>
                        </a:p>
                      </a:txBody>
                      <a:tcPr anchor="ctr">
                        <a:blipFill>
                          <a:blip r:embed="rId3"/>
                          <a:stretch>
                            <a:fillRect l="-316667" t="-221552" r="-182353" b="-412931"/>
                          </a:stretch>
                        </a:blipFill>
                      </a:tcPr>
                    </a:tc>
                    <a:tc>
                      <a:txBody>
                        <a:bodyPr/>
                        <a:lstStyle/>
                        <a:p>
                          <a:endParaRPr lang="en-US"/>
                        </a:p>
                      </a:txBody>
                      <a:tcPr anchor="ctr">
                        <a:blipFill>
                          <a:blip r:embed="rId3"/>
                          <a:stretch>
                            <a:fillRect l="-460289" t="-221552" r="-101444" b="-412931"/>
                          </a:stretch>
                        </a:blipFill>
                      </a:tcPr>
                    </a:tc>
                    <a:tc>
                      <a:txBody>
                        <a:bodyPr/>
                        <a:lstStyle/>
                        <a:p>
                          <a:r>
                            <a:rPr lang="en-US" dirty="0"/>
                            <a:t>Poisson Regression</a:t>
                          </a:r>
                        </a:p>
                      </a:txBody>
                      <a:tcPr anchor="ctr"/>
                    </a:tc>
                    <a:extLst>
                      <a:ext uri="{0D108BD9-81ED-4DB2-BD59-A6C34878D82A}">
                        <a16:rowId xmlns:a16="http://schemas.microsoft.com/office/drawing/2014/main" val="1204462937"/>
                      </a:ext>
                    </a:extLst>
                  </a:tr>
                  <a:tr h="782714">
                    <a:tc>
                      <a:txBody>
                        <a:bodyPr/>
                        <a:lstStyle/>
                        <a:p>
                          <a:r>
                            <a:rPr lang="en-US" dirty="0"/>
                            <a:t>Count Data</a:t>
                          </a:r>
                          <a:br>
                            <a:rPr lang="en-US" dirty="0"/>
                          </a:br>
                          <a:r>
                            <a:rPr lang="en-US" dirty="0"/>
                            <a:t>(Successes from </a:t>
                          </a:r>
                          <a:r>
                            <a:rPr lang="en-US" i="1" dirty="0"/>
                            <a:t>n</a:t>
                          </a:r>
                          <a:r>
                            <a:rPr lang="en-US" dirty="0"/>
                            <a:t> occurrences)</a:t>
                          </a:r>
                        </a:p>
                      </a:txBody>
                      <a:tcPr anchor="ctr"/>
                    </a:tc>
                    <a:tc>
                      <a:txBody>
                        <a:bodyPr/>
                        <a:lstStyle/>
                        <a:p>
                          <a:r>
                            <a:rPr lang="en-US" dirty="0"/>
                            <a:t>Binomial</a:t>
                          </a:r>
                        </a:p>
                      </a:txBody>
                      <a:tcPr anchor="ctr"/>
                    </a:tc>
                    <a:tc>
                      <a:txBody>
                        <a:bodyPr/>
                        <a:lstStyle/>
                        <a:p>
                          <a:r>
                            <a:rPr lang="en-US" dirty="0"/>
                            <a:t>Logit </a:t>
                          </a:r>
                          <a:br>
                            <a:rPr lang="en-US" dirty="0"/>
                          </a:br>
                          <a:r>
                            <a:rPr lang="en-US" dirty="0"/>
                            <a:t>(log odds)</a:t>
                          </a:r>
                        </a:p>
                      </a:txBody>
                      <a:tcPr anchor="ctr"/>
                    </a:tc>
                    <a:tc>
                      <a:txBody>
                        <a:bodyPr/>
                        <a:lstStyle/>
                        <a:p>
                          <a:endParaRPr lang="en-US"/>
                        </a:p>
                      </a:txBody>
                      <a:tcPr anchor="ctr">
                        <a:blipFill>
                          <a:blip r:embed="rId3"/>
                          <a:stretch>
                            <a:fillRect l="-316667" t="-289147" r="-182353" b="-271318"/>
                          </a:stretch>
                        </a:blipFill>
                      </a:tcPr>
                    </a:tc>
                    <a:tc>
                      <a:txBody>
                        <a:bodyPr/>
                        <a:lstStyle/>
                        <a:p>
                          <a:endParaRPr lang="en-US"/>
                        </a:p>
                      </a:txBody>
                      <a:tcPr anchor="ctr">
                        <a:blipFill>
                          <a:blip r:embed="rId3"/>
                          <a:stretch>
                            <a:fillRect l="-460289" t="-289147" r="-101444" b="-271318"/>
                          </a:stretch>
                        </a:blipFill>
                      </a:tcPr>
                    </a:tc>
                    <a:tc>
                      <a:txBody>
                        <a:bodyPr/>
                        <a:lstStyle/>
                        <a:p>
                          <a:r>
                            <a:rPr lang="en-US" dirty="0"/>
                            <a:t>Binomial Regression</a:t>
                          </a:r>
                        </a:p>
                      </a:txBody>
                      <a:tcPr anchor="ctr"/>
                    </a:tc>
                    <a:extLst>
                      <a:ext uri="{0D108BD9-81ED-4DB2-BD59-A6C34878D82A}">
                        <a16:rowId xmlns:a16="http://schemas.microsoft.com/office/drawing/2014/main" val="1597708140"/>
                      </a:ext>
                    </a:extLst>
                  </a:tr>
                  <a:tr h="782714">
                    <a:tc>
                      <a:txBody>
                        <a:bodyPr/>
                        <a:lstStyle/>
                        <a:p>
                          <a:r>
                            <a:rPr lang="en-US" dirty="0"/>
                            <a:t>Probability/Percentages </a:t>
                          </a:r>
                        </a:p>
                        <a:p>
                          <a:r>
                            <a:rPr lang="en-US" dirty="0"/>
                            <a:t>(or bounded at both ends)</a:t>
                          </a:r>
                        </a:p>
                      </a:txBody>
                      <a:tcPr anchor="ctr"/>
                    </a:tc>
                    <a:tc>
                      <a:txBody>
                        <a:bodyPr/>
                        <a:lstStyle/>
                        <a:p>
                          <a:r>
                            <a:rPr lang="en-US" dirty="0"/>
                            <a:t>Beta</a:t>
                          </a:r>
                        </a:p>
                      </a:txBody>
                      <a:tcPr anchor="ctr"/>
                    </a:tc>
                    <a:tc>
                      <a:txBody>
                        <a:bodyPr/>
                        <a:lstStyle/>
                        <a:p>
                          <a:endParaRPr lang="en-US" dirty="0"/>
                        </a:p>
                      </a:txBody>
                      <a:tcPr anchor="ctr"/>
                    </a:tc>
                    <a:tc>
                      <a:txBody>
                        <a:bodyPr/>
                        <a:lstStyle/>
                        <a:p>
                          <a:endParaRPr lang="en-US"/>
                        </a:p>
                      </a:txBody>
                      <a:tcPr anchor="ctr">
                        <a:blipFill>
                          <a:blip r:embed="rId3"/>
                          <a:stretch>
                            <a:fillRect l="-316667" t="-392188" r="-182353" b="-173438"/>
                          </a:stretch>
                        </a:blipFill>
                      </a:tcPr>
                    </a:tc>
                    <a:tc>
                      <a:txBody>
                        <a:bodyPr/>
                        <a:lstStyle/>
                        <a:p>
                          <a:endParaRPr lang="en-US"/>
                        </a:p>
                      </a:txBody>
                      <a:tcPr anchor="ctr">
                        <a:blipFill>
                          <a:blip r:embed="rId3"/>
                          <a:stretch>
                            <a:fillRect l="-460289" t="-392188" r="-101444" b="-173438"/>
                          </a:stretch>
                        </a:blipFill>
                      </a:tcPr>
                    </a:tc>
                    <a:tc>
                      <a:txBody>
                        <a:bodyPr/>
                        <a:lstStyle/>
                        <a:p>
                          <a:r>
                            <a:rPr lang="en-US" dirty="0"/>
                            <a:t>Beta Regression</a:t>
                          </a:r>
                        </a:p>
                      </a:txBody>
                      <a:tcPr anchor="ctr"/>
                    </a:tc>
                    <a:extLst>
                      <a:ext uri="{0D108BD9-81ED-4DB2-BD59-A6C34878D82A}">
                        <a16:rowId xmlns:a16="http://schemas.microsoft.com/office/drawing/2014/main" val="2252340679"/>
                      </a:ext>
                    </a:extLst>
                  </a:tr>
                  <a:tr h="1314589">
                    <a:tc>
                      <a:txBody>
                        <a:bodyPr/>
                        <a:lstStyle/>
                        <a:p>
                          <a:r>
                            <a:rPr lang="en-US" dirty="0"/>
                            <a:t>Binary</a:t>
                          </a:r>
                        </a:p>
                      </a:txBody>
                      <a:tcPr anchor="ctr"/>
                    </a:tc>
                    <a:tc>
                      <a:txBody>
                        <a:bodyPr/>
                        <a:lstStyle/>
                        <a:p>
                          <a:r>
                            <a:rPr lang="en-US" dirty="0"/>
                            <a:t>Bernoulli</a:t>
                          </a:r>
                        </a:p>
                      </a:txBody>
                      <a:tcPr anchor="ctr"/>
                    </a:tc>
                    <a:tc>
                      <a:txBody>
                        <a:bodyPr/>
                        <a:lstStyle/>
                        <a:p>
                          <a:r>
                            <a:rPr lang="en-US" dirty="0"/>
                            <a:t>Logit/</a:t>
                          </a:r>
                        </a:p>
                        <a:p>
                          <a:endParaRPr lang="en-US" sz="600" dirty="0"/>
                        </a:p>
                        <a:p>
                          <a:r>
                            <a:rPr lang="en-US" dirty="0" err="1"/>
                            <a:t>Probit</a:t>
                          </a:r>
                          <a:endParaRPr lang="en-US" dirty="0"/>
                        </a:p>
                      </a:txBody>
                      <a:tcPr anchor="ctr"/>
                    </a:tc>
                    <a:tc>
                      <a:txBody>
                        <a:bodyPr/>
                        <a:lstStyle/>
                        <a:p>
                          <a:endParaRPr lang="en-US"/>
                        </a:p>
                      </a:txBody>
                      <a:tcPr anchor="ctr">
                        <a:blipFill>
                          <a:blip r:embed="rId3"/>
                          <a:stretch>
                            <a:fillRect l="-316667" t="-291667" r="-182353" b="-2778"/>
                          </a:stretch>
                        </a:blipFill>
                      </a:tcPr>
                    </a:tc>
                    <a:tc>
                      <a:txBody>
                        <a:bodyPr/>
                        <a:lstStyle/>
                        <a:p>
                          <a:endParaRPr lang="en-US"/>
                        </a:p>
                      </a:txBody>
                      <a:tcPr anchor="ctr">
                        <a:blipFill>
                          <a:blip r:embed="rId3"/>
                          <a:stretch>
                            <a:fillRect l="-460289" t="-291667" r="-101444" b="-2778"/>
                          </a:stretch>
                        </a:blipFill>
                      </a:tcPr>
                    </a:tc>
                    <a:tc>
                      <a:txBody>
                        <a:bodyPr/>
                        <a:lstStyle/>
                        <a:p>
                          <a:r>
                            <a:rPr lang="en-US" dirty="0"/>
                            <a:t>Logistic Regression/</a:t>
                          </a:r>
                        </a:p>
                        <a:p>
                          <a:r>
                            <a:rPr lang="en-US" dirty="0" err="1"/>
                            <a:t>Probit</a:t>
                          </a:r>
                          <a:r>
                            <a:rPr lang="en-US" dirty="0"/>
                            <a:t> Regression</a:t>
                          </a:r>
                        </a:p>
                      </a:txBody>
                      <a:tcPr anchor="ctr"/>
                    </a:tc>
                    <a:extLst>
                      <a:ext uri="{0D108BD9-81ED-4DB2-BD59-A6C34878D82A}">
                        <a16:rowId xmlns:a16="http://schemas.microsoft.com/office/drawing/2014/main" val="482008617"/>
                      </a:ext>
                    </a:extLst>
                  </a:tr>
                </a:tbl>
              </a:graphicData>
            </a:graphic>
          </p:graphicFrame>
        </mc:Fallback>
      </mc:AlternateContent>
      <p:sp>
        <p:nvSpPr>
          <p:cNvPr id="5" name="TextBox 4">
            <a:extLst>
              <a:ext uri="{FF2B5EF4-FFF2-40B4-BE49-F238E27FC236}">
                <a16:creationId xmlns:a16="http://schemas.microsoft.com/office/drawing/2014/main" id="{73AC5ED3-70DA-4B37-AF75-A365B332363A}"/>
              </a:ext>
            </a:extLst>
          </p:cNvPr>
          <p:cNvSpPr txBox="1"/>
          <p:nvPr/>
        </p:nvSpPr>
        <p:spPr>
          <a:xfrm>
            <a:off x="561975" y="6211668"/>
            <a:ext cx="11068050" cy="646331"/>
          </a:xfrm>
          <a:prstGeom prst="rect">
            <a:avLst/>
          </a:prstGeom>
          <a:noFill/>
        </p:spPr>
        <p:txBody>
          <a:bodyPr wrap="square" rtlCol="0">
            <a:spAutoFit/>
          </a:bodyPr>
          <a:lstStyle/>
          <a:p>
            <a:r>
              <a:rPr lang="en-US" dirty="0"/>
              <a:t>Poisson regression requires that response mean = response variance. If this strict assumption is not plausible, try negative binomial regression or zero-inflated </a:t>
            </a:r>
            <a:r>
              <a:rPr lang="en-US" dirty="0" err="1"/>
              <a:t>poisson</a:t>
            </a:r>
            <a:r>
              <a:rPr lang="en-US" dirty="0"/>
              <a:t> regression if there are too many 0s.</a:t>
            </a:r>
          </a:p>
        </p:txBody>
      </p:sp>
    </p:spTree>
    <p:extLst>
      <p:ext uri="{BB962C8B-B14F-4D97-AF65-F5344CB8AC3E}">
        <p14:creationId xmlns:p14="http://schemas.microsoft.com/office/powerpoint/2010/main" val="938338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EB684-D5D4-46B5-89AA-F2B7E43E3015}"/>
              </a:ext>
            </a:extLst>
          </p:cNvPr>
          <p:cNvSpPr>
            <a:spLocks noGrp="1"/>
          </p:cNvSpPr>
          <p:nvPr>
            <p:ph type="title"/>
          </p:nvPr>
        </p:nvSpPr>
        <p:spPr>
          <a:xfrm>
            <a:off x="838200" y="1467784"/>
            <a:ext cx="10515600" cy="1325563"/>
          </a:xfrm>
        </p:spPr>
        <p:txBody>
          <a:bodyPr>
            <a:normAutofit/>
          </a:bodyPr>
          <a:lstStyle/>
          <a:p>
            <a:r>
              <a:rPr lang="en-US" sz="8800" dirty="0">
                <a:solidFill>
                  <a:schemeClr val="accent6">
                    <a:lumMod val="60000"/>
                    <a:lumOff val="40000"/>
                  </a:schemeClr>
                </a:solidFill>
              </a:rPr>
              <a:t>Ability</a:t>
            </a:r>
            <a:r>
              <a:rPr lang="en-US" sz="8800" dirty="0"/>
              <a:t> </a:t>
            </a:r>
            <a:r>
              <a:rPr lang="en-US" sz="8800" dirty="0">
                <a:solidFill>
                  <a:schemeClr val="tx1">
                    <a:lumMod val="65000"/>
                  </a:schemeClr>
                </a:solidFill>
              </a:rPr>
              <a:t>&amp;</a:t>
            </a:r>
            <a:r>
              <a:rPr lang="en-US" sz="8800" dirty="0"/>
              <a:t> </a:t>
            </a:r>
            <a:r>
              <a:rPr lang="en-US" sz="8800" dirty="0">
                <a:solidFill>
                  <a:schemeClr val="accent4">
                    <a:lumMod val="75000"/>
                  </a:schemeClr>
                </a:solidFill>
              </a:rPr>
              <a:t>Probability</a:t>
            </a:r>
          </a:p>
        </p:txBody>
      </p:sp>
      <p:sp>
        <p:nvSpPr>
          <p:cNvPr id="6" name="Content Placeholder 5">
            <a:extLst>
              <a:ext uri="{FF2B5EF4-FFF2-40B4-BE49-F238E27FC236}">
                <a16:creationId xmlns:a16="http://schemas.microsoft.com/office/drawing/2014/main" id="{B7D0773C-5B33-4EDD-8522-FC44192DE763}"/>
              </a:ext>
            </a:extLst>
          </p:cNvPr>
          <p:cNvSpPr>
            <a:spLocks noGrp="1"/>
          </p:cNvSpPr>
          <p:nvPr>
            <p:ph idx="1"/>
          </p:nvPr>
        </p:nvSpPr>
        <p:spPr>
          <a:xfrm>
            <a:off x="838200" y="3186953"/>
            <a:ext cx="10515600" cy="2990010"/>
          </a:xfrm>
        </p:spPr>
        <p:txBody>
          <a:bodyPr>
            <a:normAutofit fontScale="92500" lnSpcReduction="10000"/>
          </a:bodyPr>
          <a:lstStyle/>
          <a:p>
            <a:pPr marL="0" indent="0">
              <a:buNone/>
            </a:pPr>
            <a:r>
              <a:rPr lang="en-US" sz="6000" dirty="0">
                <a:solidFill>
                  <a:schemeClr val="accent5">
                    <a:lumMod val="40000"/>
                    <a:lumOff val="60000"/>
                  </a:schemeClr>
                </a:solidFill>
              </a:rPr>
              <a:t>How does a person’s ability relate to the probability the person will answer a specific question correctly?</a:t>
            </a:r>
          </a:p>
        </p:txBody>
      </p:sp>
    </p:spTree>
    <p:extLst>
      <p:ext uri="{BB962C8B-B14F-4D97-AF65-F5344CB8AC3E}">
        <p14:creationId xmlns:p14="http://schemas.microsoft.com/office/powerpoint/2010/main" val="11608310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OUTPUTDPI" val="1200"/>
  <p:tag name="ORIGINALHEIGHT" val="95.98803"/>
  <p:tag name="ORIGINALWIDTH" val="752.156"/>
  <p:tag name="LATEXADDIN" val="\documentclass{article}&#10;\usepackage{amsmath}&#10;\usepackage{xcolor}&#10;\definecolor{lightgray}{gray}{0.95}&#10;\definecolor{lgreen}{RGB}{123,179,131}&#10;\definecolor{lblue}{RGB}{117,147,181}&#10;\definecolor{lviolet}{RGB}{197,178,230}&#10;\definecolor{lyellow}{RGB}{249,254,212}&#10;\pagestyle{empty}&#10;\begin{document}&#10;\color{lightgray}&#10;$$&#10;\color{lgreen}\boldsymbol{Y}={{\color{lviolet}\boldsymbol{X}}\!\color{lblue}\boldsymbol{B}}+{\color{lyellow}\boldsymbol{E}}&#10;$$&#10;\end{document}"/>
  <p:tag name="IGUANATEXSIZE" val="20"/>
  <p:tag name="IGUANATEXCURSOR" val="342"/>
  <p:tag name="TRANSPARENCY" val="True"/>
  <p:tag name="LATEXENGINEID" val="0"/>
  <p:tag name="TEMPFOLDER" val="c:\Temp\"/>
  <p:tag name="LATEXFORMHEIGHT" val="312"/>
  <p:tag name="LATEXFORMWIDTH" val="1140.75"/>
  <p:tag name="LATEXFORMWRAP" val="True"/>
  <p:tag name="BITMAPVECTOR" val="0"/>
</p:tagLst>
</file>

<file path=ppt/tags/tag10.xml><?xml version="1.0" encoding="utf-8"?>
<p:tagLst xmlns:a="http://schemas.openxmlformats.org/drawingml/2006/main" xmlns:r="http://schemas.openxmlformats.org/officeDocument/2006/relationships" xmlns:p="http://schemas.openxmlformats.org/presentationml/2006/main">
  <p:tag name="ORIGINALHEIGHT" val="8.518338"/>
  <p:tag name="ORIGINALWIDTH" val="1.845647"/>
  <p:tag name="EMFCHILD" val="True"/>
</p:tagLst>
</file>

<file path=ppt/tags/tag11.xml><?xml version="1.0" encoding="utf-8"?>
<p:tagLst xmlns:a="http://schemas.openxmlformats.org/drawingml/2006/main" xmlns:r="http://schemas.openxmlformats.org/officeDocument/2006/relationships" xmlns:p="http://schemas.openxmlformats.org/presentationml/2006/main">
  <p:tag name="ORIGINALHEIGHT" val="5.856357"/>
  <p:tag name="ORIGINALWIDTH" val="6.637232"/>
  <p:tag name="EMFCHILD" val="True"/>
</p:tagLst>
</file>

<file path=ppt/tags/tag12.xml><?xml version="1.0" encoding="utf-8"?>
<p:tagLst xmlns:a="http://schemas.openxmlformats.org/drawingml/2006/main" xmlns:r="http://schemas.openxmlformats.org/officeDocument/2006/relationships" xmlns:p="http://schemas.openxmlformats.org/presentationml/2006/main">
  <p:tag name="ORIGINALHEIGHT" val="8.518338"/>
  <p:tag name="ORIGINALWIDTH" val="0.319439"/>
  <p:tag name="EMFCHILD" val="True"/>
</p:tagLst>
</file>

<file path=ppt/tags/tag13.xml><?xml version="1.0" encoding="utf-8"?>
<p:tagLst xmlns:a="http://schemas.openxmlformats.org/drawingml/2006/main" xmlns:r="http://schemas.openxmlformats.org/officeDocument/2006/relationships" xmlns:p="http://schemas.openxmlformats.org/presentationml/2006/main">
  <p:tag name="ORIGINALHEIGHT" val="5.856357"/>
  <p:tag name="ORIGINALWIDTH" val="7.258369"/>
  <p:tag name="EMFCHILD" val="True"/>
</p:tagLst>
</file>

<file path=ppt/tags/tag14.xml><?xml version="1.0" encoding="utf-8"?>
<p:tagLst xmlns:a="http://schemas.openxmlformats.org/drawingml/2006/main" xmlns:r="http://schemas.openxmlformats.org/officeDocument/2006/relationships" xmlns:p="http://schemas.openxmlformats.org/presentationml/2006/main">
  <p:tag name="ORIGINALHEIGHT" val="8.518338"/>
  <p:tag name="ORIGINALWIDTH" val="1.845647"/>
  <p:tag name="EMFCHILD" val="True"/>
</p:tagLst>
</file>

<file path=ppt/tags/tag15.xml><?xml version="1.0" encoding="utf-8"?>
<p:tagLst xmlns:a="http://schemas.openxmlformats.org/drawingml/2006/main" xmlns:r="http://schemas.openxmlformats.org/officeDocument/2006/relationships" xmlns:p="http://schemas.openxmlformats.org/presentationml/2006/main">
  <p:tag name="ORIGINALHEIGHT" val="1.987612"/>
  <p:tag name="ORIGINALWIDTH" val="5.306242"/>
  <p:tag name="EMFCHILD" val="True"/>
</p:tagLst>
</file>

<file path=ppt/tags/tag16.xml><?xml version="1.0" encoding="utf-8"?>
<p:tagLst xmlns:a="http://schemas.openxmlformats.org/drawingml/2006/main" xmlns:r="http://schemas.openxmlformats.org/officeDocument/2006/relationships" xmlns:p="http://schemas.openxmlformats.org/presentationml/2006/main">
  <p:tag name="ORIGINALHEIGHT" val="5.856357"/>
  <p:tag name="ORIGINALWIDTH" val="7.293862"/>
  <p:tag name="EMFCHILD" val="True"/>
</p:tagLst>
</file>

<file path=ppt/tags/tag17.xml><?xml version="1.0" encoding="utf-8"?>
<p:tagLst xmlns:a="http://schemas.openxmlformats.org/drawingml/2006/main" xmlns:r="http://schemas.openxmlformats.org/officeDocument/2006/relationships" xmlns:p="http://schemas.openxmlformats.org/presentationml/2006/main">
  <p:tag name="ORIGINALHEIGHT" val="5.856357"/>
  <p:tag name="ORIGINALWIDTH" val="6.459766"/>
  <p:tag name="EMFCHILD" val="True"/>
</p:tagLst>
</file>

<file path=ppt/tags/tag18.xml><?xml version="1.0" encoding="utf-8"?>
<p:tagLst xmlns:a="http://schemas.openxmlformats.org/drawingml/2006/main" xmlns:r="http://schemas.openxmlformats.org/officeDocument/2006/relationships" xmlns:p="http://schemas.openxmlformats.org/presentationml/2006/main">
  <p:tag name="OUTPUTDPI" val="1200"/>
  <p:tag name="ORIGINALHEIGHT" val="140.9824"/>
  <p:tag name="ORIGINALWIDTH" val="500.9374"/>
  <p:tag name="LATEXADDIN" val="\documentclass{article}&#10;\usepackage{amsmath}&#10;\usepackage{xcolor}&#10;\definecolor{lightgray}{gray}{0.95}&#10;\definecolor{lgreen}{RGB}{123,179,131}&#10;\definecolor{lblue}{RGB}{117,147,181}&#10;\definecolor{lviolet}{RGB}{197,178,230}&#10;\definecolor{lyellow}{RGB}{249,254,212}&#10;\pagestyle{empty}&#10;\begin{document}&#10;\color{white}&#10;$$&#10;{\color{lyellow}g^{-1}}\!\!\left(\phantom{\boldsymbol{XB}}\right)&#10;$$&#10;&#10;&#10;\end{document}"/>
  <p:tag name="IGUANATEXSIZE" val="100"/>
  <p:tag name="IGUANATEXCURSOR" val="368"/>
  <p:tag name="TRANSPARENCY" val="True"/>
  <p:tag name="LATEXENGINEID" val="0"/>
  <p:tag name="TEMPFOLDER" val="c:\Temp\"/>
  <p:tag name="LATEXFORMHEIGHT" val="312"/>
  <p:tag name="LATEXFORMWIDTH" val="384"/>
  <p:tag name="LATEXFORMWRAP" val="True"/>
  <p:tag name="BITMAPVECTOR" val="0"/>
</p:tagLst>
</file>

<file path=ppt/tags/tag19.xml><?xml version="1.0" encoding="utf-8"?>
<p:tagLst xmlns:a="http://schemas.openxmlformats.org/drawingml/2006/main" xmlns:r="http://schemas.openxmlformats.org/officeDocument/2006/relationships" xmlns:p="http://schemas.openxmlformats.org/presentationml/2006/main">
  <p:tag name="EMFCHILD" val="True"/>
  <p:tag name="ORIGINALWIDTH" val="4.276939"/>
  <p:tag name="ORIGINALHEIGHT" val="6.193547"/>
</p:tagLst>
</file>

<file path=ppt/tags/tag2.xml><?xml version="1.0" encoding="utf-8"?>
<p:tagLst xmlns:a="http://schemas.openxmlformats.org/drawingml/2006/main" xmlns:r="http://schemas.openxmlformats.org/officeDocument/2006/relationships" xmlns:p="http://schemas.openxmlformats.org/presentationml/2006/main">
  <p:tag name="OUTPUTDPI" val="1200"/>
  <p:tag name="ORIGINALHEIGHT" val="1433.821"/>
  <p:tag name="ORIGINALWIDTH" val="2008.249"/>
  <p:tag name="LATEXADDIN" val="\documentclass{article}&#10;\usepackage{amsmath}&#10;\usepackage{xcolor}&#10;\definecolor{lightgray}{gray}{0.95}&#10;\definecolor{lgreen}{RGB}{123,179,131}&#10;\definecolor{lblue}{RGB}{117,147,181}&#10;\definecolor{lviolet}{RGB}{197,178,230}&#10;\definecolor{lyellow}{RGB}{249,254,212}&#10;\pagestyle{empty}&#10;\begin{document}&#10;\color{lightgray}&#10;$$&#10;\begin{aligned}&#10;\color{lgreen}\boldsymbol{Y}&amp;={{\color{lviolet}\boldsymbol{X}}\!\color{lblue}\boldsymbol{B}}+{\color{lyellow}\boldsymbol{E}}\\&#10;\color{lgreen}\boldsymbol{Y}_{n \times m} &amp;= \{{\color{lgreen}Y_{i1}}, {\color{lgreen}Y_{i2}},\ldots,{\color{lgreen}Y_{im}}\}\\&#10;\color{lviolet}\boldsymbol{X}_{n \times (1 + p)} &amp;= \{{\color{lviolet}\boldsymbol{X}_{i0}}, {\color{lviolet}X_{i1}}, {\color{lviolet}X_{i2}},\ldots,{\color{lviolet}X_{ip}}\}\\&#10;{\color{lblue}\boldsymbol{B}_{(1+p) \times m}} &amp;= \{{\color{lblue}{b}_{0j}}, {\color{lblue}{b}_{1j}}, {\color{lblue}{b}_{2j}},\ldots,{\color{lblue}{b}_{mj}}\}\\&#10;\color{lyellow}\boldsymbol{E}_{n \times m} &amp;= \{{\color{lyellow}e_{i1}}, {\color{lyellow}e_{i2}},\ldots,{\color{lyellow}e_{im}}\}\\&#10;{\color{lyellow}\boldsymbol{E}_{n \times m}} &amp;\sim \mathcal{N}(\boldsymbol{0},{\color{lyellow}\boldsymbol{\Sigma_{m \times m}}})\\&#10;\boldsymbol{{\color{lviolet}X}\!{\color{lblue}B}} &amp;= \sum_{i=0}^{p} {\color{lviolet}X_{ij}}{\color{lblue}{b}_{ij}} , \small{\text{ where } \color{lviolet}X_{0j} = \boldsymbol{1}}&#10;\end{aligned}&#10;$$&#10;\end{document}"/>
  <p:tag name="IGUANATEXSIZE" val="20"/>
  <p:tag name="IGUANATEXCURSOR" val="794"/>
  <p:tag name="TRANSPARENCY" val="True"/>
  <p:tag name="LATEXENGINEID" val="0"/>
  <p:tag name="TEMPFOLDER" val="c:\Temp\"/>
  <p:tag name="LATEXFORMHEIGHT" val="312"/>
  <p:tag name="LATEXFORMWIDTH" val="1140.75"/>
  <p:tag name="LATEXFORMWRAP" val="True"/>
  <p:tag name="BITMAPVECTOR" val="0"/>
</p:tagLst>
</file>

<file path=ppt/tags/tag20.xml><?xml version="1.0" encoding="utf-8"?>
<p:tagLst xmlns:a="http://schemas.openxmlformats.org/drawingml/2006/main" xmlns:r="http://schemas.openxmlformats.org/officeDocument/2006/relationships" xmlns:p="http://schemas.openxmlformats.org/presentationml/2006/main">
  <p:tag name="EMFCHILD" val="True"/>
  <p:tag name="ORIGINALWIDTH" val="1.845647"/>
  <p:tag name="ORIGINALHEIGHT" val="8.518338"/>
</p:tagLst>
</file>

<file path=ppt/tags/tag21.xml><?xml version="1.0" encoding="utf-8"?>
<p:tagLst xmlns:a="http://schemas.openxmlformats.org/drawingml/2006/main" xmlns:r="http://schemas.openxmlformats.org/officeDocument/2006/relationships" xmlns:p="http://schemas.openxmlformats.org/presentationml/2006/main">
  <p:tag name="EMFCHILD" val="True"/>
  <p:tag name="ORIGINALWIDTH" val="6.637232"/>
  <p:tag name="ORIGINALHEIGHT" val="5.856357"/>
</p:tagLst>
</file>

<file path=ppt/tags/tag22.xml><?xml version="1.0" encoding="utf-8"?>
<p:tagLst xmlns:a="http://schemas.openxmlformats.org/drawingml/2006/main" xmlns:r="http://schemas.openxmlformats.org/officeDocument/2006/relationships" xmlns:p="http://schemas.openxmlformats.org/presentationml/2006/main">
  <p:tag name="EMFCHILD" val="True"/>
  <p:tag name="ORIGINALWIDTH" val="0.319439"/>
  <p:tag name="ORIGINALHEIGHT" val="8.518338"/>
</p:tagLst>
</file>

<file path=ppt/tags/tag23.xml><?xml version="1.0" encoding="utf-8"?>
<p:tagLst xmlns:a="http://schemas.openxmlformats.org/drawingml/2006/main" xmlns:r="http://schemas.openxmlformats.org/officeDocument/2006/relationships" xmlns:p="http://schemas.openxmlformats.org/presentationml/2006/main">
  <p:tag name="EMFCHILD" val="True"/>
  <p:tag name="ORIGINALWIDTH" val="7.258369"/>
  <p:tag name="ORIGINALHEIGHT" val="5.856357"/>
</p:tagLst>
</file>

<file path=ppt/tags/tag24.xml><?xml version="1.0" encoding="utf-8"?>
<p:tagLst xmlns:a="http://schemas.openxmlformats.org/drawingml/2006/main" xmlns:r="http://schemas.openxmlformats.org/officeDocument/2006/relationships" xmlns:p="http://schemas.openxmlformats.org/presentationml/2006/main">
  <p:tag name="EMFCHILD" val="True"/>
  <p:tag name="ORIGINALWIDTH" val="1.845647"/>
  <p:tag name="ORIGINALHEIGHT" val="8.518338"/>
</p:tagLst>
</file>

<file path=ppt/tags/tag25.xml><?xml version="1.0" encoding="utf-8"?>
<p:tagLst xmlns:a="http://schemas.openxmlformats.org/drawingml/2006/main" xmlns:r="http://schemas.openxmlformats.org/officeDocument/2006/relationships" xmlns:p="http://schemas.openxmlformats.org/presentationml/2006/main">
  <p:tag name="EMFCHILD" val="True"/>
  <p:tag name="ORIGINALWIDTH" val="5.306242"/>
  <p:tag name="ORIGINALHEIGHT" val="1.987612"/>
</p:tagLst>
</file>

<file path=ppt/tags/tag26.xml><?xml version="1.0" encoding="utf-8"?>
<p:tagLst xmlns:a="http://schemas.openxmlformats.org/drawingml/2006/main" xmlns:r="http://schemas.openxmlformats.org/officeDocument/2006/relationships" xmlns:p="http://schemas.openxmlformats.org/presentationml/2006/main">
  <p:tag name="EMFCHILD" val="True"/>
  <p:tag name="ORIGINALWIDTH" val="7.293862"/>
  <p:tag name="ORIGINALHEIGHT" val="5.856357"/>
</p:tagLst>
</file>

<file path=ppt/tags/tag27.xml><?xml version="1.0" encoding="utf-8"?>
<p:tagLst xmlns:a="http://schemas.openxmlformats.org/drawingml/2006/main" xmlns:r="http://schemas.openxmlformats.org/officeDocument/2006/relationships" xmlns:p="http://schemas.openxmlformats.org/presentationml/2006/main">
  <p:tag name="ORIGINALHEIGHT" val="5.856357"/>
  <p:tag name="ORIGINALWIDTH" val="6.459766"/>
  <p:tag name="EMFCHILD" val="True"/>
</p:tagLst>
</file>

<file path=ppt/tags/tag28.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1031.871"/>
  <p:tag name="LATEXADDIN" val="\documentclass{article}&#10;\usepackage{amsmath}&#10;\usepackage{xcolor}&#10;\definecolor{lightgray}{gray}{0.95}&#10;\definecolor{lgreen}{RGB}{123,179,131}&#10;\definecolor{lblue}{RGB}{117,147,181}&#10;\definecolor{lviolet}{RGB}{197,178,230}&#10;\definecolor{lyellow}{RGB}{249,254,212}&#10;\pagestyle{empty}&#10;\begin{document}&#10;\color{lightgray}&#10;$$&#10;\begin{aligned}&#10;{\color{lyellow}g}\left(\mathcal{E}({\color{lgreen}\boldsymbol{Y}}|{\color{lviolet} \boldsymbol{X}})\right)&amp;={\color{lviolet}\boldsymbol{X}}{\color{lblue} \boldsymbol{B}}\\&#10;\end{aligned}&#10;$$&#10;&#10;&#10;\end{document}"/>
  <p:tag name="IGUANATEXSIZE" val="20"/>
  <p:tag name="IGUANATEXCURSOR" val="348"/>
  <p:tag name="TRANSPARENCY" val="True"/>
  <p:tag name="LATEXENGINEID" val="0"/>
  <p:tag name="TEMPFOLDER" val="c:\Temp\"/>
  <p:tag name="LATEXFORMHEIGHT" val="312"/>
  <p:tag name="LATEXFORMWIDTH" val="384"/>
  <p:tag name="LATEXFORMWRAP" val="True"/>
  <p:tag name="BITMAPVECTOR" val="0"/>
</p:tagLst>
</file>

<file path=ppt/tags/tag29.xml><?xml version="1.0" encoding="utf-8"?>
<p:tagLst xmlns:a="http://schemas.openxmlformats.org/drawingml/2006/main" xmlns:r="http://schemas.openxmlformats.org/officeDocument/2006/relationships" xmlns:p="http://schemas.openxmlformats.org/presentationml/2006/main">
  <p:tag name="OUTPUTDPI" val="1200"/>
  <p:tag name="ORIGINALHEIGHT" val="140.2324"/>
  <p:tag name="ORIGINALWIDTH" val="1158.605"/>
  <p:tag name="LATEXADDIN" val="\documentclass{article}&#10;\usepackage{amsmath}&#10;\usepackage{xcolor}&#10;\definecolor{lightgray}{gray}{0.95}&#10;\definecolor{lgreen}{RGB}{123,179,131}&#10;\definecolor{lblue}{RGB}{117,147,181}&#10;\definecolor{lviolet}{RGB}{197,178,230}&#10;\definecolor{lyellow}{RGB}{249,254,212}&#10;\pagestyle{empty}&#10;\begin{document}&#10;\color{lightgray}&#10;$$&#10;\begin{aligned}&#10;\mathcal{E}({\color{lgreen}\boldsymbol{Y}}|{\color{lviolet} \boldsymbol{X}})&amp;={\color{lyellow}g^{-1}}\left({\color{lviolet}\boldsymbol{X}}{\color{lblue} \boldsymbol{B}}\right)\\&#10;\end{aligned}&#10;$$&#10;&#10;&#10;\end{document}"/>
  <p:tag name="IGUANATEXSIZE" val="20"/>
  <p:tag name="IGUANATEXCURSOR" val="431"/>
  <p:tag name="TRANSPARENCY" val="True"/>
  <p:tag name="LATEXENGINEID" val="0"/>
  <p:tag name="TEMPFOLDER" val="c:\Temp\"/>
  <p:tag name="LATEXFORMHEIGHT" val="312"/>
  <p:tag name="LATEXFORMWIDTH" val="384"/>
  <p:tag name="LATEXFORMWRAP" val="True"/>
  <p:tag name="BITMAPVECTOR" val="0"/>
</p:tagLst>
</file>

<file path=ppt/tags/tag3.xml><?xml version="1.0" encoding="utf-8"?>
<p:tagLst xmlns:a="http://schemas.openxmlformats.org/drawingml/2006/main" xmlns:r="http://schemas.openxmlformats.org/officeDocument/2006/relationships" xmlns:p="http://schemas.openxmlformats.org/presentationml/2006/main">
  <p:tag name="ORIGINALHEIGHT" val="5.856357"/>
  <p:tag name="ORIGINALWIDTH" val="6.637232"/>
  <p:tag name="LATEXADDIN" val="\documentclass{article}&#10;\usepackage{amsmath}&#10;\usepackage{xcolor}&#10;\definecolor{lightgray}{gray}{0.95}&#10;\definecolor{lgreen}{RGB}{123,179,131}&#10;\definecolor{lblue}{RGB}{117,147,181}&#10;\definecolor{lviolet}{RGB}{197,178,230}&#10;\definecolor{lyellow}{RGB}{249,254,212}&#10;\pagestyle{empty}&#10;\begin{document}&#10;\color{lightgray}&#10;$$&#10;\begin{aligned}&#10;\color{lgreen}\boldsymbol{Y}&amp;={{\color{lviolet}\boldsymbol{X}}\color{lblue}\boldsymbol{B}}+{\color{lyellow}\boldsymbol{E}}\\&#10;\mathcal{E}({\color{lgreen}\boldsymbol{Y}}|{\color{lviolet} \boldsymbol{X}})&amp;={\color{lviolet}\boldsymbol{X}}{\color{lblue} \boldsymbol{B}}\\&#10;\end{aligned}&#10;$$&#10;&#10;&#10;\end{document}"/>
  <p:tag name="IGUANATEXSIZE" val="20"/>
  <p:tag name="IGUANATEXCURSOR" val="548"/>
  <p:tag name="TRANSPARENCY" val="True"/>
  <p:tag name="LATEXENGINEID" val="0"/>
  <p:tag name="TEMPFOLDER" val="c:\Temp\"/>
  <p:tag name="LATEXFORMHEIGHT" val="312"/>
  <p:tag name="LATEXFORMWIDTH" val="384"/>
  <p:tag name="LATEXFORMWRAP" val="True"/>
  <p:tag name="BITMAPVECTOR" val="1"/>
  <p:tag name="EMFCHILD" val="True"/>
</p:tagLst>
</file>

<file path=ppt/tags/tag30.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1031.871"/>
  <p:tag name="LATEXADDIN" val="\documentclass{article}&#10;\usepackage{amsmath}&#10;\usepackage{xcolor}&#10;\definecolor{lightgray}{gray}{0.95}&#10;\definecolor{lgreen}{RGB}{123,179,131}&#10;\definecolor{lblue}{RGB}{117,147,181}&#10;\definecolor{lviolet}{RGB}{197,178,230}&#10;\definecolor{lyellow}{RGB}{249,254,212}&#10;\pagestyle{empty}&#10;\begin{document}&#10;\color{lightgray}&#10;$$&#10;\begin{aligned}&#10;{\color{lyellow}g}\left(\mathcal{E}({\color{lgreen}\boldsymbol{Y}}|{\color{lviolet} \boldsymbol{X}})\right)&amp;={\color{lviolet}\boldsymbol{X}}{\color{lblue} \boldsymbol{B}}\\&#10;\end{aligned}&#10;$$&#10;&#10;&#10;\end{document}"/>
  <p:tag name="IGUANATEXSIZE" val="20"/>
  <p:tag name="IGUANATEXCURSOR" val="348"/>
  <p:tag name="TRANSPARENCY" val="True"/>
  <p:tag name="LATEXENGINEID" val="0"/>
  <p:tag name="TEMPFOLDER" val="c:\Temp\"/>
  <p:tag name="LATEXFORMHEIGHT" val="312"/>
  <p:tag name="LATEXFORMWIDTH" val="384"/>
  <p:tag name="LATEXFORMWRAP" val="True"/>
  <p:tag name="BITMAPVECTOR" val="0"/>
</p:tagLst>
</file>

<file path=ppt/tags/tag31.xml><?xml version="1.0" encoding="utf-8"?>
<p:tagLst xmlns:a="http://schemas.openxmlformats.org/drawingml/2006/main" xmlns:r="http://schemas.openxmlformats.org/officeDocument/2006/relationships" xmlns:p="http://schemas.openxmlformats.org/presentationml/2006/main">
  <p:tag name="OUTPUTDPI" val="1200"/>
  <p:tag name="ORIGINALHEIGHT" val="124.5174"/>
  <p:tag name="ORIGINALWIDTH" val="470.3157"/>
  <p:tag name="LATEXADDIN" val="\documentclass{article}&#10;\usepackage{amsmath}&#10;\pagestyle{empty}&#10;\usepackage{xcolor}&#10;\begin{document}&#10;&#10;$$\Phi(\theta)=p$$&#10;&#10;&#10;&#10;\end{document}"/>
  <p:tag name="IGUANATEXSIZE" val="28"/>
  <p:tag name="IGUANATEXCURSOR" val="100"/>
  <p:tag name="TRANSPARENCY" val="True"/>
  <p:tag name="FILENAME" val=""/>
  <p:tag name="LATEXENGINEID" val="2"/>
  <p:tag name="TEMPFOLDER" val="c:\temp\"/>
  <p:tag name="LATEXFORMHEIGHT" val="312"/>
  <p:tag name="LATEXFORMWIDTH" val="384"/>
  <p:tag name="LATEXFORMWRAP" val="True"/>
  <p:tag name="BITMAPVECTOR" val="0"/>
</p:tagLst>
</file>

<file path=ppt/tags/tag32.xml><?xml version="1.0" encoding="utf-8"?>
<p:tagLst xmlns:a="http://schemas.openxmlformats.org/drawingml/2006/main" xmlns:r="http://schemas.openxmlformats.org/officeDocument/2006/relationships" xmlns:p="http://schemas.openxmlformats.org/presentationml/2006/main">
  <p:tag name="OUTPUTDPI" val="1200"/>
  <p:tag name="ORIGINALHEIGHT" val="140.2696"/>
  <p:tag name="ORIGINALWIDTH" val="1260.926"/>
  <p:tag name="LATEXADDIN" val="\documentclass{article}&#10;\usepackage{amsmath}&#10;\pagestyle{empty}&#10;\usepackage{xcolor}&#10;\begin{document}&#10;&#10;$$\text{probit}(p)=\Phi^{-1}(p)=\theta$$&#10;&#10;&#10;&#10;\end{document}"/>
  <p:tag name="IGUANATEXSIZE" val="28"/>
  <p:tag name="IGUANATEXCURSOR" val="139"/>
  <p:tag name="TRANSPARENCY" val="True"/>
  <p:tag name="FILENAME" val=""/>
  <p:tag name="LATEXENGINEID" val="2"/>
  <p:tag name="TEMPFOLDER" val="c:\temp\"/>
  <p:tag name="LATEXFORMHEIGHT" val="312"/>
  <p:tag name="LATEXFORMWIDTH" val="384"/>
  <p:tag name="LATEXFORMWRAP" val="True"/>
  <p:tag name="BITMAPVECTOR" val="0"/>
</p:tagLst>
</file>

<file path=ppt/tags/tag33.xml><?xml version="1.0" encoding="utf-8"?>
<p:tagLst xmlns:a="http://schemas.openxmlformats.org/drawingml/2006/main" xmlns:r="http://schemas.openxmlformats.org/officeDocument/2006/relationships" xmlns:p="http://schemas.openxmlformats.org/presentationml/2006/main">
  <p:tag name="OUTPUTDPI" val="1200"/>
  <p:tag name="ORIGINALHEIGHT" val="248.2847"/>
  <p:tag name="ORIGINALWIDTH" val="706.5986"/>
  <p:tag name="LATEXADDIN" val="\documentclass{article}&#10;\usepackage{amsmath}&#10;\pagestyle{empty}&#10;\usepackage{xcolor}&#10;\begin{document}&#10;\color{white}&#10;$$\text{odds}=\frac{p}{1-p}$$&#10;&#10;&#10;&#10;\end{document}"/>
  <p:tag name="IGUANATEXSIZE" val="100"/>
  <p:tag name="IGUANATEXCURSOR" val="141"/>
  <p:tag name="TRANSPARENCY" val="True"/>
  <p:tag name="FILENAME" val=""/>
  <p:tag name="LATEXENGINEID" val="2"/>
  <p:tag name="TEMPFOLDER" val="c:\temp\"/>
  <p:tag name="LATEXFORMHEIGHT" val="312"/>
  <p:tag name="LATEXFORMWIDTH" val="384"/>
  <p:tag name="LATEXFORMWRAP" val="True"/>
  <p:tag name="BITMAPVECTOR" val="0"/>
</p:tagLst>
</file>

<file path=ppt/tags/tag34.xml><?xml version="1.0" encoding="utf-8"?>
<p:tagLst xmlns:a="http://schemas.openxmlformats.org/drawingml/2006/main" xmlns:r="http://schemas.openxmlformats.org/officeDocument/2006/relationships" xmlns:p="http://schemas.openxmlformats.org/presentationml/2006/main">
  <p:tag name="OUTPUTDPI" val="1200"/>
  <p:tag name="ORIGINALHEIGHT" val="297.7916"/>
  <p:tag name="ORIGINALWIDTH" val="1401.946"/>
  <p:tag name="LATEXADDIN" val="\documentclass{article}&#10;\usepackage{amsmath}&#10;\pagestyle{empty}&#10;\usepackage{xcolor}&#10;\begin{document}&#10;\color{white}&#10;$$\text{logit}(p)=\ln\left(\frac{p}{1-p}\right)=\theta$$&#10;&#10;&#10;&#10;\end{document}"/>
  <p:tag name="IGUANATEXSIZE" val="100"/>
  <p:tag name="IGUANATEXCURSOR" val="168"/>
  <p:tag name="TRANSPARENCY" val="True"/>
  <p:tag name="FILENAME" val=""/>
  <p:tag name="LATEXENGINEID" val="2"/>
  <p:tag name="TEMPFOLDER" val="c:\temp\"/>
  <p:tag name="LATEXFORMHEIGHT" val="312"/>
  <p:tag name="LATEXFORMWIDTH" val="384"/>
  <p:tag name="LATEXFORMWRAP" val="True"/>
  <p:tag name="BITMAPVECTOR" val="0"/>
</p:tagLst>
</file>

<file path=ppt/tags/tag35.xml><?xml version="1.0" encoding="utf-8"?>
<p:tagLst xmlns:a="http://schemas.openxmlformats.org/drawingml/2006/main" xmlns:r="http://schemas.openxmlformats.org/officeDocument/2006/relationships" xmlns:p="http://schemas.openxmlformats.org/presentationml/2006/main">
  <p:tag name="OUTPUTDPI" val="1200"/>
  <p:tag name="ORIGINALHEIGHT" val="248.2847"/>
  <p:tag name="ORIGINALWIDTH" val="565.5789"/>
  <p:tag name="LATEXADDIN" val="\documentclass{article}&#10;\usepackage{amsmath}&#10;\pagestyle{empty}&#10;\usepackage{xcolor}&#10;\begin{document}&#10;\color{white}&#10;$$e^\theta=\frac{p}{1-p}$$&#10;&#10;&#10;&#10;\end{document}"/>
  <p:tag name="IGUANATEXSIZE" val="100"/>
  <p:tag name="IGUANATEXCURSOR" val="124"/>
  <p:tag name="TRANSPARENCY" val="True"/>
  <p:tag name="LATEXENGINEID" val="2"/>
  <p:tag name="TEMPFOLDER" val="c:\temp\"/>
  <p:tag name="LATEXFORMHEIGHT" val="312"/>
  <p:tag name="LATEXFORMWIDTH" val="384"/>
  <p:tag name="LATEXFORMWRAP" val="True"/>
  <p:tag name="BITMAPVECTOR" val="0"/>
</p:tagLst>
</file>

<file path=ppt/tags/tag36.xml><?xml version="1.0" encoding="utf-8"?>
<p:tagLst xmlns:a="http://schemas.openxmlformats.org/drawingml/2006/main" xmlns:r="http://schemas.openxmlformats.org/officeDocument/2006/relationships" xmlns:p="http://schemas.openxmlformats.org/presentationml/2006/main">
  <p:tag name="OUTPUTDPI" val="1200"/>
  <p:tag name="ORIGINALHEIGHT" val="248.2847"/>
  <p:tag name="ORIGINALWIDTH" val="706.5986"/>
  <p:tag name="LATEXADDIN" val="\documentclass{article}&#10;\usepackage{amsmath}&#10;\pagestyle{empty}&#10;\usepackage{xcolor}&#10;\begin{document}&#10;\color{white}&#10;$$\text{odds}=\frac{p}{1-p}$$&#10;&#10;&#10;&#10;\end{document}"/>
  <p:tag name="IGUANATEXSIZE" val="100"/>
  <p:tag name="IGUANATEXCURSOR" val="141"/>
  <p:tag name="TRANSPARENCY" val="True"/>
  <p:tag name="FILENAME" val=""/>
  <p:tag name="LATEXENGINEID" val="2"/>
  <p:tag name="TEMPFOLDER" val="c:\temp\"/>
  <p:tag name="LATEXFORMHEIGHT" val="312"/>
  <p:tag name="LATEXFORMWIDTH" val="384"/>
  <p:tag name="LATEXFORMWRAP" val="True"/>
  <p:tag name="BITMAPVECTOR" val="0"/>
</p:tagLst>
</file>

<file path=ppt/tags/tag37.xml><?xml version="1.0" encoding="utf-8"?>
<p:tagLst xmlns:a="http://schemas.openxmlformats.org/drawingml/2006/main" xmlns:r="http://schemas.openxmlformats.org/officeDocument/2006/relationships" xmlns:p="http://schemas.openxmlformats.org/presentationml/2006/main">
  <p:tag name="OUTPUTDPI" val="1200"/>
  <p:tag name="ORIGINALHEIGHT" val="265.5371"/>
  <p:tag name="ORIGINALWIDTH" val="1368.191"/>
  <p:tag name="OUTPUTTYPE" val="PNG"/>
  <p:tag name="IGUANATEXVERSION" val="162"/>
  <p:tag name="LATEXADDIN" val="\documentclass{article}&#10;\usepackage{amsmath}&#10;\pagestyle{empty}&#10;\usepackage{xcolor}&#10;\begin{document}&#10;$$\text{logistic}(\theta)=\frac{1}{1+e^{-\theta}}=p$$&#10;&#10;&#10;&#10;\end{document}"/>
  <p:tag name="IGUANATEXSIZE" val="12"/>
  <p:tag name="IGUANATEXCURSOR" val="141"/>
  <p:tag name="TRANSPARENCY" val="True"/>
  <p:tag name="COLORHEX" val="000000"/>
  <p:tag name="LATEXENGINEID" val="2"/>
  <p:tag name="TEMPFOLDER" val="c:\temp\"/>
  <p:tag name="LATEXFORMHEIGHT" val="312"/>
  <p:tag name="LATEXFORMWIDTH" val="384"/>
  <p:tag name="LATEXFORMWRAP" val="True"/>
  <p:tag name="BITMAPVECTOR" val="0"/>
</p:tagLst>
</file>

<file path=ppt/tags/tag38.xml><?xml version="1.0" encoding="utf-8"?>
<p:tagLst xmlns:a="http://schemas.openxmlformats.org/drawingml/2006/main" xmlns:r="http://schemas.openxmlformats.org/officeDocument/2006/relationships" xmlns:p="http://schemas.openxmlformats.org/presentationml/2006/main">
  <p:tag name="OUTPUTDPI" val="1200"/>
  <p:tag name="ORIGINALHEIGHT" val="297.7916"/>
  <p:tag name="ORIGINALWIDTH" val="1401.946"/>
  <p:tag name="LATEXADDIN" val="\documentclass{article}&#10;\usepackage{amsmath}&#10;\pagestyle{empty}&#10;\usepackage{xcolor}&#10;\begin{document}&#10;$$\text{logit}(p)=\ln\left(\frac{p}{1-p}\right)=\theta$$&#10;&#10;&#10;&#10;\end{document}"/>
  <p:tag name="IGUANATEXSIZE" val="12"/>
  <p:tag name="IGUANATEXCURSOR" val="154"/>
  <p:tag name="TRANSPARENCY" val="True"/>
  <p:tag name="FILENAME" val=""/>
  <p:tag name="LATEXENGINEID" val="2"/>
  <p:tag name="TEMPFOLDER" val="c:\temp\"/>
  <p:tag name="LATEXFORMHEIGHT" val="312"/>
  <p:tag name="LATEXFORMWIDTH" val="384"/>
  <p:tag name="LATEXFORMWRAP" val="True"/>
  <p:tag name="BITMAPVECTOR" val="0"/>
</p:tagLst>
</file>

<file path=ppt/tags/tag39.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2007.499"/>
  <p:tag name="OUTPUTTYPE" val="PNG"/>
  <p:tag name="IGUANATEXVERSION" val="162"/>
  <p:tag name="LATEXADDIN" val="\documentclass{article}&#10;\usepackage{amsmath}&#10;\usepackage{xcolor}&#10;\pagestyle{empty}&#10;\begin{document}&#10;\color[HTML]{CCCCCC}&#10;$\mbox{logit}(\pi_i)=\log \left(\dfrac{\pi_i}{1-\pi_i}\right)=\beta_0+\beta_1 x_i$&#10;&#10;\end{document}"/>
  <p:tag name="IGUANATEXSIZE" val="20"/>
  <p:tag name="IGUANATEXCURSOR" val="202"/>
  <p:tag name="TRANSPARENCY" val="True"/>
  <p:tag name="COLORHEX" val="000000"/>
  <p:tag name="LATEXENGINEID" val="0"/>
  <p:tag name="TEMPFOLDER" val="c:\temp\"/>
  <p:tag name="LATEXFORMHEIGHT" val="320"/>
  <p:tag name="LATEXFORMWIDTH" val="385"/>
  <p:tag name="LATEXFORMWRAP" val="True"/>
  <p:tag name="BITMAPVECTOR" val="0"/>
</p:tagLst>
</file>

<file path=ppt/tags/tag4.xml><?xml version="1.0" encoding="utf-8"?>
<p:tagLst xmlns:a="http://schemas.openxmlformats.org/drawingml/2006/main" xmlns:r="http://schemas.openxmlformats.org/officeDocument/2006/relationships" xmlns:p="http://schemas.openxmlformats.org/presentationml/2006/main">
  <p:tag name="ORIGINALHEIGHT" val="1.987612"/>
  <p:tag name="ORIGINALWIDTH" val="5.28849"/>
  <p:tag name="EMFCHILD" val="True"/>
</p:tagLst>
</file>

<file path=ppt/tags/tag40.xml><?xml version="1.0" encoding="utf-8"?>
<p:tagLst xmlns:a="http://schemas.openxmlformats.org/drawingml/2006/main" xmlns:r="http://schemas.openxmlformats.org/officeDocument/2006/relationships" xmlns:p="http://schemas.openxmlformats.org/presentationml/2006/main">
  <p:tag name="OUTPUTDPI" val="1200"/>
  <p:tag name="ORIGINALHEIGHT" val="997.6392"/>
  <p:tag name="ORIGINALWIDTH" val="1908.266"/>
  <p:tag name="LATEXADDIN" val="\documentclass{article}&#10;\usepackage{amsmath}&#10;\pagestyle{empty}&#10;\usepackage{xcolor}&#10;\usepackage{fontspec}&#10;\setmainfont{Roboto Condensed}&#10;\begin{document}&#10;\color{white}&#10;\begin{align*}&#10;\log \!\!\!\left(\dfrac{p_i}{1-p_i}\right)&amp;=b_0+b_1 A_i\\&#10;\mbox{logit}(p_i)&amp;=b_0+b_1 A_i\\&#10;\mbox{logit}(p_i)&amp;=-5.38+0.66 A_i\\&#10;p_i&amp;=\frac{1}{1+e^{-\left(-5.38+0.66 A_i\right)}}&#10;\end{align*}&#10;&#10;&#10;\end{document}"/>
  <p:tag name="IGUANATEXSIZE" val="100"/>
  <p:tag name="IGUANATEXCURSOR" val="329"/>
  <p:tag name="TRANSPARENCY" val="True"/>
  <p:tag name="LATEXENGINEID" val="2"/>
  <p:tag name="TEMPFOLDER" val="c:\Temp\"/>
  <p:tag name="LATEXFORMHEIGHT" val="312"/>
  <p:tag name="LATEXFORMWIDTH" val="384"/>
  <p:tag name="LATEXFORMWRAP" val="True"/>
  <p:tag name="BITMAPVECTOR" val="0"/>
</p:tagLst>
</file>

<file path=ppt/tags/tag41.xml><?xml version="1.0" encoding="utf-8"?>
<p:tagLst xmlns:a="http://schemas.openxmlformats.org/drawingml/2006/main" xmlns:r="http://schemas.openxmlformats.org/officeDocument/2006/relationships" xmlns:p="http://schemas.openxmlformats.org/presentationml/2006/main">
  <p:tag name="OUTPUTDPI" val="1200"/>
  <p:tag name="ORIGINALHEIGHT" val="947.3822"/>
  <p:tag name="ORIGINALWIDTH" val="1350.939"/>
  <p:tag name="LATEXADDIN" val="\documentclass{article}&#10;\usepackage{amsmath}&#10;\pagestyle{empty}&#10;\usepackage{xcolor}&#10;\usepackage{fontspec}&#10;\setmainfont{Roboto Condensed}&#10;\begin{document}&#10;\color{white}&#10;\begin{align*}&#10;\mbox{logit}(p_i)&amp;=b_0+b_1 A_i\\&#10;\log \!\!\!\left(\dfrac{p_i}{1-p_i}\right)&amp;=b_0+b_1 A_i\\&#10;\frac{p_i}{1-p_i}&amp;=e^{\left(b_0+b_1 A_i\right)}\\&#10;&amp;=e^{b_0}e^{b_1 A_i}\\&#10;\end{align*}&#10;&#10;\end{document}"/>
  <p:tag name="IGUANATEXSIZE" val="100"/>
  <p:tag name="IGUANATEXCURSOR" val="335"/>
  <p:tag name="TRANSPARENCY" val="True"/>
  <p:tag name="LATEXENGINEID" val="2"/>
  <p:tag name="TEMPFOLDER" val="c:\Temp\"/>
  <p:tag name="LATEXFORMHEIGHT" val="312"/>
  <p:tag name="LATEXFORMWIDTH" val="384"/>
  <p:tag name="LATEXFORMWRAP" val="True"/>
  <p:tag name="BITMAPVECTOR" val="0"/>
</p:tagLst>
</file>

<file path=ppt/tags/tag42.xml><?xml version="1.0" encoding="utf-8"?>
<p:tagLst xmlns:a="http://schemas.openxmlformats.org/drawingml/2006/main" xmlns:r="http://schemas.openxmlformats.org/officeDocument/2006/relationships" xmlns:p="http://schemas.openxmlformats.org/presentationml/2006/main">
  <p:tag name="OUTPUTDPI" val="1200"/>
  <p:tag name="ORIGINALHEIGHT" val="1140.909"/>
  <p:tag name="ORIGINALWIDTH" val="1127.407"/>
  <p:tag name="LATEXADDIN" val="\documentclass{article}&#10;\usepackage{amsmath}&#10;\pagestyle{empty}&#10;\usepackage{xcolor}&#10;\usepackage{fontspec}&#10;\setmainfont{Roboto Condensed}&#10;\begin{document}&#10;\color{white}&#10;\begin{align*}&#10;\frac{p_0}{1-p_0}&amp;=e^{b_0}e^{b_1 A_0}\\&#10;\frac{p_1}{1-p_1}&amp;=e^{b_0}e^{b_1 (A_0+1)}\\&#10;\frac{p_1}{1-p_1}&amp;=e^{b_0}e^{b_1 A_0+b_1}\\&#10;\frac{p_1}{1-p_1}&amp;=e^{b_0}e^{b_1}e^{b_1 A_0}\\&#10;\end{align*}&#10;&#10;\end{document}"/>
  <p:tag name="IGUANATEXSIZE" val="100"/>
  <p:tag name="IGUANATEXCURSOR" val="353"/>
  <p:tag name="TRANSPARENCY" val="True"/>
  <p:tag name="LATEXENGINEID" val="2"/>
  <p:tag name="TEMPFOLDER" val="c:\Temp\"/>
  <p:tag name="LATEXFORMHEIGHT" val="312"/>
  <p:tag name="LATEXFORMWIDTH" val="384"/>
  <p:tag name="LATEXFORMWRAP" val="True"/>
  <p:tag name="BITMAPVECTOR" val="0"/>
</p:tagLst>
</file>

<file path=ppt/tags/tag43.xml><?xml version="1.0" encoding="utf-8"?>
<p:tagLst xmlns:a="http://schemas.openxmlformats.org/drawingml/2006/main" xmlns:r="http://schemas.openxmlformats.org/officeDocument/2006/relationships" xmlns:p="http://schemas.openxmlformats.org/presentationml/2006/main">
  <p:tag name="OUTPUTDPI" val="1200"/>
  <p:tag name="ORIGINALHEIGHT" val="502.5702"/>
  <p:tag name="ORIGINALWIDTH" val="549.8267"/>
  <p:tag name="LATEXADDIN" val="\documentclass{article}&#10;\usepackage{amsmath}&#10;\pagestyle{empty}&#10;\usepackage{xcolor}&#10;\usepackage{fontspec}&#10;\setmainfont{Roboto Condensed}&#10;\begin{document}&#10;\color{white}&#10;$$&#10;\begin{aligned}&#10;b_1&amp;=0.66\\&#10;e^{b_1}&amp;=e^{0.66}\\&#10;e^{b_1}&amp;=1.94\\&#10;\end{aligned}&#10;$$&#10;&#10;\end{document}"/>
  <p:tag name="IGUANATEXSIZE" val="100"/>
  <p:tag name="IGUANATEXCURSOR" val="192"/>
  <p:tag name="TRANSPARENCY" val="True"/>
  <p:tag name="LATEXENGINEID" val="2"/>
  <p:tag name="TEMPFOLDER" val="c:\Temp\"/>
  <p:tag name="LATEXFORMHEIGHT" val="312"/>
  <p:tag name="LATEXFORMWIDTH" val="384"/>
  <p:tag name="LATEXFORMWRAP" val="True"/>
  <p:tag name="BITMAPVECTOR" val="0"/>
</p:tagLst>
</file>

<file path=ppt/tags/tag5.xml><?xml version="1.0" encoding="utf-8"?>
<p:tagLst xmlns:a="http://schemas.openxmlformats.org/drawingml/2006/main" xmlns:r="http://schemas.openxmlformats.org/officeDocument/2006/relationships" xmlns:p="http://schemas.openxmlformats.org/presentationml/2006/main">
  <p:tag name="ORIGINALHEIGHT" val="5.856357"/>
  <p:tag name="ORIGINALWIDTH" val="7.293862"/>
  <p:tag name="EMFCHILD" val="True"/>
</p:tagLst>
</file>

<file path=ppt/tags/tag6.xml><?xml version="1.0" encoding="utf-8"?>
<p:tagLst xmlns:a="http://schemas.openxmlformats.org/drawingml/2006/main" xmlns:r="http://schemas.openxmlformats.org/officeDocument/2006/relationships" xmlns:p="http://schemas.openxmlformats.org/presentationml/2006/main">
  <p:tag name="ORIGINALHEIGHT" val="5.856357"/>
  <p:tag name="ORIGINALWIDTH" val="6.459766"/>
  <p:tag name="EMFCHILD" val="True"/>
</p:tagLst>
</file>

<file path=ppt/tags/tag7.xml><?xml version="1.0" encoding="utf-8"?>
<p:tagLst xmlns:a="http://schemas.openxmlformats.org/drawingml/2006/main" xmlns:r="http://schemas.openxmlformats.org/officeDocument/2006/relationships" xmlns:p="http://schemas.openxmlformats.org/presentationml/2006/main">
  <p:tag name="ORIGINALHEIGHT" val="5.678892"/>
  <p:tag name="ORIGINALWIDTH" val="5.306242"/>
  <p:tag name="EMFCHILD" val="True"/>
</p:tagLst>
</file>

<file path=ppt/tags/tag8.xml><?xml version="1.0" encoding="utf-8"?>
<p:tagLst xmlns:a="http://schemas.openxmlformats.org/drawingml/2006/main" xmlns:r="http://schemas.openxmlformats.org/officeDocument/2006/relationships" xmlns:p="http://schemas.openxmlformats.org/presentationml/2006/main">
  <p:tag name="ORIGINALHEIGHT" val="5.803123"/>
  <p:tag name="ORIGINALWIDTH" val="6.229065"/>
  <p:tag name="EMFCHILD" val="True"/>
</p:tagLst>
</file>

<file path=ppt/tags/tag9.xml><?xml version="1.0" encoding="utf-8"?>
<p:tagLst xmlns:a="http://schemas.openxmlformats.org/drawingml/2006/main" xmlns:r="http://schemas.openxmlformats.org/officeDocument/2006/relationships" xmlns:p="http://schemas.openxmlformats.org/presentationml/2006/main">
  <p:tag name="ORIGINALHEIGHT" val="6.193547"/>
  <p:tag name="ORIGINALWIDTH" val="4.276939"/>
  <p:tag name="EMFCHILD" val="True"/>
</p:tagLst>
</file>

<file path=ppt/theme/theme1.xml><?xml version="1.0" encoding="utf-8"?>
<a:theme xmlns:a="http://schemas.openxmlformats.org/drawingml/2006/main" name="Office Theme">
  <a:themeElements>
    <a:clrScheme name="Cork">
      <a:dk1>
        <a:sysClr val="windowText" lastClr="000000"/>
      </a:dk1>
      <a:lt1>
        <a:sysClr val="window" lastClr="FFFFFF"/>
      </a:lt1>
      <a:dk2>
        <a:srgbClr val="44546A"/>
      </a:dk2>
      <a:lt2>
        <a:srgbClr val="E7E6E6"/>
      </a:lt2>
      <a:accent1>
        <a:srgbClr val="2C194C"/>
      </a:accent1>
      <a:accent2>
        <a:srgbClr val="3F6C99"/>
      </a:accent2>
      <a:accent3>
        <a:srgbClr val="B6C6D8"/>
      </a:accent3>
      <a:accent4>
        <a:srgbClr val="BBD8BF"/>
      </a:accent4>
      <a:accent5>
        <a:srgbClr val="529754"/>
      </a:accent5>
      <a:accent6>
        <a:srgbClr val="434C01"/>
      </a:accent6>
      <a:hlink>
        <a:srgbClr val="0563C1"/>
      </a:hlink>
      <a:folHlink>
        <a:srgbClr val="954F72"/>
      </a:folHlink>
    </a:clrScheme>
    <a:fontScheme name="Roboto">
      <a:majorFont>
        <a:latin typeface="Roboto Black"/>
        <a:ea typeface=""/>
        <a:cs typeface=""/>
      </a:majorFont>
      <a:minorFont>
        <a:latin typeface="Roboto Condensed"/>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16867</TotalTime>
  <Words>886</Words>
  <Application>Microsoft Office PowerPoint</Application>
  <PresentationFormat>Widescreen</PresentationFormat>
  <Paragraphs>203</Paragraphs>
  <Slides>22</Slides>
  <Notes>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22</vt:i4>
      </vt:variant>
    </vt:vector>
  </HeadingPairs>
  <TitlesOfParts>
    <vt:vector size="29" baseType="lpstr">
      <vt:lpstr>Consolas</vt:lpstr>
      <vt:lpstr>Calibri</vt:lpstr>
      <vt:lpstr>Roboto Black</vt:lpstr>
      <vt:lpstr>Cambria Math</vt:lpstr>
      <vt:lpstr>Arial</vt:lpstr>
      <vt:lpstr>Roboto Condensed</vt:lpstr>
      <vt:lpstr>Office Theme</vt:lpstr>
      <vt:lpstr>Generalized Linear Mixed Models</vt:lpstr>
      <vt:lpstr>PowerPoint Presentation</vt:lpstr>
      <vt:lpstr>The General Linear Model</vt:lpstr>
      <vt:lpstr>The General Linear Model</vt:lpstr>
      <vt:lpstr>PowerPoint Presentation</vt:lpstr>
      <vt:lpstr>PowerPoint Presentation</vt:lpstr>
      <vt:lpstr>Link Function: Specifies the relation between the response variable (Y) and the linear combination of the predictors (XB)</vt:lpstr>
      <vt:lpstr>Common Link Functions</vt:lpstr>
      <vt:lpstr>Ability &amp; Probability</vt:lpstr>
      <vt:lpstr>Probability Problems</vt:lpstr>
      <vt:lpstr>Mapping Ability onto  Probability</vt:lpstr>
      <vt:lpstr>Probit:  Standard Normal Quantile Function</vt:lpstr>
      <vt:lpstr>PowerPoint Presentation</vt:lpstr>
      <vt:lpstr>PowerPoint Presentation</vt:lpstr>
      <vt:lpstr>PowerPoint Presentation</vt:lpstr>
      <vt:lpstr>PowerPoint Presentation</vt:lpstr>
      <vt:lpstr>PowerPoint Presentation</vt:lpstr>
      <vt:lpstr>Absences Predict Dropout Probability</vt:lpstr>
      <vt:lpstr>Absences Predict Dropout Probability Using Logistic Regression</vt:lpstr>
      <vt:lpstr>Interpreting Logistic Regression Coefficients</vt:lpstr>
      <vt:lpstr>Interpreting Logistic Regression Coefficients</vt:lpstr>
      <vt:lpstr>Generalized Linear Mixed Models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Joel Schneider</dc:creator>
  <cp:lastModifiedBy>W. Joel Schneider</cp:lastModifiedBy>
  <cp:revision>355</cp:revision>
  <dcterms:created xsi:type="dcterms:W3CDTF">2019-01-12T01:04:26Z</dcterms:created>
  <dcterms:modified xsi:type="dcterms:W3CDTF">2025-02-25T15:26:00Z</dcterms:modified>
</cp:coreProperties>
</file>